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4557" r:id="rId5"/>
    <p:sldMasterId id="2147484582" r:id="rId6"/>
    <p:sldMasterId id="2147484608" r:id="rId7"/>
    <p:sldMasterId id="2147484634" r:id="rId8"/>
    <p:sldMasterId id="2147484665" r:id="rId9"/>
    <p:sldMasterId id="2147484670" r:id="rId10"/>
    <p:sldMasterId id="2147484730" r:id="rId11"/>
    <p:sldMasterId id="2147484747" r:id="rId12"/>
    <p:sldMasterId id="2147484773" r:id="rId13"/>
    <p:sldMasterId id="2147484810" r:id="rId14"/>
  </p:sldMasterIdLst>
  <p:notesMasterIdLst>
    <p:notesMasterId r:id="rId36"/>
  </p:notesMasterIdLst>
  <p:handoutMasterIdLst>
    <p:handoutMasterId r:id="rId37"/>
  </p:handoutMasterIdLst>
  <p:sldIdLst>
    <p:sldId id="1746" r:id="rId15"/>
    <p:sldId id="292" r:id="rId16"/>
    <p:sldId id="1667" r:id="rId17"/>
    <p:sldId id="1845" r:id="rId18"/>
    <p:sldId id="3695" r:id="rId19"/>
    <p:sldId id="1731" r:id="rId20"/>
    <p:sldId id="1747" r:id="rId21"/>
    <p:sldId id="1749" r:id="rId22"/>
    <p:sldId id="1770" r:id="rId23"/>
    <p:sldId id="1720" r:id="rId24"/>
    <p:sldId id="1767" r:id="rId25"/>
    <p:sldId id="1750" r:id="rId26"/>
    <p:sldId id="1774" r:id="rId27"/>
    <p:sldId id="1772" r:id="rId28"/>
    <p:sldId id="1760" r:id="rId29"/>
    <p:sldId id="1768" r:id="rId30"/>
    <p:sldId id="1769" r:id="rId31"/>
    <p:sldId id="1766" r:id="rId32"/>
    <p:sldId id="1775" r:id="rId33"/>
    <p:sldId id="1652" r:id="rId34"/>
    <p:sldId id="1729" r:id="rId35"/>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22A662-5115-4199-86F4-839A4CB75372}">
          <p14:sldIdLst>
            <p14:sldId id="1746"/>
            <p14:sldId id="292"/>
            <p14:sldId id="1667"/>
            <p14:sldId id="1845"/>
            <p14:sldId id="3695"/>
            <p14:sldId id="1731"/>
            <p14:sldId id="1747"/>
            <p14:sldId id="1749"/>
            <p14:sldId id="1770"/>
            <p14:sldId id="1720"/>
            <p14:sldId id="1767"/>
            <p14:sldId id="1750"/>
            <p14:sldId id="1774"/>
            <p14:sldId id="1772"/>
            <p14:sldId id="1760"/>
            <p14:sldId id="1768"/>
            <p14:sldId id="1769"/>
            <p14:sldId id="1766"/>
            <p14:sldId id="1775"/>
            <p14:sldId id="1652"/>
            <p14:sldId id="1729"/>
          </p14:sldIdLst>
        </p14:section>
      </p14:sectionLst>
    </p:ext>
    <p:ext uri="{EFAFB233-063F-42B5-8137-9DF3F51BA10A}">
      <p15:sldGuideLst xmlns:p15="http://schemas.microsoft.com/office/powerpoint/2012/main">
        <p15:guide id="1" orient="horz" pos="2203">
          <p15:clr>
            <a:srgbClr val="A4A3A4"/>
          </p15:clr>
        </p15:guide>
        <p15:guide id="2" orient="horz" pos="1034">
          <p15:clr>
            <a:srgbClr val="A4A3A4"/>
          </p15:clr>
        </p15:guide>
        <p15:guide id="3" orient="horz" pos="1257">
          <p15:clr>
            <a:srgbClr val="A4A3A4"/>
          </p15:clr>
        </p15:guide>
        <p15:guide id="4" pos="3917">
          <p15:clr>
            <a:srgbClr val="A4A3A4"/>
          </p15:clr>
        </p15:guide>
        <p15:guide id="5" pos="3182">
          <p15:clr>
            <a:srgbClr val="A4A3A4"/>
          </p15:clr>
        </p15:guide>
        <p15:guide id="6" pos="3669">
          <p15:clr>
            <a:srgbClr val="A4A3A4"/>
          </p15:clr>
        </p15:guide>
        <p15:guide id="7" orient="horz" pos="2598">
          <p15:clr>
            <a:srgbClr val="A4A3A4"/>
          </p15:clr>
        </p15:guide>
        <p15:guide id="8" orient="horz" pos="3720">
          <p15:clr>
            <a:srgbClr val="A4A3A4"/>
          </p15:clr>
        </p15:guide>
        <p15:guide id="9" pos="361">
          <p15:clr>
            <a:srgbClr val="A4A3A4"/>
          </p15:clr>
        </p15:guide>
        <p15:guide id="10" pos="747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103B01"/>
    <a:srgbClr val="212121"/>
    <a:srgbClr val="0070C0"/>
    <a:srgbClr val="EAEAEA"/>
    <a:srgbClr val="D2D2D2"/>
    <a:srgbClr val="00457E"/>
    <a:srgbClr val="0065B8"/>
    <a:srgbClr val="002050"/>
    <a:srgbClr val="595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0" autoAdjust="0"/>
    <p:restoredTop sz="90272" autoAdjust="0"/>
  </p:normalViewPr>
  <p:slideViewPr>
    <p:cSldViewPr snapToGrid="0">
      <p:cViewPr varScale="1">
        <p:scale>
          <a:sx n="60" d="100"/>
          <a:sy n="60" d="100"/>
        </p:scale>
        <p:origin x="952" y="48"/>
      </p:cViewPr>
      <p:guideLst>
        <p:guide orient="horz" pos="2203"/>
        <p:guide orient="horz" pos="1034"/>
        <p:guide orient="horz" pos="1257"/>
        <p:guide pos="3917"/>
        <p:guide pos="3182"/>
        <p:guide pos="3669"/>
        <p:guide orient="horz" pos="2598"/>
        <p:guide orient="horz" pos="3720"/>
        <p:guide pos="361"/>
        <p:guide pos="7472"/>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1"/>
            </a:solidFill>
            <a:ln w="19050">
              <a:solidFill>
                <a:schemeClr val="accent1"/>
              </a:solidFill>
            </a:ln>
          </c:spPr>
          <c:dPt>
            <c:idx val="0"/>
            <c:bubble3D val="0"/>
            <c:extLst>
              <c:ext xmlns:c16="http://schemas.microsoft.com/office/drawing/2014/chart" uri="{C3380CC4-5D6E-409C-BE32-E72D297353CC}">
                <c16:uniqueId val="{00000001-E0A2-4BA9-B5A3-5EF075ADBD3C}"/>
              </c:ext>
            </c:extLst>
          </c:dPt>
          <c:dPt>
            <c:idx val="1"/>
            <c:bubble3D val="0"/>
            <c:spPr>
              <a:solidFill>
                <a:schemeClr val="bg2">
                  <a:alpha val="28000"/>
                </a:schemeClr>
              </a:solidFill>
              <a:ln w="19050">
                <a:solidFill>
                  <a:schemeClr val="accent1"/>
                </a:solidFill>
              </a:ln>
            </c:spPr>
            <c:extLst>
              <c:ext xmlns:c16="http://schemas.microsoft.com/office/drawing/2014/chart" uri="{C3380CC4-5D6E-409C-BE32-E72D297353CC}">
                <c16:uniqueId val="{00000003-E0A2-4BA9-B5A3-5EF075ADBD3C}"/>
              </c:ext>
            </c:extLst>
          </c:dPt>
          <c:val>
            <c:numRef>
              <c:f>Sheet1!$B$2:$B$3</c:f>
              <c:numCache>
                <c:formatCode>0%</c:formatCode>
                <c:ptCount val="2"/>
                <c:pt idx="0">
                  <c:v>0.5</c:v>
                </c:pt>
                <c:pt idx="1">
                  <c:v>0.5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E0A2-4BA9-B5A3-5EF075ADBD3C}"/>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sz="1800"/>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D0CB2F-F0BF-435A-A27A-2EC15087F634}" type="datetime8">
              <a:rPr lang="en-US" smtClean="0">
                <a:latin typeface="Segoe UI" pitchFamily="34" charset="0"/>
              </a:rPr>
              <a:t>7/30/2018 1:58 PM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‹Nº›</a:t>
            </a:fld>
            <a:endParaRPr lang="en-US">
              <a:latin typeface="Segoe UI"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18B56EA-E28F-4F92-9F16-7A6F2501B303}" type="datetime8">
              <a:rPr lang="en-US" smtClean="0"/>
              <a:t>7/30/2018 1:58 PM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‹Nº›</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mallbiztrends.com/2017/01/cyber-security-statistics-small-busines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termedia.net/assets/pdf/the_benefits_of_vendor_consolidation_and_centralized_it_management.pdf" TargetMode="External"/><Relationship Id="rId7" Type="http://schemas.openxmlformats.org/officeDocument/2006/relationships/hyperlink" Target="https://smallbiztrends.com/2017/01/cyber-security-statistics-small-busines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trategyanalytics.com/access-services/enterprise/mobile-workforce/market-data/report-detail/global-mobile-workforce-forecast-2015-2020" TargetMode="External"/><Relationship Id="rId5" Type="http://schemas.openxmlformats.org/officeDocument/2006/relationships/hyperlink" Target="https://techaisle.com/mobility-reports/12-smb-midmarket-mobility-solutions-adoption-trends" TargetMode="External"/><Relationship Id="rId4" Type="http://schemas.openxmlformats.org/officeDocument/2006/relationships/hyperlink" Target="https://hbr.org/2016/01/collaborative-overloa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designing Microsoft 365 Business, we wanted to address the day to day challenges SMBs are facing.  We wanted to enable SMBs to get more done by allowing them to utilize AI and cloud components that are fully integrated into the Office apps.  We wanted to make collaboration fast, simple and secure to strengthen teamwork and increase productivity.  Finally, we wanted to bring these best-in-class productivity tools together with leading edge security capabilities that safeguard your business, so that your employees can be empowered to be productive from anywhere, on any device.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Ultimately, we designed Microsoft 365 Business to provide easy to use advanced technology solutions, at affordable costs, to help SMBs grow.  If you’re in a competitive market and running a small business, you don’t benefit by waiting to see what your competitors do and then playing catch-up.  But you also don’t benefit from making major infrastructure investments in new technologies and systems.  </a:t>
            </a:r>
          </a:p>
          <a:p>
            <a:r>
              <a:rPr lang="en-US" sz="900" kern="1200" dirty="0">
                <a:solidFill>
                  <a:schemeClr val="tx1"/>
                </a:solidFill>
                <a:effectLst/>
                <a:latin typeface="Segoe UI Light" pitchFamily="34"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You also get real time collaboration, no matter where the work takes you.  You get the ability to manage your schedule and own your day, rather than letting the day own you.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When your employees have that sort of power at their fingertips, they can do more, with each other, to advance the goals of the business.  No more crowding around a lone office table.  No more project holds because of bad weather.  Now employees can work together form anywhere.</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is made possible with best-in-class productivity tools and applications that allow employees to work, meet, share, edit, save, and collaborate, through all their favorite devices, anytime, anywhere.</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short, you get the work done.</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802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With Microsoft 365 Business you can Work Better Together through the power of Microsoft Teams.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Microsoft Teams is  a hub for teamwork that brings together all your team’s chats, meetings, files, and apps making it easier for you to collaborate and keep track of group projects involving your </a:t>
            </a:r>
            <a:r>
              <a:rPr lang="en-US" sz="900" b="1" kern="1200" dirty="0">
                <a:solidFill>
                  <a:schemeClr val="tx1"/>
                </a:solidFill>
                <a:effectLst/>
                <a:latin typeface="Segoe UI Light" pitchFamily="34" charset="0"/>
                <a:ea typeface="+mn-ea"/>
                <a:cs typeface="+mn-cs"/>
              </a:rPr>
              <a:t>co-workers, customers and suppliers.  </a:t>
            </a:r>
          </a:p>
          <a:p>
            <a:endParaRPr lang="en-US" sz="900" b="1" i="0" u="none" strike="noStrike"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state of the art co-authoring capabilities, you can Share and edit your files in real-time with your team from anywhere any device</a:t>
            </a:r>
          </a:p>
          <a:p>
            <a:r>
              <a:rPr lang="en-US" sz="900" kern="1200" dirty="0">
                <a:solidFill>
                  <a:schemeClr val="tx1"/>
                </a:solidFill>
                <a:effectLst/>
                <a:latin typeface="Segoe UI Light" pitchFamily="34" charset="0"/>
                <a:ea typeface="+mn-ea"/>
                <a:cs typeface="+mn-cs"/>
              </a:rPr>
              <a:t> </a:t>
            </a:r>
          </a:p>
          <a:p>
            <a:r>
              <a:rPr lang="en-US" sz="900" b="1" kern="1200" dirty="0">
                <a:solidFill>
                  <a:schemeClr val="tx1"/>
                </a:solidFill>
                <a:effectLst/>
                <a:latin typeface="Segoe UI Light" pitchFamily="34" charset="0"/>
                <a:ea typeface="+mn-ea"/>
                <a:cs typeface="+mn-cs"/>
              </a:rPr>
              <a:t>You can even Host online meetings in Teams to get work done in real-time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one click, anyone inside or outside your company can join your online meeting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even Record meetings and use the whiteboard, to draw out ideas and work together to solve challenges.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By providing your business a central repository that your team can collaborate around, Microsoft Teams greatly simplifies and enhances group collaboration. It helps increasing efficiency by helping your employees and customers get things done faster </a:t>
            </a: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213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Today, no matter what your small business does, data has never been more valuable.  Your business contacts.  Your SOWs and invoices.  Your accounts information.  Your methods and processes.   Your templates.  Your email.</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Technology gives you the ability to access these things, to carry them around on a laptop or a mobile phone, but all of that access exposes them to risk.  Employees who don’t understand how to create secure passwords or take precautions, or who forget a device, need guidance.  That’s where simplified device management empowers you to take advantage of the enterprise-level security features of Windows 10 Pro.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507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Microsoft 365 Business we have specific apps designed to help you Build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For example You can Track customer interactions and grow relationships with Outlook Customer Manager. You can view customer details, history and track deals in progress within Outlook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Apps like Bookings help you Simplify the process of scheduling and managing customer appointments. It has convenient web-based scheduling that allows your customers to self-schedule appointments with you.</a:t>
            </a:r>
            <a:br>
              <a:rPr lang="en-US" sz="900" strike="sngStrike"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Further more, Apps like Planner make it easy for your team to create new project plans, organize tasks, and get updates on progress.  </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4976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Today, no matter what your small business does, data has never been more valuable.  Your business contacts.  Your SOWs and invoices.  Your accounts information.  Your methods and processes.   Your templates.  Your email.</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Technology gives you the ability to access these things, to carry them around on a laptop or a mobile phone, but all of that access exposes them to risk.  Employees who don’t understand how to create secure passwords or take precautions, or who forget a device, need guidance.  That’s where simplified device management empowers you to take advantage of the enterprise-level security features of Windows 10 Pro.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addition to Enabling all of these amazing productivity and collaboration features, M365 B gives you peace of mind by Safeguarding your business. It  helps protect your company against external threats and data leaks of sensitive business information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it does this by taking a layered approach to security: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First, you get Protection from sophisticated threats hidden in email attachments and links, and get cutting-edge defenses against zero-day threats, ransomware, and other advanced malware attempts.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Second, you get Protection from data leaks helping you prevent sensitive information like SSNs and customer credit card numbers from being shared outside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you get to control and manage access to information. With M365 B, you can control who has access to company information by applying restrictions like Do not Copy and Do Not Forward. You can Enjoy peace of mind by remotely wiping business data on lost or stolen devices without affecting personal information</a:t>
            </a:r>
          </a:p>
          <a:p>
            <a:r>
              <a:rPr lang="en-US" sz="900" kern="1200" dirty="0">
                <a:solidFill>
                  <a:schemeClr val="tx1"/>
                </a:solidFill>
                <a:effectLst/>
                <a:latin typeface="Segoe UI Light" pitchFamily="34" charset="0"/>
                <a:ea typeface="+mn-ea"/>
                <a:cs typeface="+mn-cs"/>
              </a:rPr>
              <a:t> </a:t>
            </a: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240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 top layer focuses on protecting your business from external threats by giving you access to the same enterprise-grade service and protection but without the need for an enterprise-sized IT department.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Our threat protection tools keep your business free of hazards such as spam, malware, viruses, phishing attempts, malicious links, etc. while helping to protect from sophisticated threats cunningly disguised as email attachments or links, zero-day ransomware, and other advanced threat techniques.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These capabilities come from our built-in malware protection capabilities that not only help you prevent threats, but also alert you if a breach has taken place and notify you when additional actions are required, and from advanced file encryption made possible through our BitLocker technology.</a:t>
            </a:r>
          </a:p>
          <a:p>
            <a:r>
              <a:rPr lang="en-US" sz="900" kern="1200" dirty="0">
                <a:solidFill>
                  <a:schemeClr val="tx1"/>
                </a:solidFill>
                <a:effectLst/>
                <a:latin typeface="Segoe UI Light" pitchFamily="34" charset="0"/>
                <a:ea typeface="+mn-ea"/>
                <a:cs typeface="+mn-cs"/>
              </a:rPr>
              <a: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Unfortunately, we live in a day and age when virus and malware attacks are a common occurrence. When successful, these attacks can cause several issues for a company—from loss of customer trust to financial woes resulting from business-threatening downtime and more.  ATP helps Protects your business from sophisticated phishing attacks, unsafe attachments, suspicious links, ransomware, and other advanced malware </a:t>
            </a:r>
          </a:p>
          <a:p>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The Threat Protection Features in Microsoft 365 Business scan each &amp; every attachment coming in via email. It does a comprehensive, real time analysis of the behavior of the file to determine its intent (whether normal or malicious), thereby leading to better intelligent protection against unsafe attachments that are the basis for phishing schemes and ransomware infections</a:t>
            </a:r>
          </a:p>
          <a:p>
            <a:r>
              <a:rPr lang="en-US" sz="900" kern="1200" dirty="0">
                <a:solidFill>
                  <a:schemeClr val="tx1"/>
                </a:solidFill>
                <a:effectLst/>
                <a:latin typeface="Segoe UI Light" pitchFamily="34" charset="0"/>
                <a:ea typeface="+mn-ea"/>
                <a:cs typeface="+mn-cs"/>
              </a:rPr>
              <a:t>While it would be ideal for employees to understand they shouldn’t click on hyperlinks sent to them from people they don’t know—or messages with other obvious red flags—it’s not realistic to think that all of them will avoid phishing schemes. [Dave edit… replace the previous sentence with: Today’s “bad actors” are more clever than ever.   Even your staff who understand that they shouldn’t click on hyperlinks sent from people they don’t know, could be easily fooled by today’s sophisticated phishing schemes.]  These features remove the guesswork by doing the check for you and protecting your users from clicking through to malicious or unsafe sites or the system takes users to a warning page before allowing them access to the link.</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These Threat Protection capabilities also extend to Device end points helping prevent users from interacting with Ransomware and malicious web locations</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7/30/2018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06363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 second layer helps you protect your business data or sensitive customer or employee information from accidental leaks by utilizing Data Loss Prevention capabilities and mobile device management functionality across both iOS and Android devices which protect your sensitive data from being accessed from unauthorized locations or through unauthorized applications.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What you really get, in other words, is peace of mind that a file isn’t going to be magically lost or corrupted. The threat of information loss is what keeps you up at night, but with your files securely backed up in the cloud, and accessible only by you or your employees – even in the event of a lost or damaged device – you will never lay awake worrying about the security of your data again.</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Small businesses deal with a variety of sensitive information like Customer credit card numbers, SSN, DOB or even intellectual property that is core to the running of the business. Keeping this information safe can be a challenge because expecting employees to manually check every email or document shared for sensitive information can be hard. The Data Loss Prevention policies in M365 Business help businesses easily identify, monitor, and protect sensitive information through deep content analysis</a:t>
            </a:r>
          </a:p>
          <a:p>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It Includes preconfigured templates that can help businesses detect specific types of sensitive information being communicated  such as Credit Card Numbers, SSN, DOB or even locale-specific personally identifiable information (PII).</a:t>
            </a:r>
          </a:p>
          <a:p>
            <a:r>
              <a:rPr lang="en-US" sz="900" kern="1200" dirty="0">
                <a:solidFill>
                  <a:schemeClr val="tx1"/>
                </a:solidFill>
                <a:effectLst/>
                <a:latin typeface="Segoe UI Light" pitchFamily="34" charset="0"/>
                <a:ea typeface="+mn-ea"/>
                <a:cs typeface="+mn-cs"/>
              </a:rPr>
              <a:t>It also provides policy tips, which can help educate and prevent end users from accidental sharing of sensitive info by displaying a policy tip in Outlook. </a:t>
            </a:r>
          </a:p>
          <a:p>
            <a:endParaRPr lang="en-US" dirty="0"/>
          </a:p>
          <a:p>
            <a:r>
              <a:rPr lang="en-US" sz="900" spc="0" dirty="0">
                <a:latin typeface="Segoe UI" panose="020B0502040204020203" pitchFamily="34" charset="0"/>
              </a:rPr>
              <a:t>Enforce device encryption with </a:t>
            </a:r>
            <a:r>
              <a:rPr lang="en-US" sz="900" b="1" spc="0" dirty="0">
                <a:latin typeface="Segoe UI" panose="020B0502040204020203" pitchFamily="34" charset="0"/>
              </a:rPr>
              <a:t>BitLocker</a:t>
            </a:r>
            <a:r>
              <a:rPr lang="en-US" sz="900" spc="0" dirty="0">
                <a:latin typeface="Segoe UI" panose="020B0502040204020203" pitchFamily="34" charset="0"/>
              </a:rPr>
              <a:t> to help protect against data theft or exposure if a computer is lost or stolen. </a:t>
            </a:r>
            <a:br>
              <a:rPr lang="en-US" sz="900" spc="0" dirty="0">
                <a:latin typeface="Segoe UI" panose="020B0502040204020203" pitchFamily="34" charset="0"/>
              </a:rPr>
            </a:br>
            <a:br>
              <a:rPr lang="en-US" sz="900" spc="0" dirty="0">
                <a:latin typeface="Segoe UI" panose="020B0502040204020203" pitchFamily="34" charset="0"/>
              </a:rPr>
            </a:br>
            <a:r>
              <a:rPr lang="en-US" sz="900" spc="0" dirty="0">
                <a:latin typeface="Segoe UI" panose="020B0502040204020203" pitchFamily="34" charset="0"/>
              </a:rPr>
              <a:t>Get End to End </a:t>
            </a:r>
            <a:r>
              <a:rPr lang="en-US" sz="900" b="1" spc="0" dirty="0">
                <a:latin typeface="Segoe UI" panose="020B0502040204020203" pitchFamily="34" charset="0"/>
              </a:rPr>
              <a:t>Intune</a:t>
            </a:r>
            <a:r>
              <a:rPr lang="en-US" sz="900" spc="0" dirty="0">
                <a:latin typeface="Segoe UI" panose="020B0502040204020203" pitchFamily="34" charset="0"/>
              </a:rPr>
              <a:t> Device Management across all your devices – PCs, Macs, Mobile devices to protect sensitive information from leaking</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7/30/2018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79612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Controlling and managing access to who has access to content is the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layer of your security strategy. A challenge that small businesses have is controlling &amp; managing who has access to the company’s sensitive information. Enabling these controls without hindering productivity is also hard. Information Protection Policies in M365B provide capabilities to control &amp; manage how information is accessed and making sure that only the right folks have access to the right data</a:t>
            </a:r>
          </a:p>
          <a:p>
            <a:endParaRPr lang="en-US" sz="900" kern="1200" dirty="0">
              <a:solidFill>
                <a:schemeClr val="tx1"/>
              </a:solidFill>
              <a:effectLst/>
              <a:latin typeface="Segoe UI Light" pitchFamily="34" charset="0"/>
              <a:ea typeface="+mn-ea"/>
              <a:cs typeface="+mn-cs"/>
            </a:endParaRPr>
          </a:p>
          <a:p>
            <a:endParaRPr lang="en-US" dirty="0"/>
          </a:p>
          <a:p>
            <a:r>
              <a:rPr lang="en-US" dirty="0"/>
              <a:t>Enjoy peace of mind with features such as:</a:t>
            </a:r>
          </a:p>
          <a:p>
            <a:endParaRPr lang="en-US" dirty="0"/>
          </a:p>
          <a:p>
            <a:pPr lvl="0"/>
            <a:r>
              <a:rPr lang="en-US" sz="900" kern="1200" dirty="0">
                <a:solidFill>
                  <a:schemeClr val="tx1"/>
                </a:solidFill>
                <a:effectLst/>
                <a:latin typeface="Segoe UI Light" pitchFamily="34" charset="0"/>
                <a:ea typeface="+mn-ea"/>
                <a:cs typeface="+mn-cs"/>
              </a:rPr>
              <a:t>The ability to communicate and collaborate securely while controlling access to sensitive information with controls like “Do No Forward”; “Do not copy” </a:t>
            </a:r>
            <a:r>
              <a:rPr lang="en-US" sz="900" kern="1200" dirty="0" err="1">
                <a:solidFill>
                  <a:schemeClr val="tx1"/>
                </a:solidFill>
                <a:effectLst/>
                <a:latin typeface="Segoe UI Light" pitchFamily="34" charset="0"/>
                <a:ea typeface="+mn-ea"/>
                <a:cs typeface="+mn-cs"/>
              </a:rPr>
              <a:t>etc</a:t>
            </a: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The ability to classify sensitive information like “Confidential” and enable specific restriction for how classified can be shared outside and inside the business</a:t>
            </a:r>
          </a:p>
          <a:p>
            <a:pPr lvl="0"/>
            <a:r>
              <a:rPr lang="en-US" sz="900" kern="1200" dirty="0">
                <a:solidFill>
                  <a:schemeClr val="tx1"/>
                </a:solidFill>
                <a:effectLst/>
                <a:latin typeface="Segoe UI Light" pitchFamily="34" charset="0"/>
                <a:ea typeface="+mn-ea"/>
                <a:cs typeface="+mn-cs"/>
              </a:rPr>
              <a:t>The ability to securely share sensitive content with authorized external parties through easy to enable encryption controls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7/30/2018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0039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It is easy to look at all these features and wonder how complex it would be to enable these functionalities. In Microsoft 365 business, we have made it Easy to setup and manage your users, devices, and data, giving you time back.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easily set policies Quickly onboard a new PC or to refresh an existing PC with automatic Windows 10 setup and configuration helping you get value of your Microsoft 365 Business Subscription faster</a:t>
            </a:r>
          </a:p>
          <a:p>
            <a:r>
              <a:rPr lang="en-US" sz="900" kern="1200" dirty="0">
                <a:solidFill>
                  <a:schemeClr val="tx1"/>
                </a:solidFill>
                <a:effectLst/>
                <a:latin typeface="Segoe UI Light" pitchFamily="34" charset="0"/>
                <a:ea typeface="+mn-ea"/>
                <a:cs typeface="+mn-cs"/>
              </a:rPr>
              <a:t> </a:t>
            </a: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2445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One is right to wonder if enabling all of these productivity features will be complex. That’s why we have simplified setup with the Microsoft 365 Business console where you can easily setup the security policies we showed you with simple toggle buttons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have easy toggles to setup device and data policies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also simplify your Windows 10 device setup. There are security policies that you can easily enable like enabling windows defender for all users, so individual users cannot disable anti virus on their machines and make the org unsafe</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298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how things look for a lot of small businesses today.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Customers’ IT infrastructure is becoming increasingly fragmented as they attempt to improve workforce productivity and try to work within budget constraints. The irony is that this fragmentation means the customer is spending more money, but you aren’t necessarily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making more profit.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customers add new services and solutions to fill the real and perceived gaps in their IT, they are holding onto legacy systems that are ‘good enough.’ These legacy systems take more time to manage, which also impacts your profit margins.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Meanwhile, your customers are using many different devices, and whether they know it or not, have a mobile workforce that needs additional security and protection. Studies</a:t>
            </a:r>
            <a:r>
              <a:rPr lang="en-US" sz="1200" kern="1200" baseline="0" dirty="0">
                <a:solidFill>
                  <a:schemeClr val="tx1"/>
                </a:solidFill>
                <a:effectLst/>
                <a:latin typeface="+mn-lt"/>
                <a:ea typeface="+mn-ea"/>
                <a:cs typeface="+mn-cs"/>
              </a:rPr>
              <a:t> show </a:t>
            </a:r>
            <a:r>
              <a:rPr lang="en-US" sz="1200" kern="1200" dirty="0">
                <a:solidFill>
                  <a:schemeClr val="tx1"/>
                </a:solidFill>
                <a:effectLst/>
                <a:latin typeface="+mn-lt"/>
                <a:ea typeface="+mn-ea"/>
                <a:cs typeface="+mn-cs"/>
              </a:rPr>
              <a:t>60% of small companies go out of business within six months after a cyber-attack!* It is cumbersome for you to sell and implement a compelling security and business continuity offering because you need to source different best-of-breed solutions outside the Microsoft stack.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*[footnote]</a:t>
            </a:r>
          </a:p>
          <a:p>
            <a:r>
              <a:rPr lang="en-US" sz="1200" kern="1200" dirty="0">
                <a:solidFill>
                  <a:schemeClr val="tx1"/>
                </a:solidFill>
                <a:effectLst/>
                <a:latin typeface="+mn-lt"/>
                <a:ea typeface="+mn-ea"/>
                <a:cs typeface="+mn-cs"/>
              </a:rPr>
              <a:t>Source: Small Business Trends, </a:t>
            </a:r>
            <a:r>
              <a:rPr lang="en-US" sz="1200" u="sng" kern="1200" dirty="0">
                <a:solidFill>
                  <a:schemeClr val="tx1"/>
                </a:solidFill>
                <a:effectLst/>
                <a:latin typeface="+mn-lt"/>
                <a:ea typeface="+mn-ea"/>
                <a:cs typeface="+mn-cs"/>
                <a:hlinkClick r:id="rId3"/>
              </a:rPr>
              <a:t>CYBER SECURITY STATISTICS – Numbers Small Businesses Need to Know</a:t>
            </a:r>
            <a:r>
              <a:rPr lang="en-US" sz="1200" kern="1200" dirty="0">
                <a:solidFill>
                  <a:schemeClr val="tx1"/>
                </a:solidFill>
                <a:effectLst/>
                <a:latin typeface="+mn-lt"/>
                <a:ea typeface="+mn-ea"/>
                <a:cs typeface="+mn-cs"/>
              </a:rPr>
              <a:t>, Jan. 3, 2017</a:t>
            </a:r>
            <a:endParaRPr lang="en-US" b="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latin typeface="Segoe UI Light" pitchFamily="34" charset="0"/>
                <a:ea typeface="+mn-ea"/>
                <a:cs typeface="+mn-cs"/>
              </a:rPr>
              <a:t> </a:t>
            </a:r>
            <a:r>
              <a:rPr lang="en-US" sz="900" i="1" kern="1200" dirty="0">
                <a:solidFill>
                  <a:schemeClr val="tx1"/>
                </a:solidFill>
                <a:latin typeface="Segoe UI Light" pitchFamily="34" charset="0"/>
                <a:ea typeface="+mn-ea"/>
                <a:cs typeface="+mn-cs"/>
              </a:rPr>
              <a:t>[Note: This customizable slide is for talking about your company and its value. You can fill it out with your own information and add your company logo.]</a:t>
            </a:r>
          </a:p>
          <a:p>
            <a:endParaRPr lang="en-US" sz="900" kern="1200" dirty="0">
              <a:solidFill>
                <a:schemeClr val="tx1"/>
              </a:solidFill>
              <a:latin typeface="Segoe UI Ligh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6556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7/30/2018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63818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 me paint a picture for you of challenges that I’ve heard from many customers and through published research.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Employees are spending much more time together working together in formal and informal meetings, phone calls and ad hoc interactions than they have in the past 20 years.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Many of those same folks are also mobile.  They may be traveling for work, working from home or working from another locations but they need to access to company networks and the information they contain.</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…And while unfortunate, bad actors know that small businesses are likely to have less-defended IT infrastructures that make them a target for cyber attacks be it ransomware, viruses, or straightforward hacks into network. 43 percent of cyber attacks target small businesses of less than 100 users.</a:t>
            </a:r>
          </a:p>
          <a:p>
            <a:endParaRPr lang="en-US" sz="105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Only a portion of those small businesses (14%) rate their ability to mitigate cyber risks, vulnerabilities, and attacks as highly effective and the chances of an SMB surviving a cyberattack are dim.</a:t>
            </a:r>
          </a:p>
          <a:p>
            <a:pPr lvl="0"/>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So SMBs are facing a dynamic workplace in which they need to ensure their employees have the tools to streamline collaboration, support employees remotely and protect their business from internal and external threats.  Sounds like an expensive proposition but it doesn’t have to be.</a:t>
            </a:r>
          </a:p>
          <a:p>
            <a:pPr lvl="0"/>
            <a:endParaRPr lang="en-US" sz="900" kern="1200" dirty="0">
              <a:solidFill>
                <a:schemeClr val="tx1"/>
              </a:solidFill>
              <a:effectLst/>
              <a:latin typeface="Segoe UI Light" pitchFamily="34" charset="0"/>
              <a:ea typeface="+mn-ea"/>
              <a:cs typeface="+mn-cs"/>
            </a:endParaRPr>
          </a:p>
          <a:p>
            <a:r>
              <a:rPr lang="en-US" sz="900" b="0" i="1" kern="1200" dirty="0">
                <a:solidFill>
                  <a:schemeClr val="tx1"/>
                </a:solidFill>
                <a:effectLst/>
                <a:latin typeface="Segoe UI Light" pitchFamily="34" charset="0"/>
                <a:ea typeface="+mn-ea"/>
                <a:cs typeface="+mn-cs"/>
              </a:rPr>
              <a:t>[Alternative data points. Use these as substitutions if they are more relevant for your customer.]</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And we know, on average, SMB owners spend </a:t>
            </a:r>
            <a:r>
              <a:rPr lang="en-US" sz="900" b="1" kern="1200" dirty="0">
                <a:solidFill>
                  <a:schemeClr val="tx1"/>
                </a:solidFill>
                <a:effectLst/>
                <a:latin typeface="Segoe UI Light" pitchFamily="34" charset="0"/>
                <a:ea typeface="+mn-ea"/>
                <a:cs typeface="+mn-cs"/>
              </a:rPr>
              <a:t>33 hours a month doing administrative tasks</a:t>
            </a:r>
            <a:r>
              <a:rPr lang="en-US" sz="900" kern="1200" dirty="0">
                <a:solidFill>
                  <a:schemeClr val="tx1"/>
                </a:solidFill>
                <a:effectLst/>
                <a:latin typeface="Segoe UI Light" pitchFamily="34" charset="0"/>
                <a:ea typeface="+mn-ea"/>
                <a:cs typeface="+mn-cs"/>
              </a:rPr>
              <a:t>—that’s almost a full work week on admin stuff!</a:t>
            </a:r>
          </a:p>
          <a:p>
            <a:pPr lvl="1"/>
            <a:r>
              <a:rPr lang="en-US" sz="900" u="sng" kern="1200" dirty="0" err="1">
                <a:solidFill>
                  <a:schemeClr val="tx1"/>
                </a:solidFill>
                <a:effectLst/>
                <a:latin typeface="Segoe UI Light" pitchFamily="34" charset="0"/>
                <a:ea typeface="+mn-ea"/>
                <a:cs typeface="+mn-cs"/>
              </a:rPr>
              <a:t>Techaisle</a:t>
            </a:r>
            <a:r>
              <a:rPr lang="en-US" sz="900" u="sng" kern="1200" dirty="0">
                <a:solidFill>
                  <a:schemeClr val="tx1"/>
                </a:solidFill>
                <a:effectLst/>
                <a:latin typeface="Segoe UI Light" pitchFamily="34" charset="0"/>
                <a:ea typeface="+mn-ea"/>
                <a:cs typeface="+mn-cs"/>
              </a:rPr>
              <a:t>, Global Small Business Study</a:t>
            </a:r>
            <a:r>
              <a:rPr lang="en-US" sz="900" kern="1200" dirty="0">
                <a:solidFill>
                  <a:schemeClr val="tx1"/>
                </a:solidFill>
                <a:effectLst/>
                <a:latin typeface="Segoe UI Light" pitchFamily="34" charset="0"/>
                <a:ea typeface="+mn-ea"/>
                <a:cs typeface="+mn-cs"/>
              </a:rPr>
              <a:t> , April 2016  </a:t>
            </a:r>
          </a:p>
          <a:p>
            <a:pPr marL="109306" lvl="1" indent="0">
              <a:buNone/>
            </a:pP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Like many of our customers, they are inundated with different solutions, different apps (14+ on average according to an Osterman Research survey*), and they don’t always work together. “There’s always an app for that” and it’s difficult to determine what’s best for you, what actually works, and how to manage it all.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 *Osterman Research, 2014 </a:t>
            </a:r>
            <a:r>
              <a:rPr lang="en-US" sz="900" u="sng" kern="1200" dirty="0">
                <a:solidFill>
                  <a:schemeClr val="tx1"/>
                </a:solidFill>
                <a:effectLst/>
                <a:latin typeface="Segoe UI Light" pitchFamily="34" charset="0"/>
                <a:ea typeface="+mn-ea"/>
                <a:cs typeface="+mn-cs"/>
                <a:hlinkClick r:id="rId3"/>
              </a:rPr>
              <a:t>“The Benefits of Vendor Consolidation and Centralized IT Management”</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We understand that you have limited resources; your employees are wearing many hats and are always on the go. You need to be able to run and grow your business from anywhere without interruption, without security concerns.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 want to help you and your team work better together, be more productive with mobile solutions, and in a secure environment so that you can focus your time on the things that matter and not IT complexity.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Harvard Business Review, January-February Issue 2016, </a:t>
            </a:r>
            <a:r>
              <a:rPr lang="en-US" sz="900" u="sng" kern="1200" dirty="0">
                <a:solidFill>
                  <a:schemeClr val="tx1"/>
                </a:solidFill>
                <a:effectLst/>
                <a:latin typeface="Segoe UI Light" pitchFamily="34" charset="0"/>
                <a:ea typeface="+mn-ea"/>
                <a:cs typeface="+mn-cs"/>
                <a:hlinkClick r:id="rId4"/>
              </a:rPr>
              <a:t>‘Collaborative Overload’</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r>
              <a:rPr lang="en-US" sz="900" kern="1200" dirty="0" err="1">
                <a:solidFill>
                  <a:schemeClr val="tx1"/>
                </a:solidFill>
                <a:effectLst/>
                <a:latin typeface="Segoe UI Light" pitchFamily="34" charset="0"/>
                <a:ea typeface="+mn-ea"/>
                <a:cs typeface="+mn-cs"/>
              </a:rPr>
              <a:t>Techaisle</a:t>
            </a:r>
            <a:r>
              <a:rPr lang="en-US" sz="900" kern="1200" dirty="0">
                <a:solidFill>
                  <a:schemeClr val="tx1"/>
                </a:solidFill>
                <a:effectLst/>
                <a:latin typeface="Segoe UI Light" pitchFamily="34" charset="0"/>
                <a:ea typeface="+mn-ea"/>
                <a:cs typeface="+mn-cs"/>
              </a:rPr>
              <a:t>, 2015 </a:t>
            </a:r>
            <a:r>
              <a:rPr lang="en-US" sz="900" u="sng" kern="1200" dirty="0">
                <a:solidFill>
                  <a:schemeClr val="tx1"/>
                </a:solidFill>
                <a:effectLst/>
                <a:latin typeface="Segoe UI Light" pitchFamily="34" charset="0"/>
                <a:ea typeface="+mn-ea"/>
                <a:cs typeface="+mn-cs"/>
                <a:hlinkClick r:id="rId5"/>
              </a:rPr>
              <a:t>SMB ‘Mobility Adoption Trends Study’</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***Strategic Analytics, </a:t>
            </a:r>
            <a:r>
              <a:rPr lang="en-US" sz="900" u="sng" kern="1200" dirty="0">
                <a:solidFill>
                  <a:schemeClr val="tx1"/>
                </a:solidFill>
                <a:effectLst/>
                <a:latin typeface="Segoe UI Light" pitchFamily="34" charset="0"/>
                <a:ea typeface="+mn-ea"/>
                <a:cs typeface="+mn-cs"/>
                <a:hlinkClick r:id="rId6"/>
              </a:rPr>
              <a:t>Global Mobile Workforce Forecast, 2015-2020</a:t>
            </a:r>
            <a:r>
              <a:rPr lang="en-US" sz="900" kern="1200" dirty="0">
                <a:solidFill>
                  <a:schemeClr val="tx1"/>
                </a:solidFill>
                <a:effectLst/>
                <a:latin typeface="Segoe UI Light" pitchFamily="34" charset="0"/>
                <a:ea typeface="+mn-ea"/>
                <a:cs typeface="+mn-cs"/>
              </a:rPr>
              <a:t>, November 2015</a:t>
            </a:r>
          </a:p>
          <a:p>
            <a:r>
              <a:rPr lang="en-US" sz="900" kern="1200" dirty="0">
                <a:solidFill>
                  <a:schemeClr val="tx1"/>
                </a:solidFill>
                <a:effectLst/>
                <a:latin typeface="Segoe UI Light" pitchFamily="34" charset="0"/>
                <a:ea typeface="+mn-ea"/>
                <a:cs typeface="+mn-cs"/>
              </a:rPr>
              <a:t>† Small Business Trends, </a:t>
            </a:r>
            <a:r>
              <a:rPr lang="en-US" sz="900" u="sng" kern="1200" dirty="0">
                <a:solidFill>
                  <a:schemeClr val="tx1"/>
                </a:solidFill>
                <a:effectLst/>
                <a:latin typeface="Segoe UI Light" pitchFamily="34" charset="0"/>
                <a:ea typeface="+mn-ea"/>
                <a:cs typeface="+mn-cs"/>
                <a:hlinkClick r:id="rId7"/>
              </a:rPr>
              <a:t>CYBER SECURITY STATISTICS – Numbers Small Businesses Need to Know</a:t>
            </a:r>
            <a:r>
              <a:rPr lang="en-US" sz="900" kern="1200" dirty="0">
                <a:solidFill>
                  <a:schemeClr val="tx1"/>
                </a:solidFill>
                <a:effectLst/>
                <a:latin typeface="Segoe UI Light" pitchFamily="34" charset="0"/>
                <a:ea typeface="+mn-ea"/>
                <a:cs typeface="+mn-cs"/>
              </a:rPr>
              <a:t>, Jan. 3, 2017</a:t>
            </a:r>
          </a:p>
          <a:p>
            <a:pPr lvl="0"/>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589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Microsoft 365 Business will help you to compete more efficiently, sell more services and retain customers because it brings all of the technology that small business need at </a:t>
            </a:r>
            <a:r>
              <a:rPr lang="en-US" sz="1200" u="sng" kern="1200">
                <a:solidFill>
                  <a:schemeClr val="tx1"/>
                </a:solidFill>
                <a:effectLst/>
                <a:latin typeface="+mn-lt"/>
                <a:ea typeface="+mn-ea"/>
                <a:cs typeface="+mn-cs"/>
              </a:rPr>
              <a:t>a single per-user/per-month price point. </a:t>
            </a:r>
            <a:endParaRPr lang="en-US" sz="1200" kern="1200">
              <a:solidFill>
                <a:schemeClr val="tx1"/>
              </a:solidFill>
              <a:effectLst/>
              <a:latin typeface="+mn-lt"/>
              <a:ea typeface="+mn-ea"/>
              <a:cs typeface="+mn-cs"/>
            </a:endParaRPr>
          </a:p>
          <a:p>
            <a:r>
              <a:rPr lang="en-US" sz="1200" u="none" strike="noStrike"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365 Business brings together the security and innovation of Windows 10 with the power and familiarity of Office 365 and streamlined management and maintenance capabilities built specifically for small and mid-sized businesses. Microsoft 365 Business is designed to help keep company data secure while ensuring employees are their most productive, in the office or on the go.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With productivity apps such as Word and Excel, cloud storage, email and calendaring, and an exceptional chat-based workspace to bring teams together, your customers will be able to achieve more as they create and collaborate with people inside and outside their company in ways that they never dreamed possible.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Microsoft 365 Business standardizes your customer’s devices on Windows 10, the most secure Windows ever. Building upon this strong foundation, Microsoft 365 Business adds cloud-based management and servicing which helps ensure that customer devices are properly configured to take advantage of the security innovations in Windows 10 and significantly reduces the businesses risk profile.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Microsoft 365 Business also includes mobile application data and device management, even on personal devices. With this functionality, when an employee leaves the organization, or loses their device, for example, you are going to be able to protect your customers’ company data, while reassuring the employee that her pictures and text messages remain private on her personal device.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Since Microsoft 365 Business is cloud-delivered and enabled, you can count on automatic updates to keep your customers’ apps and devices current with the latest and greatest security protection and features from Microsoft. Your customers will get to host their data on the same cloud that hosts data from over 85% of Fortune 500 companies.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all made more efficient for </a:t>
            </a:r>
            <a:r>
              <a:rPr lang="en-US" sz="1200" u="sng" kern="1200">
                <a:solidFill>
                  <a:schemeClr val="tx1"/>
                </a:solidFill>
                <a:effectLst/>
                <a:latin typeface="+mn-lt"/>
                <a:ea typeface="+mn-ea"/>
                <a:cs typeface="+mn-cs"/>
              </a:rPr>
              <a:t>you</a:t>
            </a:r>
            <a:r>
              <a:rPr lang="en-US" sz="1200" kern="1200">
                <a:solidFill>
                  <a:schemeClr val="tx1"/>
                </a:solidFill>
                <a:effectLst/>
                <a:latin typeface="+mn-lt"/>
                <a:ea typeface="+mn-ea"/>
                <a:cs typeface="+mn-cs"/>
              </a:rPr>
              <a:t> through the Admin Console. The admin console not only simplifies things on your end, but gives you self-service tools that can create lower delivery costs and increased consulting and managed services margins. This frees up time on your end to invest in new capabilities that expand your business into new market areas. </a:t>
            </a:r>
            <a:endParaRPr lang="en-US"/>
          </a:p>
          <a:p>
            <a:endParaRPr lang="en-US"/>
          </a:p>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3E037-452A-4AD1-850A-1570ED03ACE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Office</a:t>
            </a:r>
          </a:p>
        </p:txBody>
      </p:sp>
      <p:sp>
        <p:nvSpPr>
          <p:cNvPr id="7" name="Footer Placeholder 6"/>
          <p:cNvSpPr>
            <a:spLocks noGrp="1"/>
          </p:cNvSpPr>
          <p:nvPr>
            <p:ph type="ftr" sz="quarter" idx="13"/>
          </p:nvPr>
        </p:nvSpPr>
        <p:spPr/>
        <p:txBody>
          <a:bodyPr/>
          <a:lstStyle/>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98204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Tx/>
              <a:buChar char="-"/>
            </a:pPr>
            <a:r>
              <a:rPr lang="en-AU"/>
              <a:t>Recently, we have made some drastic changes to Microsoft 365 Business to help you on this journey of making the shift</a:t>
            </a:r>
          </a:p>
          <a:p>
            <a:pPr marL="285750" lvl="0" indent="-285750">
              <a:buFontTx/>
              <a:buChar char="-"/>
            </a:pPr>
            <a:r>
              <a:rPr lang="en-AU"/>
              <a:t>We worked closely with 30 partners from private preview, to public preview, thru launch to define what our SMB customers needed to help them on their journey</a:t>
            </a:r>
          </a:p>
          <a:p>
            <a:pPr marL="285750" lvl="0" indent="-285750">
              <a:buFontTx/>
              <a:buChar char="-"/>
            </a:pPr>
            <a:r>
              <a:rPr lang="en-AU"/>
              <a:t>As a result, we added significant value to the product, with no change to the price</a:t>
            </a:r>
          </a:p>
          <a:p>
            <a:pPr marL="285750" lvl="0" indent="-285750">
              <a:buFontTx/>
              <a:buChar char="-"/>
            </a:pPr>
            <a:r>
              <a:rPr lang="en-AU"/>
              <a:t>Items to highlight are ATP, AIP P1, Intune and DLP </a:t>
            </a:r>
          </a:p>
          <a:p>
            <a:pPr marL="285750" lvl="0" indent="-285750">
              <a:buFontTx/>
              <a:buChar char="-"/>
            </a:pPr>
            <a:r>
              <a:rPr lang="en-AU"/>
              <a:t>These together combine to $34.50 when purchased separately, equating to a 42% discount when purchased in M365 Business</a:t>
            </a:r>
          </a:p>
          <a:p>
            <a:pPr marL="285750" lvl="0" indent="-285750">
              <a:buFontTx/>
              <a:buChar char="-"/>
            </a:pPr>
            <a:r>
              <a:rPr lang="en-AU"/>
              <a:t>On top of this, we have extended support for deployment in hybrid identity environments </a:t>
            </a:r>
          </a:p>
          <a:p>
            <a:pPr marL="285750" lvl="0" indent="-285750">
              <a:buFontTx/>
              <a:buChar char="-"/>
            </a:pPr>
            <a:r>
              <a:rPr lang="en-AU"/>
              <a:t>We are also committed to enabling a more seamless and inexpensive experience for upgrading SMB’s using Windows Home devices to Microsoft 365 Business</a:t>
            </a:r>
          </a:p>
          <a:p>
            <a:pPr marL="285750" lvl="0" indent="-285750">
              <a:buFontTx/>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21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What is Microsoft 365 Business?</a:t>
            </a:r>
          </a:p>
          <a:p>
            <a:r>
              <a:rPr lang="en-US" sz="900" kern="1200" dirty="0">
                <a:solidFill>
                  <a:schemeClr val="tx1"/>
                </a:solidFill>
                <a:effectLst/>
                <a:latin typeface="Segoe UI Light" pitchFamily="34" charset="0"/>
                <a:ea typeface="+mn-ea"/>
                <a:cs typeface="+mn-cs"/>
              </a:rPr>
              <a:t>Microsoft 365 Business is a complete integrated solution powered by Office 365 and windows 10 designed to help you securely run and grow your  business.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It brings together the best-in-class productivity capabilities of Office 365 that enable you and your employees to create, connect and co-author from anywhere, on any device while also providing you peace of mind through sophisticated security features to safeguard your business information from threats.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Microsoft 365 Business also helps you build your business through specific tools that help you interact with and find new customers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you have one subscription that enables collaboration, has tools that help you grow your business while providing you peace of mind by safe guarding your business information.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84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Now before we begin, let us take a minute to see what we’re going to cover today in Microsoft 365 Business: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You’re going to Learn how you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show you how you can work better together with the new Microsoft Teams and how you can collaborate as a group with your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Microsoft 365 Business also includes specific business apps designed to help build the business Like Bookings and Outlook customer Manager for Example. These help you Get more customers and improve the efficiency of your business operations​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also show how Microsoft 365 Business safeguards your data by Helping protect your company against external threats like phishing and malicious emails. It also includes features to help you protect sensitive information like Social security numbers, Credit card information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we’ll show you how you can easily enable all of these features along with simplifying device setup so you can unlock the value of your Microsoft 365 Business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let’s take a deeper dive in to what you get with your Microsoft 365 Business Subscription </a:t>
            </a:r>
          </a:p>
          <a:p>
            <a:r>
              <a:rPr lang="en-US" sz="900" kern="1200" dirty="0">
                <a:solidFill>
                  <a:schemeClr val="tx1"/>
                </a:solidFill>
                <a:effectLst/>
                <a:latin typeface="Segoe UI Light" pitchFamily="34" charset="0"/>
                <a:ea typeface="+mn-ea"/>
                <a:cs typeface="+mn-cs"/>
              </a:rPr>
              <a:t> </a:t>
            </a:r>
          </a:p>
          <a:p>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7/30/2018 1:58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93216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b="0" dirty="0"/>
              <a:t>Increase productivity with intelligent tools built into Office, enterprise-grade email, and cloud file storage</a:t>
            </a:r>
            <a:endParaRPr lang="en-US" sz="1000" b="0" dirty="0">
              <a:gradFill>
                <a:gsLst>
                  <a:gs pos="2917">
                    <a:schemeClr val="tx1"/>
                  </a:gs>
                  <a:gs pos="30000">
                    <a:schemeClr val="tx1"/>
                  </a:gs>
                </a:gsLst>
                <a:lin ang="5400000" scaled="0"/>
              </a:gradFill>
            </a:endParaRP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811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Let’s unpack what we mean by Get More Done.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you get enterprise grade email, File storage for documents, a hub for teamwork, and the Office apps all working together so you can increase your productivity and grow your business with confidence.</a:t>
            </a:r>
          </a:p>
          <a:p>
            <a:pPr fontAlgn="base"/>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Microsoft 365 Business you get the latest Office apps that you love and are familiar with like Word, Excel, PowerPoint, OneNote and more. More importantly you get new features like intelligent recommendation tools. … for example Designer in PowerPoint -   that can automatically recommend slide designs based on your content without you having to build the slide. It helps you Create your best work like a pro saving you precious time and effort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t>
            </a:r>
            <a:r>
              <a:rPr lang="en-US" sz="900" b="1" kern="1200" dirty="0">
                <a:solidFill>
                  <a:schemeClr val="tx1"/>
                </a:solidFill>
                <a:effectLst/>
                <a:latin typeface="Segoe UI Light" pitchFamily="34" charset="0"/>
                <a:ea typeface="+mn-ea"/>
                <a:cs typeface="+mn-cs"/>
              </a:rPr>
              <a:t>get work done on the go</a:t>
            </a:r>
            <a:r>
              <a:rPr lang="en-US" sz="900" kern="1200" dirty="0">
                <a:solidFill>
                  <a:schemeClr val="tx1"/>
                </a:solidFill>
                <a:effectLst/>
                <a:latin typeface="Segoe UI Light" pitchFamily="34" charset="0"/>
                <a:ea typeface="+mn-ea"/>
                <a:cs typeface="+mn-cs"/>
              </a:rPr>
              <a:t> with enterprise grade email and calendaring features in Outlook. You get a 50 GB mailbox and you don’t have to worry about running out space in your mailbox.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also stay on</a:t>
            </a:r>
            <a:r>
              <a:rPr lang="en-US" sz="900" b="1" kern="1200" dirty="0">
                <a:solidFill>
                  <a:schemeClr val="tx1"/>
                </a:solidFill>
                <a:effectLst/>
                <a:latin typeface="Segoe UI Light" pitchFamily="34" charset="0"/>
                <a:ea typeface="+mn-ea"/>
                <a:cs typeface="+mn-cs"/>
              </a:rPr>
              <a:t> top of your work with access to your </a:t>
            </a:r>
            <a:r>
              <a:rPr lang="en-US" sz="900" kern="1200" dirty="0">
                <a:solidFill>
                  <a:schemeClr val="tx1"/>
                </a:solidFill>
                <a:effectLst/>
                <a:latin typeface="Segoe UI Light" pitchFamily="34" charset="0"/>
                <a:ea typeface="+mn-ea"/>
                <a:cs typeface="+mn-cs"/>
              </a:rPr>
              <a:t>files with Online file storage in OneDrive for Business. You get 1 TB of file storage and You can Share your files from anywhere and any device whether at work, at home or on the go.</a:t>
            </a:r>
          </a:p>
          <a:p>
            <a:r>
              <a:rPr lang="en-US" sz="900" kern="1200" dirty="0">
                <a:solidFill>
                  <a:schemeClr val="tx1"/>
                </a:solidFill>
                <a:effectLst/>
                <a:latin typeface="Segoe UI Light" pitchFamily="34" charset="0"/>
                <a:ea typeface="+mn-ea"/>
                <a:cs typeface="+mn-cs"/>
              </a:rPr>
              <a:t> </a:t>
            </a:r>
          </a:p>
          <a:p>
            <a:r>
              <a:rPr lang="en-US" sz="900" b="0" i="0" u="none" strike="noStrike" kern="1200" dirty="0">
                <a:solidFill>
                  <a:schemeClr val="tx1"/>
                </a:solidFill>
                <a:effectLst/>
                <a:latin typeface="Segoe UI Light" pitchFamily="34" charset="0"/>
                <a:ea typeface="+mn-ea"/>
                <a:cs typeface="+mn-cs"/>
              </a:rPr>
              <a:t>With email, conferencing, online storage, a hub for teamwork, and the Office apps all </a:t>
            </a:r>
            <a:r>
              <a:rPr lang="en-US" sz="900" b="1" i="0" u="none" strike="noStrike" kern="1200" dirty="0">
                <a:solidFill>
                  <a:schemeClr val="tx1"/>
                </a:solidFill>
                <a:effectLst/>
                <a:latin typeface="Segoe UI Light" pitchFamily="34" charset="0"/>
                <a:ea typeface="+mn-ea"/>
                <a:cs typeface="+mn-cs"/>
              </a:rPr>
              <a:t>working together </a:t>
            </a:r>
            <a:r>
              <a:rPr lang="en-US" sz="900" b="0" i="0" u="none" strike="noStrike" kern="1200" dirty="0">
                <a:solidFill>
                  <a:schemeClr val="tx1"/>
                </a:solidFill>
                <a:effectLst/>
                <a:latin typeface="Segoe UI Light" pitchFamily="34" charset="0"/>
                <a:ea typeface="+mn-ea"/>
                <a:cs typeface="+mn-cs"/>
              </a:rPr>
              <a:t>you can increase your productivity and work more efficiently, saving you time  and effort</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7/30/2018 1:58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3941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4.jp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4.jp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546528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927273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1482628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256954151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rgbClr val="2F2F2F"/>
                </a:solidFill>
                <a:latin typeface="+mn-lt"/>
              </a:defRPr>
            </a:lvl1pPr>
          </a:lstStyle>
          <a:p>
            <a:r>
              <a:rPr lang="en-US"/>
              <a:t>Title</a:t>
            </a:r>
          </a:p>
        </p:txBody>
      </p:sp>
    </p:spTree>
    <p:extLst>
      <p:ext uri="{BB962C8B-B14F-4D97-AF65-F5344CB8AC3E}">
        <p14:creationId xmlns:p14="http://schemas.microsoft.com/office/powerpoint/2010/main" val="58604016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2842329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238513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631046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 name="Title 1"/>
          <p:cNvSpPr>
            <a:spLocks noGrp="1"/>
          </p:cNvSpPr>
          <p:nvPr>
            <p:ph type="title" hasCustomPrompt="1"/>
          </p:nvPr>
        </p:nvSpPr>
        <p:spPr>
          <a:xfrm>
            <a:off x="465139" y="899480"/>
            <a:ext cx="7604125" cy="2701925"/>
          </a:xfrm>
          <a:noFill/>
        </p:spPr>
        <p:txBody>
          <a:bodyPr wrap="square" lIns="0" tIns="0" rIns="0" bIns="0" anchor="t" anchorCtr="0">
            <a:noAutofit/>
          </a:bodyPr>
          <a:lstStyle>
            <a:lvl1pPr>
              <a:lnSpc>
                <a:spcPts val="5599"/>
              </a:lnSpc>
              <a:defRPr sz="5399"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204842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97612506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65138" y="2168526"/>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97922"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263490"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330706"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65138"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97922"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330706"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263490"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Tree>
    <p:extLst>
      <p:ext uri="{BB962C8B-B14F-4D97-AF65-F5344CB8AC3E}">
        <p14:creationId xmlns:p14="http://schemas.microsoft.com/office/powerpoint/2010/main" val="203306241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9" y="2168526"/>
            <a:ext cx="3690937"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168526"/>
            <a:ext cx="3679825"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6"/>
            <a:ext cx="3695700"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9" y="5026024"/>
            <a:ext cx="3690937" cy="1229456"/>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216086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8325638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003945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508866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66442168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59120403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145663771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678085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350717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836718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9129" y="6388984"/>
            <a:ext cx="3938217" cy="372394"/>
          </a:xfrm>
          <a:prstGeom prst="rect">
            <a:avLst/>
          </a:prstGeom>
        </p:spPr>
        <p:txBody>
          <a:bodyPr vert="horz" lIns="91440" tIns="45720" rIns="91440" bIns="45720" rtlCol="0" anchor="b"/>
          <a:lstStyle>
            <a:lvl1pPr algn="ctr">
              <a:defRPr sz="816">
                <a:solidFill>
                  <a:schemeClr val="tx2"/>
                </a:solidFill>
              </a:defRPr>
            </a:lvl1pPr>
          </a:lstStyle>
          <a:p>
            <a:pPr defTabSz="932205"/>
            <a:endParaRPr lang="en-US">
              <a:solidFill>
                <a:srgbClr val="505050"/>
              </a:solidFill>
            </a:endParaRPr>
          </a:p>
        </p:txBody>
      </p:sp>
      <p:sp>
        <p:nvSpPr>
          <p:cNvPr id="7" name="Slide Number Placeholder 5"/>
          <p:cNvSpPr>
            <a:spLocks noGrp="1"/>
          </p:cNvSpPr>
          <p:nvPr>
            <p:ph type="sldNum" sz="quarter" idx="4"/>
          </p:nvPr>
        </p:nvSpPr>
        <p:spPr>
          <a:xfrm>
            <a:off x="8187346" y="6388984"/>
            <a:ext cx="3938217" cy="372394"/>
          </a:xfrm>
          <a:prstGeom prst="rect">
            <a:avLst/>
          </a:prstGeom>
        </p:spPr>
        <p:txBody>
          <a:bodyPr vert="horz" lIns="91440" tIns="45720" rIns="91440" bIns="45720" rtlCol="0" anchor="b"/>
          <a:lstStyle>
            <a:lvl1pPr algn="r">
              <a:defRPr sz="816">
                <a:solidFill>
                  <a:schemeClr val="tx2"/>
                </a:solidFill>
              </a:defRPr>
            </a:lvl1pPr>
          </a:lstStyle>
          <a:p>
            <a:pPr defTabSz="932205"/>
            <a:fld id="{FE8F78AB-F42F-4814-9F13-9D3CFCC3597B}" type="slidenum">
              <a:rPr lang="en-US" smtClean="0">
                <a:solidFill>
                  <a:srgbClr val="505050"/>
                </a:solidFill>
              </a:rPr>
              <a:pPr defTabSz="932205"/>
              <a:t>‹Nº›</a:t>
            </a:fld>
            <a:endParaRPr lang="en-US">
              <a:solidFill>
                <a:srgbClr val="505050"/>
              </a:solidFill>
            </a:endParaRPr>
          </a:p>
        </p:txBody>
      </p:sp>
      <p:sp>
        <p:nvSpPr>
          <p:cNvPr id="2" name="Rectangle 1"/>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endParaRPr lang="en-US" sz="1836">
              <a:solidFill>
                <a:srgbClr val="FFFFFF"/>
              </a:solidFill>
            </a:endParaRPr>
          </a:p>
        </p:txBody>
      </p:sp>
    </p:spTree>
    <p:extLst>
      <p:ext uri="{BB962C8B-B14F-4D97-AF65-F5344CB8AC3E}">
        <p14:creationId xmlns:p14="http://schemas.microsoft.com/office/powerpoint/2010/main" val="91914192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9491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7/30/2018</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‹Nº›</a:t>
            </a:fld>
            <a:endParaRPr lang="en-US"/>
          </a:p>
        </p:txBody>
      </p:sp>
    </p:spTree>
    <p:extLst>
      <p:ext uri="{BB962C8B-B14F-4D97-AF65-F5344CB8AC3E}">
        <p14:creationId xmlns:p14="http://schemas.microsoft.com/office/powerpoint/2010/main" val="29902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034F-12E3-4AE9-AB13-46295E03ED32}"/>
              </a:ext>
            </a:extLst>
          </p:cNvPr>
          <p:cNvSpPr>
            <a:spLocks noGrp="1"/>
          </p:cNvSpPr>
          <p:nvPr>
            <p:ph type="dt" sz="half" idx="10"/>
          </p:nvPr>
        </p:nvSpPr>
        <p:spPr/>
        <p:txBody>
          <a:bodyPr/>
          <a:lstStyle/>
          <a:p>
            <a:pPr defTabSz="932597">
              <a:defRPr/>
            </a:pPr>
            <a:fld id="{CC56EB45-85C9-4475-9FDF-B9A97576CA9F}" type="datetime1">
              <a:rPr lang="en-US" smtClean="0">
                <a:solidFill>
                  <a:prstClr val="white">
                    <a:lumMod val="85000"/>
                  </a:prstClr>
                </a:solidFill>
              </a:rPr>
              <a:pPr defTabSz="932597">
                <a:defRPr/>
              </a:pPr>
              <a:t>7/30/2018</a:t>
            </a:fld>
            <a:endParaRPr lang="en-US">
              <a:solidFill>
                <a:prstClr val="white">
                  <a:lumMod val="85000"/>
                </a:prstClr>
              </a:solidFill>
            </a:endParaRPr>
          </a:p>
        </p:txBody>
      </p:sp>
      <p:sp>
        <p:nvSpPr>
          <p:cNvPr id="6" name="Footer Placeholder 5">
            <a:extLst>
              <a:ext uri="{FF2B5EF4-FFF2-40B4-BE49-F238E27FC236}">
                <a16:creationId xmlns:a16="http://schemas.microsoft.com/office/drawing/2014/main" id="{B0BC0A15-2C37-4D96-B604-C0D2EE003F67}"/>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7" name="Slide Number Placeholder 6">
            <a:extLst>
              <a:ext uri="{FF2B5EF4-FFF2-40B4-BE49-F238E27FC236}">
                <a16:creationId xmlns:a16="http://schemas.microsoft.com/office/drawing/2014/main" id="{3596B425-D670-4D27-8CB1-4609A8E3E1E0}"/>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‹Nº›</a:t>
            </a:fld>
            <a:endParaRPr lang="en-US">
              <a:solidFill>
                <a:prstClr val="white">
                  <a:lumMod val="85000"/>
                </a:prstClr>
              </a:solidFill>
            </a:endParaRPr>
          </a:p>
        </p:txBody>
      </p:sp>
    </p:spTree>
    <p:extLst>
      <p:ext uri="{BB962C8B-B14F-4D97-AF65-F5344CB8AC3E}">
        <p14:creationId xmlns:p14="http://schemas.microsoft.com/office/powerpoint/2010/main" val="1292265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2EA68F-3DBD-4E7E-932C-AF3E19D1453C}"/>
              </a:ext>
            </a:extLst>
          </p:cNvPr>
          <p:cNvSpPr>
            <a:spLocks noGrp="1"/>
          </p:cNvSpPr>
          <p:nvPr>
            <p:ph type="dt" sz="half" idx="10"/>
          </p:nvPr>
        </p:nvSpPr>
        <p:spPr/>
        <p:txBody>
          <a:bodyPr/>
          <a:lstStyle/>
          <a:p>
            <a:pPr defTabSz="932597">
              <a:defRPr/>
            </a:pPr>
            <a:fld id="{4F24F8FE-039C-4BD1-93DC-05B7F4455EE4}" type="datetime1">
              <a:rPr lang="en-US" smtClean="0">
                <a:solidFill>
                  <a:prstClr val="white">
                    <a:lumMod val="85000"/>
                  </a:prstClr>
                </a:solidFill>
              </a:rPr>
              <a:pPr defTabSz="932597">
                <a:defRPr/>
              </a:pPr>
              <a:t>7/30/2018</a:t>
            </a:fld>
            <a:endParaRPr lang="en-US">
              <a:solidFill>
                <a:prstClr val="white">
                  <a:lumMod val="85000"/>
                </a:prstClr>
              </a:solidFill>
            </a:endParaRPr>
          </a:p>
        </p:txBody>
      </p:sp>
      <p:sp>
        <p:nvSpPr>
          <p:cNvPr id="4" name="Footer Placeholder 3">
            <a:extLst>
              <a:ext uri="{FF2B5EF4-FFF2-40B4-BE49-F238E27FC236}">
                <a16:creationId xmlns:a16="http://schemas.microsoft.com/office/drawing/2014/main" id="{9D14CA11-6EB9-4E42-847C-599A704DBE08}"/>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5" name="Slide Number Placeholder 4">
            <a:extLst>
              <a:ext uri="{FF2B5EF4-FFF2-40B4-BE49-F238E27FC236}">
                <a16:creationId xmlns:a16="http://schemas.microsoft.com/office/drawing/2014/main" id="{A59FE70C-4225-4E0C-86C3-1832D6330037}"/>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‹Nº›</a:t>
            </a:fld>
            <a:endParaRPr lang="en-US">
              <a:solidFill>
                <a:prstClr val="white">
                  <a:lumMod val="85000"/>
                </a:prstClr>
              </a:solidFill>
            </a:endParaRPr>
          </a:p>
        </p:txBody>
      </p:sp>
      <p:sp>
        <p:nvSpPr>
          <p:cNvPr id="6" name="Rectangle 5">
            <a:extLst>
              <a:ext uri="{FF2B5EF4-FFF2-40B4-BE49-F238E27FC236}">
                <a16:creationId xmlns:a16="http://schemas.microsoft.com/office/drawing/2014/main" id="{930EAF12-2ABA-44F5-8FEE-C5829967A4E2}"/>
              </a:ext>
            </a:extLst>
          </p:cNvPr>
          <p:cNvSpPr/>
          <p:nvPr userDrawn="1"/>
        </p:nvSpPr>
        <p:spPr>
          <a:xfrm>
            <a:off x="0" y="6194134"/>
            <a:ext cx="2940298" cy="5593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white"/>
              </a:solidFill>
              <a:effectLst/>
              <a:uLnTx/>
              <a:uFillTx/>
              <a:latin typeface="Segoe UI"/>
              <a:ea typeface="+mn-ea"/>
              <a:cs typeface="+mn-cs"/>
            </a:endParaRPr>
          </a:p>
        </p:txBody>
      </p:sp>
      <p:sp>
        <p:nvSpPr>
          <p:cNvPr id="7" name="Title 1">
            <a:extLst>
              <a:ext uri="{FF2B5EF4-FFF2-40B4-BE49-F238E27FC236}">
                <a16:creationId xmlns:a16="http://schemas.microsoft.com/office/drawing/2014/main" id="{EA9A4AE6-8739-4E66-A231-350BC7A522D0}"/>
              </a:ext>
            </a:extLst>
          </p:cNvPr>
          <p:cNvSpPr>
            <a:spLocks noGrp="1"/>
          </p:cNvSpPr>
          <p:nvPr>
            <p:ph type="title" hasCustomPrompt="1"/>
          </p:nvPr>
        </p:nvSpPr>
        <p:spPr>
          <a:xfrm>
            <a:off x="0" y="3"/>
            <a:ext cx="12436475" cy="559763"/>
          </a:xfrm>
          <a:solidFill>
            <a:schemeClr val="tx1">
              <a:lumMod val="75000"/>
              <a:lumOff val="25000"/>
            </a:schemeClr>
          </a:solidFill>
        </p:spPr>
        <p:txBody>
          <a:bodyPr>
            <a:noAutofit/>
          </a:bodyPr>
          <a:lstStyle>
            <a:lvl1pPr algn="l">
              <a:defRPr sz="3672" baseline="0">
                <a:solidFill>
                  <a:srgbClr val="FFFF00"/>
                </a:solidFill>
                <a:latin typeface="+mn-lt"/>
              </a:defRPr>
            </a:lvl1pPr>
          </a:lstStyle>
          <a:p>
            <a:r>
              <a:rPr lang="en-US"/>
              <a:t>Insert This Slide Title</a:t>
            </a:r>
          </a:p>
        </p:txBody>
      </p:sp>
      <p:sp>
        <p:nvSpPr>
          <p:cNvPr id="8" name="Text Placeholder 6">
            <a:extLst>
              <a:ext uri="{FF2B5EF4-FFF2-40B4-BE49-F238E27FC236}">
                <a16:creationId xmlns:a16="http://schemas.microsoft.com/office/drawing/2014/main" id="{630EC121-E61A-4774-817D-9478F417EC09}"/>
              </a:ext>
            </a:extLst>
          </p:cNvPr>
          <p:cNvSpPr>
            <a:spLocks noGrp="1"/>
          </p:cNvSpPr>
          <p:nvPr>
            <p:ph type="body" sz="quarter" idx="13" hasCustomPrompt="1"/>
          </p:nvPr>
        </p:nvSpPr>
        <p:spPr>
          <a:xfrm>
            <a:off x="0" y="559386"/>
            <a:ext cx="12436475" cy="5634748"/>
          </a:xfrm>
          <a:solidFill>
            <a:schemeClr val="bg1"/>
          </a:solidFill>
        </p:spPr>
        <p:txBody>
          <a:bodyPr>
            <a:normAutofit/>
          </a:bodyPr>
          <a:lstStyle>
            <a:lvl1pPr marL="161469" indent="-161469">
              <a:lnSpc>
                <a:spcPct val="100000"/>
              </a:lnSpc>
              <a:defRPr sz="3328"/>
            </a:lvl1pPr>
            <a:lvl2pPr marL="369908" indent="-160001">
              <a:lnSpc>
                <a:spcPct val="100000"/>
              </a:lnSpc>
              <a:defRPr sz="2856"/>
            </a:lvl2pPr>
            <a:lvl3pPr marL="531377" indent="-161469">
              <a:lnSpc>
                <a:spcPct val="100000"/>
              </a:lnSpc>
              <a:defRPr sz="2448"/>
            </a:lvl3pPr>
            <a:lvl4pPr marL="684038" indent="-152662">
              <a:lnSpc>
                <a:spcPct val="100000"/>
              </a:lnSpc>
              <a:defRPr sz="2040"/>
            </a:lvl4pPr>
            <a:lvl5pPr marL="845505" indent="-161469">
              <a:lnSpc>
                <a:spcPct val="100000"/>
              </a:lnSpc>
              <a:defRPr sz="1836"/>
            </a:lvl5pPr>
          </a:lstStyle>
          <a:p>
            <a:pPr lvl="0"/>
            <a:r>
              <a:rPr lang="en-US"/>
              <a:t>Insert Slide Notes</a:t>
            </a:r>
          </a:p>
          <a:p>
            <a:pPr lvl="1"/>
            <a:r>
              <a:rPr lang="en-US"/>
              <a:t>Second level Notes</a:t>
            </a:r>
          </a:p>
          <a:p>
            <a:pPr lvl="2"/>
            <a:r>
              <a:rPr lang="en-US"/>
              <a:t>Third level Notes</a:t>
            </a:r>
          </a:p>
          <a:p>
            <a:pPr lvl="3"/>
            <a:r>
              <a:rPr lang="en-US"/>
              <a:t>Fourth level Notes</a:t>
            </a:r>
          </a:p>
          <a:p>
            <a:pPr lvl="4"/>
            <a:r>
              <a:rPr lang="en-US"/>
              <a:t>Fifth level Notes</a:t>
            </a:r>
          </a:p>
        </p:txBody>
      </p:sp>
      <p:sp>
        <p:nvSpPr>
          <p:cNvPr id="9" name="Text Placeholder 6">
            <a:extLst>
              <a:ext uri="{FF2B5EF4-FFF2-40B4-BE49-F238E27FC236}">
                <a16:creationId xmlns:a16="http://schemas.microsoft.com/office/drawing/2014/main" id="{1ED6CC61-523B-4763-9137-791F3C04D742}"/>
              </a:ext>
            </a:extLst>
          </p:cNvPr>
          <p:cNvSpPr>
            <a:spLocks noGrp="1"/>
          </p:cNvSpPr>
          <p:nvPr>
            <p:ph type="body" sz="quarter" idx="14" hasCustomPrompt="1"/>
          </p:nvPr>
        </p:nvSpPr>
        <p:spPr>
          <a:xfrm>
            <a:off x="2940298" y="6194134"/>
            <a:ext cx="9496177" cy="559385"/>
          </a:xfrm>
          <a:solidFill>
            <a:schemeClr val="tx1">
              <a:lumMod val="75000"/>
              <a:lumOff val="25000"/>
            </a:schemeClr>
          </a:solidFill>
        </p:spPr>
        <p:txBody>
          <a:bodyPr anchor="ctr"/>
          <a:lstStyle>
            <a:lvl1pPr marL="0" indent="0">
              <a:buNone/>
              <a:defRPr>
                <a:solidFill>
                  <a:srgbClr val="FFFF00"/>
                </a:solidFill>
              </a:defRPr>
            </a:lvl1pPr>
          </a:lstStyle>
          <a:p>
            <a:pPr lvl="0"/>
            <a:r>
              <a:rPr lang="en-US"/>
              <a:t>Insert Next Slide Title</a:t>
            </a:r>
          </a:p>
        </p:txBody>
      </p:sp>
      <p:sp>
        <p:nvSpPr>
          <p:cNvPr id="10" name="Chevron 6">
            <a:extLst>
              <a:ext uri="{FF2B5EF4-FFF2-40B4-BE49-F238E27FC236}">
                <a16:creationId xmlns:a16="http://schemas.microsoft.com/office/drawing/2014/main" id="{B1B3DA47-9473-4D8E-8A42-B7EEE161C389}"/>
              </a:ext>
            </a:extLst>
          </p:cNvPr>
          <p:cNvSpPr/>
          <p:nvPr userDrawn="1"/>
        </p:nvSpPr>
        <p:spPr>
          <a:xfrm>
            <a:off x="1"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1" name="Chevron 7">
            <a:extLst>
              <a:ext uri="{FF2B5EF4-FFF2-40B4-BE49-F238E27FC236}">
                <a16:creationId xmlns:a16="http://schemas.microsoft.com/office/drawing/2014/main" id="{76A5A0C8-0611-4696-B5E1-4FD78B7F5357}"/>
              </a:ext>
            </a:extLst>
          </p:cNvPr>
          <p:cNvSpPr/>
          <p:nvPr userDrawn="1"/>
        </p:nvSpPr>
        <p:spPr>
          <a:xfrm>
            <a:off x="390698"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2" name="Chevron 8">
            <a:extLst>
              <a:ext uri="{FF2B5EF4-FFF2-40B4-BE49-F238E27FC236}">
                <a16:creationId xmlns:a16="http://schemas.microsoft.com/office/drawing/2014/main" id="{54F50FB9-35E3-4468-9BFA-0CC259A29DC9}"/>
              </a:ext>
            </a:extLst>
          </p:cNvPr>
          <p:cNvSpPr/>
          <p:nvPr userDrawn="1"/>
        </p:nvSpPr>
        <p:spPr>
          <a:xfrm>
            <a:off x="781395"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3" name="Chevron 9">
            <a:extLst>
              <a:ext uri="{FF2B5EF4-FFF2-40B4-BE49-F238E27FC236}">
                <a16:creationId xmlns:a16="http://schemas.microsoft.com/office/drawing/2014/main" id="{7718782E-1EF1-4CF9-9BD4-49D189FA5F77}"/>
              </a:ext>
            </a:extLst>
          </p:cNvPr>
          <p:cNvSpPr/>
          <p:nvPr userDrawn="1"/>
        </p:nvSpPr>
        <p:spPr>
          <a:xfrm>
            <a:off x="1172093"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4" name="Chevron 10">
            <a:extLst>
              <a:ext uri="{FF2B5EF4-FFF2-40B4-BE49-F238E27FC236}">
                <a16:creationId xmlns:a16="http://schemas.microsoft.com/office/drawing/2014/main" id="{3A4804F9-3A3D-4CA3-8AA3-9F16305894B0}"/>
              </a:ext>
            </a:extLst>
          </p:cNvPr>
          <p:cNvSpPr/>
          <p:nvPr userDrawn="1"/>
        </p:nvSpPr>
        <p:spPr>
          <a:xfrm>
            <a:off x="1562790"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5" name="Chevron 11">
            <a:extLst>
              <a:ext uri="{FF2B5EF4-FFF2-40B4-BE49-F238E27FC236}">
                <a16:creationId xmlns:a16="http://schemas.microsoft.com/office/drawing/2014/main" id="{83989D27-7C9B-4C11-B787-71FBE825B723}"/>
              </a:ext>
            </a:extLst>
          </p:cNvPr>
          <p:cNvSpPr/>
          <p:nvPr userDrawn="1"/>
        </p:nvSpPr>
        <p:spPr>
          <a:xfrm>
            <a:off x="1953487"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6" name="Chevron 12">
            <a:extLst>
              <a:ext uri="{FF2B5EF4-FFF2-40B4-BE49-F238E27FC236}">
                <a16:creationId xmlns:a16="http://schemas.microsoft.com/office/drawing/2014/main" id="{3F39B4C4-BFD9-4396-ADE3-798B78822EB3}"/>
              </a:ext>
            </a:extLst>
          </p:cNvPr>
          <p:cNvSpPr/>
          <p:nvPr userDrawn="1"/>
        </p:nvSpPr>
        <p:spPr>
          <a:xfrm>
            <a:off x="2344184"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193862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021AE-9061-475E-B75F-6B105FCA8E08}"/>
              </a:ext>
            </a:extLst>
          </p:cNvPr>
          <p:cNvSpPr/>
          <p:nvPr userDrawn="1"/>
        </p:nvSpPr>
        <p:spPr>
          <a:xfrm>
            <a:off x="0" y="0"/>
            <a:ext cx="12436475" cy="699452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srgbClr val="FFFFFF"/>
              </a:solidFill>
              <a:effectLst/>
              <a:uLnTx/>
              <a:uFillTx/>
              <a:latin typeface="Segoe UI"/>
              <a:ea typeface="+mn-ea"/>
              <a:cs typeface="+mn-cs"/>
            </a:endParaRPr>
          </a:p>
        </p:txBody>
      </p:sp>
      <p:sp>
        <p:nvSpPr>
          <p:cNvPr id="7" name="Picture Placeholder 2">
            <a:extLst>
              <a:ext uri="{FF2B5EF4-FFF2-40B4-BE49-F238E27FC236}">
                <a16:creationId xmlns:a16="http://schemas.microsoft.com/office/drawing/2014/main" id="{1A215E83-E4E4-4455-B424-F4925BA1B73D}"/>
              </a:ext>
            </a:extLst>
          </p:cNvPr>
          <p:cNvSpPr>
            <a:spLocks noGrp="1" noChangeAspect="1"/>
          </p:cNvSpPr>
          <p:nvPr>
            <p:ph type="pic" sz="quarter" idx="10"/>
          </p:nvPr>
        </p:nvSpPr>
        <p:spPr>
          <a:xfrm>
            <a:off x="71088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8" name="Picture Placeholder 2">
            <a:extLst>
              <a:ext uri="{FF2B5EF4-FFF2-40B4-BE49-F238E27FC236}">
                <a16:creationId xmlns:a16="http://schemas.microsoft.com/office/drawing/2014/main" id="{0931FB9D-5ABA-40EB-ABAD-561DD69350C1}"/>
              </a:ext>
            </a:extLst>
          </p:cNvPr>
          <p:cNvSpPr>
            <a:spLocks noGrp="1" noChangeAspect="1"/>
          </p:cNvSpPr>
          <p:nvPr>
            <p:ph type="pic" sz="quarter" idx="11"/>
          </p:nvPr>
        </p:nvSpPr>
        <p:spPr>
          <a:xfrm>
            <a:off x="296277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9" name="Picture Placeholder 2">
            <a:extLst>
              <a:ext uri="{FF2B5EF4-FFF2-40B4-BE49-F238E27FC236}">
                <a16:creationId xmlns:a16="http://schemas.microsoft.com/office/drawing/2014/main" id="{60B3AD9D-7389-46CB-9282-D659C98946FB}"/>
              </a:ext>
            </a:extLst>
          </p:cNvPr>
          <p:cNvSpPr>
            <a:spLocks noGrp="1" noChangeAspect="1"/>
          </p:cNvSpPr>
          <p:nvPr>
            <p:ph type="pic" sz="quarter" idx="12"/>
          </p:nvPr>
        </p:nvSpPr>
        <p:spPr>
          <a:xfrm>
            <a:off x="521466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0" name="Picture Placeholder 2">
            <a:extLst>
              <a:ext uri="{FF2B5EF4-FFF2-40B4-BE49-F238E27FC236}">
                <a16:creationId xmlns:a16="http://schemas.microsoft.com/office/drawing/2014/main" id="{C050F100-D99D-4618-AB17-493795F33558}"/>
              </a:ext>
            </a:extLst>
          </p:cNvPr>
          <p:cNvSpPr>
            <a:spLocks noGrp="1" noChangeAspect="1"/>
          </p:cNvSpPr>
          <p:nvPr>
            <p:ph type="pic" sz="quarter" idx="13"/>
          </p:nvPr>
        </p:nvSpPr>
        <p:spPr>
          <a:xfrm>
            <a:off x="746655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1" name="Picture Placeholder 2">
            <a:extLst>
              <a:ext uri="{FF2B5EF4-FFF2-40B4-BE49-F238E27FC236}">
                <a16:creationId xmlns:a16="http://schemas.microsoft.com/office/drawing/2014/main" id="{02ECEC38-5F08-4AC1-B408-72F3E5786494}"/>
              </a:ext>
            </a:extLst>
          </p:cNvPr>
          <p:cNvSpPr>
            <a:spLocks noGrp="1" noChangeAspect="1"/>
          </p:cNvSpPr>
          <p:nvPr>
            <p:ph type="pic" sz="quarter" idx="14"/>
          </p:nvPr>
        </p:nvSpPr>
        <p:spPr>
          <a:xfrm>
            <a:off x="971844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2" name="Picture Placeholder 2">
            <a:extLst>
              <a:ext uri="{FF2B5EF4-FFF2-40B4-BE49-F238E27FC236}">
                <a16:creationId xmlns:a16="http://schemas.microsoft.com/office/drawing/2014/main" id="{BBACCF23-45AF-44F0-93CB-550E85385BA4}"/>
              </a:ext>
            </a:extLst>
          </p:cNvPr>
          <p:cNvSpPr>
            <a:spLocks noGrp="1" noChangeAspect="1"/>
          </p:cNvSpPr>
          <p:nvPr>
            <p:ph type="pic" sz="quarter" idx="15"/>
          </p:nvPr>
        </p:nvSpPr>
        <p:spPr>
          <a:xfrm>
            <a:off x="71088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3" name="Picture Placeholder 2">
            <a:extLst>
              <a:ext uri="{FF2B5EF4-FFF2-40B4-BE49-F238E27FC236}">
                <a16:creationId xmlns:a16="http://schemas.microsoft.com/office/drawing/2014/main" id="{A9CA5854-F353-4CB1-9A4C-F376DCFDD2C7}"/>
              </a:ext>
            </a:extLst>
          </p:cNvPr>
          <p:cNvSpPr>
            <a:spLocks noGrp="1" noChangeAspect="1"/>
          </p:cNvSpPr>
          <p:nvPr>
            <p:ph type="pic" sz="quarter" idx="16"/>
          </p:nvPr>
        </p:nvSpPr>
        <p:spPr>
          <a:xfrm>
            <a:off x="296277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4" name="Picture Placeholder 2">
            <a:extLst>
              <a:ext uri="{FF2B5EF4-FFF2-40B4-BE49-F238E27FC236}">
                <a16:creationId xmlns:a16="http://schemas.microsoft.com/office/drawing/2014/main" id="{A40856EF-E81C-425D-9CBE-890EF0D74CAF}"/>
              </a:ext>
            </a:extLst>
          </p:cNvPr>
          <p:cNvSpPr>
            <a:spLocks noGrp="1" noChangeAspect="1"/>
          </p:cNvSpPr>
          <p:nvPr>
            <p:ph type="pic" sz="quarter" idx="17"/>
          </p:nvPr>
        </p:nvSpPr>
        <p:spPr>
          <a:xfrm>
            <a:off x="521466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5" name="Picture Placeholder 2">
            <a:extLst>
              <a:ext uri="{FF2B5EF4-FFF2-40B4-BE49-F238E27FC236}">
                <a16:creationId xmlns:a16="http://schemas.microsoft.com/office/drawing/2014/main" id="{AE907113-EE45-4F14-A43B-D84C2F4F8145}"/>
              </a:ext>
            </a:extLst>
          </p:cNvPr>
          <p:cNvSpPr>
            <a:spLocks noGrp="1" noChangeAspect="1"/>
          </p:cNvSpPr>
          <p:nvPr>
            <p:ph type="pic" sz="quarter" idx="18"/>
          </p:nvPr>
        </p:nvSpPr>
        <p:spPr>
          <a:xfrm>
            <a:off x="746655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6" name="Picture Placeholder 2">
            <a:extLst>
              <a:ext uri="{FF2B5EF4-FFF2-40B4-BE49-F238E27FC236}">
                <a16:creationId xmlns:a16="http://schemas.microsoft.com/office/drawing/2014/main" id="{BE7A21B7-BA89-4792-A7CE-4B032EBF8478}"/>
              </a:ext>
            </a:extLst>
          </p:cNvPr>
          <p:cNvSpPr>
            <a:spLocks noGrp="1" noChangeAspect="1"/>
          </p:cNvSpPr>
          <p:nvPr>
            <p:ph type="pic" sz="quarter" idx="19"/>
          </p:nvPr>
        </p:nvSpPr>
        <p:spPr>
          <a:xfrm>
            <a:off x="971844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7" name="Picture Placeholder 2">
            <a:extLst>
              <a:ext uri="{FF2B5EF4-FFF2-40B4-BE49-F238E27FC236}">
                <a16:creationId xmlns:a16="http://schemas.microsoft.com/office/drawing/2014/main" id="{B815D10E-B09E-49F0-8A08-C8EBFE35B0C4}"/>
              </a:ext>
            </a:extLst>
          </p:cNvPr>
          <p:cNvSpPr>
            <a:spLocks noGrp="1" noChangeAspect="1"/>
          </p:cNvSpPr>
          <p:nvPr>
            <p:ph type="pic" sz="quarter" idx="20"/>
          </p:nvPr>
        </p:nvSpPr>
        <p:spPr>
          <a:xfrm>
            <a:off x="71088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8" name="Picture Placeholder 2">
            <a:extLst>
              <a:ext uri="{FF2B5EF4-FFF2-40B4-BE49-F238E27FC236}">
                <a16:creationId xmlns:a16="http://schemas.microsoft.com/office/drawing/2014/main" id="{28922F25-2466-4EF7-A92C-CE8393FDCBB0}"/>
              </a:ext>
            </a:extLst>
          </p:cNvPr>
          <p:cNvSpPr>
            <a:spLocks noGrp="1" noChangeAspect="1"/>
          </p:cNvSpPr>
          <p:nvPr>
            <p:ph type="pic" sz="quarter" idx="21"/>
          </p:nvPr>
        </p:nvSpPr>
        <p:spPr>
          <a:xfrm>
            <a:off x="296277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9" name="Picture Placeholder 2">
            <a:extLst>
              <a:ext uri="{FF2B5EF4-FFF2-40B4-BE49-F238E27FC236}">
                <a16:creationId xmlns:a16="http://schemas.microsoft.com/office/drawing/2014/main" id="{2F9685EC-DD7E-44FE-9449-73428D9F7B26}"/>
              </a:ext>
            </a:extLst>
          </p:cNvPr>
          <p:cNvSpPr>
            <a:spLocks noGrp="1" noChangeAspect="1"/>
          </p:cNvSpPr>
          <p:nvPr>
            <p:ph type="pic" sz="quarter" idx="22"/>
          </p:nvPr>
        </p:nvSpPr>
        <p:spPr>
          <a:xfrm>
            <a:off x="521466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0" name="Picture Placeholder 2">
            <a:extLst>
              <a:ext uri="{FF2B5EF4-FFF2-40B4-BE49-F238E27FC236}">
                <a16:creationId xmlns:a16="http://schemas.microsoft.com/office/drawing/2014/main" id="{5E557FBD-1A32-4807-9119-D2577B89B9A1}"/>
              </a:ext>
            </a:extLst>
          </p:cNvPr>
          <p:cNvSpPr>
            <a:spLocks noGrp="1" noChangeAspect="1"/>
          </p:cNvSpPr>
          <p:nvPr>
            <p:ph type="pic" sz="quarter" idx="23"/>
          </p:nvPr>
        </p:nvSpPr>
        <p:spPr>
          <a:xfrm>
            <a:off x="746655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1" name="Picture Placeholder 2">
            <a:extLst>
              <a:ext uri="{FF2B5EF4-FFF2-40B4-BE49-F238E27FC236}">
                <a16:creationId xmlns:a16="http://schemas.microsoft.com/office/drawing/2014/main" id="{37DC57CD-E57A-4B7C-8697-B3001CCF78DD}"/>
              </a:ext>
            </a:extLst>
          </p:cNvPr>
          <p:cNvSpPr>
            <a:spLocks noGrp="1" noChangeAspect="1"/>
          </p:cNvSpPr>
          <p:nvPr>
            <p:ph type="pic" sz="quarter" idx="24"/>
          </p:nvPr>
        </p:nvSpPr>
        <p:spPr>
          <a:xfrm>
            <a:off x="971844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2" name="Picture Placeholder 2">
            <a:extLst>
              <a:ext uri="{FF2B5EF4-FFF2-40B4-BE49-F238E27FC236}">
                <a16:creationId xmlns:a16="http://schemas.microsoft.com/office/drawing/2014/main" id="{4DB326CB-74EF-4E2C-B00B-4F02503DFE49}"/>
              </a:ext>
            </a:extLst>
          </p:cNvPr>
          <p:cNvSpPr>
            <a:spLocks noGrp="1" noChangeAspect="1"/>
          </p:cNvSpPr>
          <p:nvPr>
            <p:ph type="pic" sz="quarter" idx="25"/>
          </p:nvPr>
        </p:nvSpPr>
        <p:spPr>
          <a:xfrm>
            <a:off x="71088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3" name="Picture Placeholder 2">
            <a:extLst>
              <a:ext uri="{FF2B5EF4-FFF2-40B4-BE49-F238E27FC236}">
                <a16:creationId xmlns:a16="http://schemas.microsoft.com/office/drawing/2014/main" id="{683F8CB1-A628-4CF0-91B0-62E6AE139828}"/>
              </a:ext>
            </a:extLst>
          </p:cNvPr>
          <p:cNvSpPr>
            <a:spLocks noGrp="1" noChangeAspect="1"/>
          </p:cNvSpPr>
          <p:nvPr>
            <p:ph type="pic" sz="quarter" idx="26"/>
          </p:nvPr>
        </p:nvSpPr>
        <p:spPr>
          <a:xfrm>
            <a:off x="296277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4" name="Picture Placeholder 2">
            <a:extLst>
              <a:ext uri="{FF2B5EF4-FFF2-40B4-BE49-F238E27FC236}">
                <a16:creationId xmlns:a16="http://schemas.microsoft.com/office/drawing/2014/main" id="{D357574B-944F-489A-84FA-4239CA57F643}"/>
              </a:ext>
            </a:extLst>
          </p:cNvPr>
          <p:cNvSpPr>
            <a:spLocks noGrp="1" noChangeAspect="1"/>
          </p:cNvSpPr>
          <p:nvPr>
            <p:ph type="pic" sz="quarter" idx="27"/>
          </p:nvPr>
        </p:nvSpPr>
        <p:spPr>
          <a:xfrm>
            <a:off x="521466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5" name="Picture Placeholder 2">
            <a:extLst>
              <a:ext uri="{FF2B5EF4-FFF2-40B4-BE49-F238E27FC236}">
                <a16:creationId xmlns:a16="http://schemas.microsoft.com/office/drawing/2014/main" id="{E1CA1289-0A6E-49B6-B8E6-85D1C99B8635}"/>
              </a:ext>
            </a:extLst>
          </p:cNvPr>
          <p:cNvSpPr>
            <a:spLocks noGrp="1" noChangeAspect="1"/>
          </p:cNvSpPr>
          <p:nvPr>
            <p:ph type="pic" sz="quarter" idx="28"/>
          </p:nvPr>
        </p:nvSpPr>
        <p:spPr>
          <a:xfrm>
            <a:off x="746655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6" name="Picture Placeholder 2">
            <a:extLst>
              <a:ext uri="{FF2B5EF4-FFF2-40B4-BE49-F238E27FC236}">
                <a16:creationId xmlns:a16="http://schemas.microsoft.com/office/drawing/2014/main" id="{FF3FCB5C-F769-4A31-AF09-3DEE850CBCD4}"/>
              </a:ext>
            </a:extLst>
          </p:cNvPr>
          <p:cNvSpPr>
            <a:spLocks noGrp="1" noChangeAspect="1"/>
          </p:cNvSpPr>
          <p:nvPr>
            <p:ph type="pic" sz="quarter" idx="29"/>
          </p:nvPr>
        </p:nvSpPr>
        <p:spPr>
          <a:xfrm>
            <a:off x="971844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7" name="Title 22">
            <a:extLst>
              <a:ext uri="{FF2B5EF4-FFF2-40B4-BE49-F238E27FC236}">
                <a16:creationId xmlns:a16="http://schemas.microsoft.com/office/drawing/2014/main" id="{F67BBE1D-C834-48F1-BFA5-853A33C0FD1B}"/>
              </a:ext>
            </a:extLst>
          </p:cNvPr>
          <p:cNvSpPr>
            <a:spLocks noGrp="1"/>
          </p:cNvSpPr>
          <p:nvPr>
            <p:ph type="title"/>
          </p:nvPr>
        </p:nvSpPr>
        <p:spPr>
          <a:xfrm>
            <a:off x="0" y="168760"/>
            <a:ext cx="12436475" cy="617294"/>
          </a:xfrm>
        </p:spPr>
        <p:txBody>
          <a:bodyPr/>
          <a:lstStyle>
            <a:lvl1pPr algn="ctr">
              <a:defRPr>
                <a:solidFill>
                  <a:sysClr val="windowText" lastClr="000000"/>
                </a:solidFill>
              </a:defRPr>
            </a:lvl1pPr>
          </a:lstStyle>
          <a:p>
            <a:r>
              <a:rPr lang="en-US"/>
              <a:t>Click to edit Master title style</a:t>
            </a:r>
          </a:p>
        </p:txBody>
      </p:sp>
      <p:sp>
        <p:nvSpPr>
          <p:cNvPr id="28" name="Date Placeholder 1">
            <a:extLst>
              <a:ext uri="{FF2B5EF4-FFF2-40B4-BE49-F238E27FC236}">
                <a16:creationId xmlns:a16="http://schemas.microsoft.com/office/drawing/2014/main" id="{D780E0CF-9EE0-44D0-A330-7446B86FCF55}"/>
              </a:ext>
            </a:extLst>
          </p:cNvPr>
          <p:cNvSpPr>
            <a:spLocks noGrp="1"/>
          </p:cNvSpPr>
          <p:nvPr>
            <p:ph type="dt" sz="half" idx="30"/>
          </p:nvPr>
        </p:nvSpPr>
        <p:spPr>
          <a:xfrm>
            <a:off x="0" y="6832747"/>
            <a:ext cx="1048018" cy="161778"/>
          </a:xfrm>
        </p:spPr>
        <p:txBody>
          <a:bodyPr/>
          <a:lstStyle/>
          <a:p>
            <a:pPr defTabSz="932597">
              <a:defRPr/>
            </a:pPr>
            <a:fld id="{CC56EB45-85C9-4475-9FDF-B9A97576CA9F}" type="datetime1">
              <a:rPr lang="en-US" smtClean="0">
                <a:solidFill>
                  <a:prstClr val="white">
                    <a:lumMod val="85000"/>
                  </a:prstClr>
                </a:solidFill>
              </a:rPr>
              <a:pPr defTabSz="932597">
                <a:defRPr/>
              </a:pPr>
              <a:t>7/30/2018</a:t>
            </a:fld>
            <a:endParaRPr lang="en-US">
              <a:solidFill>
                <a:prstClr val="white">
                  <a:lumMod val="85000"/>
                </a:prstClr>
              </a:solidFill>
            </a:endParaRPr>
          </a:p>
        </p:txBody>
      </p:sp>
      <p:sp>
        <p:nvSpPr>
          <p:cNvPr id="29" name="Footer Placeholder 5">
            <a:extLst>
              <a:ext uri="{FF2B5EF4-FFF2-40B4-BE49-F238E27FC236}">
                <a16:creationId xmlns:a16="http://schemas.microsoft.com/office/drawing/2014/main" id="{BDC08111-10B7-4B19-A311-78B283910968}"/>
              </a:ext>
            </a:extLst>
          </p:cNvPr>
          <p:cNvSpPr>
            <a:spLocks noGrp="1"/>
          </p:cNvSpPr>
          <p:nvPr>
            <p:ph type="ftr" sz="quarter" idx="31"/>
          </p:nvPr>
        </p:nvSpPr>
        <p:spPr>
          <a:xfrm>
            <a:off x="1404344" y="6832747"/>
            <a:ext cx="10113369" cy="161778"/>
          </a:xfrm>
        </p:spPr>
        <p:txBody>
          <a:bodyPr/>
          <a:lstStyle/>
          <a:p>
            <a:pPr defTabSz="932597">
              <a:defRPr/>
            </a:pPr>
            <a:r>
              <a:rPr lang="en-US">
                <a:solidFill>
                  <a:prstClr val="white">
                    <a:lumMod val="85000"/>
                  </a:prstClr>
                </a:solidFill>
              </a:rPr>
              <a:t>&lt;company name&gt;- SUBJECT TO NDA OR PIA</a:t>
            </a:r>
          </a:p>
        </p:txBody>
      </p:sp>
      <p:sp>
        <p:nvSpPr>
          <p:cNvPr id="30" name="Slide Number Placeholder 6">
            <a:extLst>
              <a:ext uri="{FF2B5EF4-FFF2-40B4-BE49-F238E27FC236}">
                <a16:creationId xmlns:a16="http://schemas.microsoft.com/office/drawing/2014/main" id="{2235A0CF-F073-4B79-AEB3-B6303646B88D}"/>
              </a:ext>
            </a:extLst>
          </p:cNvPr>
          <p:cNvSpPr>
            <a:spLocks noGrp="1"/>
          </p:cNvSpPr>
          <p:nvPr>
            <p:ph type="sldNum" sz="quarter" idx="32"/>
          </p:nvPr>
        </p:nvSpPr>
        <p:spPr>
          <a:xfrm>
            <a:off x="11842599" y="6832746"/>
            <a:ext cx="593876" cy="161778"/>
          </a:xfrm>
        </p:spPr>
        <p:txBody>
          <a:bodyPr/>
          <a:lstStyle/>
          <a:p>
            <a:pPr defTabSz="932597">
              <a:defRPr/>
            </a:pPr>
            <a:fld id="{2064D0AA-63B8-4954-A966-5C7D07E178C1}" type="slidenum">
              <a:rPr lang="en-US" smtClean="0">
                <a:solidFill>
                  <a:prstClr val="white">
                    <a:lumMod val="85000"/>
                  </a:prstClr>
                </a:solidFill>
              </a:rPr>
              <a:pPr defTabSz="932597">
                <a:defRPr/>
              </a:pPr>
              <a:t>‹Nº›</a:t>
            </a:fld>
            <a:endParaRPr lang="en-US">
              <a:solidFill>
                <a:prstClr val="white">
                  <a:lumMod val="85000"/>
                </a:prstClr>
              </a:solidFill>
            </a:endParaRPr>
          </a:p>
        </p:txBody>
      </p:sp>
    </p:spTree>
    <p:extLst>
      <p:ext uri="{BB962C8B-B14F-4D97-AF65-F5344CB8AC3E}">
        <p14:creationId xmlns:p14="http://schemas.microsoft.com/office/powerpoint/2010/main" val="30098240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155457" y="2138228"/>
            <a:ext cx="6519982"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155457" y="3954463"/>
            <a:ext cx="6519982"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243965"/>
            <a:ext cx="1280160" cy="273038"/>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190446"/>
            <a:ext cx="1463409" cy="320845"/>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77" y="6021629"/>
            <a:ext cx="1403929" cy="658479"/>
          </a:xfrm>
          <a:prstGeom prst="rect">
            <a:avLst/>
          </a:prstGeom>
        </p:spPr>
      </p:pic>
    </p:spTree>
    <p:extLst>
      <p:ext uri="{BB962C8B-B14F-4D97-AF65-F5344CB8AC3E}">
        <p14:creationId xmlns:p14="http://schemas.microsoft.com/office/powerpoint/2010/main" val="19706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55457" y="2135203"/>
            <a:ext cx="9263181"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155457" y="3955786"/>
            <a:ext cx="7434382" cy="1828007"/>
          </a:xfrm>
          <a:noFill/>
        </p:spPr>
        <p:txBody>
          <a:bodyPr lIns="182880"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a:stretch>
            <a:fillRect/>
          </a:stretch>
        </p:blipFill>
        <p:spPr>
          <a:xfrm>
            <a:off x="457581" y="6243237"/>
            <a:ext cx="1280160" cy="274492"/>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403" y="6048818"/>
            <a:ext cx="1766189" cy="611718"/>
          </a:xfrm>
          <a:prstGeom prst="rect">
            <a:avLst/>
          </a:prstGeom>
        </p:spPr>
      </p:pic>
    </p:spTree>
    <p:extLst>
      <p:ext uri="{BB962C8B-B14F-4D97-AF65-F5344CB8AC3E}">
        <p14:creationId xmlns:p14="http://schemas.microsoft.com/office/powerpoint/2010/main" val="1706159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155457" y="1212851"/>
            <a:ext cx="12127950"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109369080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5" cy="917575"/>
          </a:xfrm>
        </p:spPr>
        <p:txBody>
          <a:bodyPr/>
          <a:lstStyle/>
          <a:p>
            <a:r>
              <a:rPr lang="en-US"/>
              <a:t>Click to edit Master title style</a:t>
            </a:r>
          </a:p>
        </p:txBody>
      </p:sp>
      <p:sp>
        <p:nvSpPr>
          <p:cNvPr id="6" name="Text Placeholder 5"/>
          <p:cNvSpPr>
            <a:spLocks noGrp="1"/>
          </p:cNvSpPr>
          <p:nvPr>
            <p:ph type="body" sz="quarter" idx="10"/>
          </p:nvPr>
        </p:nvSpPr>
        <p:spPr>
          <a:xfrm>
            <a:off x="155457" y="1670052"/>
            <a:ext cx="12125562"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152158020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bg1"/>
                    </a:gs>
                    <a:gs pos="99000">
                      <a:schemeClr val="bg1"/>
                    </a:gs>
                  </a:gsLst>
                  <a:lin ang="5400000" scaled="0"/>
                </a:gradFill>
              </a:defRPr>
            </a:lvl1pPr>
            <a:lvl2pPr marL="0" indent="0">
              <a:buFontTx/>
              <a:buNone/>
              <a:defRPr sz="2000">
                <a:gradFill>
                  <a:gsLst>
                    <a:gs pos="1250">
                      <a:schemeClr val="bg1"/>
                    </a:gs>
                    <a:gs pos="99000">
                      <a:schemeClr val="bg1"/>
                    </a:gs>
                  </a:gsLst>
                  <a:lin ang="5400000" scaled="0"/>
                </a:gradFill>
              </a:defRPr>
            </a:lvl2pPr>
            <a:lvl3pPr marL="228557" indent="0">
              <a:buNone/>
              <a:defRPr>
                <a:gradFill>
                  <a:gsLst>
                    <a:gs pos="1250">
                      <a:schemeClr val="bg1"/>
                    </a:gs>
                    <a:gs pos="99000">
                      <a:schemeClr val="bg1"/>
                    </a:gs>
                  </a:gsLst>
                  <a:lin ang="5400000" scaled="0"/>
                </a:gradFill>
              </a:defRPr>
            </a:lvl3pPr>
            <a:lvl4pPr marL="457112" indent="0">
              <a:buNone/>
              <a:defRPr>
                <a:gradFill>
                  <a:gsLst>
                    <a:gs pos="1250">
                      <a:schemeClr val="bg1"/>
                    </a:gs>
                    <a:gs pos="99000">
                      <a:schemeClr val="bg1"/>
                    </a:gs>
                  </a:gsLst>
                  <a:lin ang="5400000" scaled="0"/>
                </a:gradFill>
              </a:defRPr>
            </a:lvl4pPr>
            <a:lvl5pPr marL="685669" indent="0">
              <a:buNone/>
              <a:defRPr>
                <a:gradFill>
                  <a:gsLst>
                    <a:gs pos="1250">
                      <a:schemeClr val="bg1"/>
                    </a:gs>
                    <a:gs pos="99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9702607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6"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6" name="Text Placeholder 5"/>
          <p:cNvSpPr>
            <a:spLocks noGrp="1"/>
          </p:cNvSpPr>
          <p:nvPr>
            <p:ph type="body" sz="quarter" idx="10"/>
          </p:nvPr>
        </p:nvSpPr>
        <p:spPr>
          <a:xfrm>
            <a:off x="155433" y="1670052"/>
            <a:ext cx="12125586" cy="2055050"/>
          </a:xfrm>
        </p:spPr>
        <p:txBody>
          <a:bodyPr/>
          <a:lstStyle>
            <a:lvl1pPr marL="0" indent="0">
              <a:buNone/>
              <a:defRPr>
                <a:gradFill>
                  <a:gsLst>
                    <a:gs pos="5556">
                      <a:schemeClr val="bg1"/>
                    </a:gs>
                    <a:gs pos="27000">
                      <a:schemeClr val="bg1"/>
                    </a:gs>
                  </a:gsLst>
                  <a:lin ang="0" scaled="0"/>
                </a:gradFill>
              </a:defRPr>
            </a:lvl1pPr>
            <a:lvl2pPr marL="0" indent="0">
              <a:buFontTx/>
              <a:buNone/>
              <a:defRPr sz="2000">
                <a:gradFill>
                  <a:gsLst>
                    <a:gs pos="5556">
                      <a:schemeClr val="bg1"/>
                    </a:gs>
                    <a:gs pos="27000">
                      <a:schemeClr val="bg1"/>
                    </a:gs>
                  </a:gsLst>
                  <a:lin ang="0" scaled="0"/>
                </a:gradFill>
              </a:defRPr>
            </a:lvl2pPr>
            <a:lvl3pPr marL="228557" indent="0">
              <a:buNone/>
              <a:defRPr>
                <a:gradFill>
                  <a:gsLst>
                    <a:gs pos="5556">
                      <a:schemeClr val="bg1"/>
                    </a:gs>
                    <a:gs pos="27000">
                      <a:schemeClr val="bg1"/>
                    </a:gs>
                  </a:gsLst>
                  <a:lin ang="0" scaled="0"/>
                </a:gradFill>
              </a:defRPr>
            </a:lvl3pPr>
            <a:lvl4pPr marL="457112" indent="0">
              <a:buNone/>
              <a:defRPr>
                <a:gradFill>
                  <a:gsLst>
                    <a:gs pos="5556">
                      <a:schemeClr val="bg1"/>
                    </a:gs>
                    <a:gs pos="27000">
                      <a:schemeClr val="bg1"/>
                    </a:gs>
                  </a:gsLst>
                  <a:lin ang="0" scaled="0"/>
                </a:gradFill>
              </a:defRPr>
            </a:lvl4pPr>
            <a:lvl5pPr marL="685669" indent="0">
              <a:buNone/>
              <a:defRPr>
                <a:gradFill>
                  <a:gsLst>
                    <a:gs pos="5556">
                      <a:schemeClr val="bg1"/>
                    </a:gs>
                    <a:gs pos="27000">
                      <a:schemeClr val="bg1"/>
                    </a:gs>
                  </a:gsLst>
                  <a:lin ang="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2"/>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16469466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42443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869" y="749809"/>
            <a:ext cx="12117150"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4" name="Content Placeholder 5"/>
          <p:cNvSpPr>
            <a:spLocks noGrp="1"/>
          </p:cNvSpPr>
          <p:nvPr>
            <p:ph sz="quarter" idx="11"/>
          </p:nvPr>
        </p:nvSpPr>
        <p:spPr>
          <a:xfrm>
            <a:off x="163870" y="296864"/>
            <a:ext cx="4360005"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55456" y="1877435"/>
            <a:ext cx="4691182"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1877435"/>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4"/>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194724404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83035070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09685998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142351387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31517345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56" y="749809"/>
            <a:ext cx="12125564" cy="917575"/>
          </a:xfrm>
        </p:spPr>
        <p:txBody>
          <a:bodyPr/>
          <a:lstStyle/>
          <a:p>
            <a:r>
              <a:rPr lang="en-US"/>
              <a:t>Click to edit Master title style</a:t>
            </a:r>
          </a:p>
        </p:txBody>
      </p:sp>
      <p:sp>
        <p:nvSpPr>
          <p:cNvPr id="4" name="Text Placeholder 3"/>
          <p:cNvSpPr>
            <a:spLocks noGrp="1"/>
          </p:cNvSpPr>
          <p:nvPr>
            <p:ph type="body" sz="quarter" idx="10"/>
          </p:nvPr>
        </p:nvSpPr>
        <p:spPr>
          <a:xfrm>
            <a:off x="155457" y="1673352"/>
            <a:ext cx="5852470"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164825" y="1673352"/>
            <a:ext cx="6116194"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155455" y="296864"/>
            <a:ext cx="4337567"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3"/>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340690417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364720085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419453676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312833567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10"/>
          </p:nvPr>
        </p:nvSpPr>
        <p:spPr/>
        <p:txBody>
          <a:bodyPr/>
          <a:lstStyle>
            <a:lvl1pPr>
              <a:defRPr sz="1122"/>
            </a:lvl1p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6170503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715037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106304975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74" y="1209974"/>
            <a:ext cx="10175976"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5456" y="3954463"/>
            <a:ext cx="10177584"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033562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6" y="1209974"/>
            <a:ext cx="10175995"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582782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098358"/>
            <a:ext cx="12006382"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198811695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2"/>
            <a:ext cx="12125562" cy="1205390"/>
          </a:xfrm>
          <a:noFill/>
        </p:spPr>
        <p:txBody>
          <a:bodyPr wrap="square"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566319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413080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82198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1211347"/>
            <a:ext cx="12112985"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2486611"/>
            <a:ext cx="12112985" cy="433966"/>
          </a:xfrm>
        </p:spPr>
        <p:txBody>
          <a:bodyPr lIns="182880" rIns="182880"/>
          <a:lstStyle>
            <a:lvl1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p:txBody>
      </p:sp>
      <p:sp>
        <p:nvSpPr>
          <p:cNvPr id="6"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prstClr val="white"/>
                    </a:gs>
                    <a:gs pos="27000">
                      <a:prstClr val="white"/>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68034" y="3520498"/>
            <a:ext cx="4572000"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3520498"/>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10"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11" name="Slide Number Placeholder 5"/>
          <p:cNvSpPr txBox="1">
            <a:spLocks/>
          </p:cNvSpPr>
          <p:nvPr userDrawn="1"/>
        </p:nvSpPr>
        <p:spPr>
          <a:xfrm>
            <a:off x="9639300" y="6623050"/>
            <a:ext cx="2797175" cy="371475"/>
          </a:xfrm>
          <a:prstGeom prst="rect">
            <a:avLst/>
          </a:prstGeom>
        </p:spPr>
        <p:txBody>
          <a:bodyPr vert="horz" lIns="182854" tIns="45713" rIns="182854" bIns="45713" rtlCol="0" anchor="ctr"/>
          <a:lstStyle>
            <a:defPPr>
              <a:defRPr lang="en-US"/>
            </a:defPPr>
            <a:lvl1pPr marL="0" algn="r"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fld id="{6503E857-4F15-4ECA-BD4D-D22AAAB9E67A}" type="slidenum">
              <a:rPr lang="en-US" sz="1000" smtClean="0">
                <a:solidFill>
                  <a:srgbClr val="FFFFFF"/>
                </a:solidFill>
              </a:rPr>
              <a:pPr>
                <a:defRPr/>
              </a:pPr>
              <a:t>‹Nº›</a:t>
            </a:fld>
            <a:endParaRPr lang="en-US" sz="1000">
              <a:solidFill>
                <a:srgbClr val="FFFFFF"/>
              </a:solidFill>
            </a:endParaRPr>
          </a:p>
        </p:txBody>
      </p:sp>
    </p:spTree>
    <p:extLst>
      <p:ext uri="{BB962C8B-B14F-4D97-AF65-F5344CB8AC3E}">
        <p14:creationId xmlns:p14="http://schemas.microsoft.com/office/powerpoint/2010/main" val="212108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2125663"/>
            <a:ext cx="12112985"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3520498"/>
            <a:ext cx="12112985" cy="433966"/>
          </a:xfrm>
        </p:spPr>
        <p:txBody>
          <a:bodyPr/>
          <a:lstStyle>
            <a:lvl1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5pPr>
          </a:lstStyle>
          <a:p>
            <a:pPr lvl="0"/>
            <a:r>
              <a:rPr lang="en-US"/>
              <a:t>Click to edit Master text styles</a:t>
            </a:r>
          </a:p>
        </p:txBody>
      </p:sp>
      <p:sp>
        <p:nvSpPr>
          <p:cNvPr id="5"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45698776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0"/>
          </p:nvPr>
        </p:nvSpPr>
        <p:spPr/>
        <p:txBody>
          <a:body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8457391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2" name="Title 1"/>
          <p:cNvSpPr>
            <a:spLocks noGrp="1"/>
          </p:cNvSpPr>
          <p:nvPr>
            <p:ph type="title" hasCustomPrompt="1"/>
          </p:nvPr>
        </p:nvSpPr>
        <p:spPr>
          <a:xfrm>
            <a:off x="465138" y="899478"/>
            <a:ext cx="7604125" cy="2701925"/>
          </a:xfrm>
          <a:noFill/>
        </p:spPr>
        <p:txBody>
          <a:bodyPr wrap="square" lIns="0" tIns="0" rIns="0" bIns="0" anchor="t" anchorCtr="0">
            <a:noAutofit/>
          </a:bodyPr>
          <a:lstStyle>
            <a:lvl1pPr>
              <a:lnSpc>
                <a:spcPts val="5600"/>
              </a:lnSpc>
              <a:defRPr sz="5400"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24234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‹Nº›</a:t>
            </a:fld>
            <a:endParaRPr lang="en-US">
              <a:solidFill>
                <a:srgbClr val="FFFFFF"/>
              </a:solidFill>
            </a:endParaRPr>
          </a:p>
        </p:txBody>
      </p:sp>
    </p:spTree>
    <p:extLst>
      <p:ext uri="{BB962C8B-B14F-4D97-AF65-F5344CB8AC3E}">
        <p14:creationId xmlns:p14="http://schemas.microsoft.com/office/powerpoint/2010/main" val="230234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30" y="295275"/>
            <a:ext cx="12127978" cy="917575"/>
          </a:xfrm>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55456" y="1221158"/>
            <a:ext cx="12125563" cy="202273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4172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505050"/>
                    </a:gs>
                    <a:gs pos="100000">
                      <a:srgbClr val="50505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47770452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1157756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D3F87C67-3121-4282-B947-EB75B7302B3C}"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AD01-7437-46E2-B923-F597A3642116}" type="slidenum">
              <a:rPr lang="en-US" smtClean="0"/>
              <a:t>‹Nº›</a:t>
            </a:fld>
            <a:endParaRPr lang="en-US"/>
          </a:p>
        </p:txBody>
      </p:sp>
    </p:spTree>
    <p:extLst>
      <p:ext uri="{BB962C8B-B14F-4D97-AF65-F5344CB8AC3E}">
        <p14:creationId xmlns:p14="http://schemas.microsoft.com/office/powerpoint/2010/main" val="3883224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58pt Title/26pt Bullet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srgbClr val="505050"/>
                </a:solidFill>
              </a:rPr>
              <a:t>Microsoft Internal &amp; Confidential</a:t>
            </a:r>
            <a:endParaRPr>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‹Nº›</a:t>
            </a:fld>
            <a:endParaRPr>
              <a:solidFill>
                <a:srgbClr val="505050"/>
              </a:solidFill>
            </a:endParaRPr>
          </a:p>
        </p:txBody>
      </p:sp>
      <p:sp>
        <p:nvSpPr>
          <p:cNvPr id="8" name="Text Placeholder 7"/>
          <p:cNvSpPr>
            <a:spLocks noGrp="1"/>
          </p:cNvSpPr>
          <p:nvPr>
            <p:ph type="body" sz="quarter" idx="13" hasCustomPrompt="1"/>
          </p:nvPr>
        </p:nvSpPr>
        <p:spPr>
          <a:xfrm>
            <a:off x="198437" y="1287462"/>
            <a:ext cx="9144000" cy="2666349"/>
          </a:xfrm>
        </p:spPr>
        <p:txBody>
          <a:bodyPr/>
          <a:lstStyle>
            <a:lvl1pPr marL="233274" indent="-233274">
              <a:spcBef>
                <a:spcPts val="1198"/>
              </a:spcBef>
              <a:defRPr sz="2600">
                <a:latin typeface="+mn-lt"/>
              </a:defRPr>
            </a:lvl1pPr>
            <a:lvl2pPr marL="690298" indent="-233274">
              <a:spcBef>
                <a:spcPts val="1198"/>
              </a:spcBef>
              <a:buSzPct val="100000"/>
              <a:buFont typeface="Segoe UI" pitchFamily="34" charset="0"/>
              <a:buChar char="‐"/>
              <a:defRPr/>
            </a:lvl2pPr>
            <a:lvl3pPr marL="1147322" indent="-233274">
              <a:spcBef>
                <a:spcPts val="1198"/>
              </a:spcBef>
              <a:buFont typeface="Wingdings" pitchFamily="2" charset="2"/>
              <a:buChar char="§"/>
              <a:defRPr/>
            </a:lvl3pPr>
            <a:lvl4pPr marL="1599586" indent="-342768">
              <a:spcBef>
                <a:spcPts val="1198"/>
              </a:spcBef>
              <a:buFont typeface="+mj-lt"/>
              <a:buAutoNum type="arabicPeriod"/>
              <a:defRPr/>
            </a:lvl4pPr>
            <a:lvl5pPr marL="1945528" indent="-342768">
              <a:spcBef>
                <a:spcPts val="1198"/>
              </a:spcBef>
              <a:buFont typeface="+mj-lt"/>
              <a:buAutoNum type="alphaLcParen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0" y="1"/>
            <a:ext cx="12436475" cy="9064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24180" y="6173"/>
            <a:ext cx="9143999" cy="1097302"/>
          </a:xfrm>
        </p:spPr>
        <p:txBody>
          <a:bodyPr lIns="146304" tIns="91440" rIns="146304" bIns="91440"/>
          <a:lstStyle>
            <a:lvl1pPr>
              <a:lnSpc>
                <a:spcPts val="6298"/>
              </a:lnSpc>
              <a:defRPr sz="5798" baseline="0">
                <a:solidFill>
                  <a:schemeClr val="bg1"/>
                </a:solidFill>
              </a:defRPr>
            </a:lvl1pPr>
          </a:lstStyle>
          <a:p>
            <a:r>
              <a:rPr lang="en-US"/>
              <a:t>Lorem ipsum dolor sit.</a:t>
            </a:r>
          </a:p>
        </p:txBody>
      </p:sp>
    </p:spTree>
    <p:extLst>
      <p:ext uri="{BB962C8B-B14F-4D97-AF65-F5344CB8AC3E}">
        <p14:creationId xmlns:p14="http://schemas.microsoft.com/office/powerpoint/2010/main" val="371811595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22081" y="205721"/>
            <a:ext cx="11992315" cy="493731"/>
          </a:xfrm>
        </p:spPr>
        <p:txBody>
          <a:bodyPr lIns="45720" rIns="0" anchor="b"/>
          <a:lstStyle>
            <a:lvl1pPr>
              <a:defRPr sz="2160">
                <a:solidFill>
                  <a:schemeClr val="tx1"/>
                </a:solidFill>
              </a:defRPr>
            </a:lvl1pPr>
          </a:lstStyle>
          <a:p>
            <a:r>
              <a:rPr lang="en-US"/>
              <a:t>Click to edit Master title style</a:t>
            </a:r>
          </a:p>
        </p:txBody>
      </p:sp>
    </p:spTree>
    <p:extLst>
      <p:ext uri="{BB962C8B-B14F-4D97-AF65-F5344CB8AC3E}">
        <p14:creationId xmlns:p14="http://schemas.microsoft.com/office/powerpoint/2010/main" val="414482877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2701381"/>
          </a:xfrm>
          <a:prstGeom prst="rect">
            <a:avLst/>
          </a:prstGeom>
        </p:spPr>
        <p:txBody>
          <a:bodyPr/>
          <a:lstStyle>
            <a:lvl1pPr marL="233149" marR="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lvl1pPr>
            <a:lvl2pPr marL="699447"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2pPr>
            <a:lvl3pPr marL="1165746"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3pPr>
            <a:lvl4pPr marL="1632044"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4pPr>
            <a:lvl5pPr marL="2098342"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26959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856583" y="6592083"/>
            <a:ext cx="557975"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BA59DB56-CF6F-44DC-A90F-C9282FF4AEBF}" type="slidenum">
              <a:rPr lang="en-US" smtClean="0"/>
              <a:t>‹Nº›</a:t>
            </a:fld>
            <a:endParaRPr lang="en-US"/>
          </a:p>
        </p:txBody>
      </p:sp>
    </p:spTree>
    <p:extLst>
      <p:ext uri="{BB962C8B-B14F-4D97-AF65-F5344CB8AC3E}">
        <p14:creationId xmlns:p14="http://schemas.microsoft.com/office/powerpoint/2010/main" val="4018431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8248" y="1476621"/>
            <a:ext cx="11375536" cy="2130904"/>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tx1"/>
                </a:solidFill>
              </a:defRPr>
            </a:lvl2pPr>
            <a:lvl3pPr marL="236387" indent="0">
              <a:buNone/>
              <a:defRPr sz="2040">
                <a:solidFill>
                  <a:schemeClr val="tx1"/>
                </a:solidFill>
              </a:defRPr>
            </a:lvl3pPr>
            <a:lvl4pPr marL="466298" indent="0">
              <a:buNone/>
              <a:defRPr sz="2040">
                <a:solidFill>
                  <a:schemeClr val="tx1"/>
                </a:solidFill>
              </a:defRPr>
            </a:lvl4pPr>
            <a:lvl5pPr marL="707543" indent="0">
              <a:buNone/>
              <a:defRPr sz="204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‹Nº›</a:t>
            </a:fld>
            <a:endParaRPr lang="en-US">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713793223"/>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24490109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32" bIns="91432"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35998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393632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176342233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751179"/>
            <a:ext cx="7769450" cy="2748968"/>
          </a:xfrm>
        </p:spPr>
        <p:txBody>
          <a:bodyPr anchor="b" anchorCtr="0">
            <a:noAutofit/>
          </a:bodyPr>
          <a:lstStyle>
            <a:lvl1pPr algn="l">
              <a:defRPr sz="6880" b="0">
                <a:solidFill>
                  <a:schemeClr val="tx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3" name="Subtitle 2"/>
          <p:cNvSpPr>
            <a:spLocks noGrp="1"/>
          </p:cNvSpPr>
          <p:nvPr>
            <p:ph type="subTitle" idx="1" hasCustomPrompt="1"/>
          </p:nvPr>
        </p:nvSpPr>
        <p:spPr>
          <a:xfrm>
            <a:off x="282752" y="3500147"/>
            <a:ext cx="7761337" cy="714170"/>
          </a:xfrm>
        </p:spPr>
        <p:txBody>
          <a:bodyPr/>
          <a:lstStyle>
            <a:lvl1pPr marL="0" indent="0" algn="l">
              <a:spcBef>
                <a:spcPts val="815"/>
              </a:spcBef>
              <a:buNone/>
              <a:defRPr sz="3823">
                <a:solidFill>
                  <a:schemeClr val="tx1">
                    <a:alpha val="70000"/>
                  </a:schemeClr>
                </a:solidFill>
                <a:latin typeface="Segoe UI Semilight" panose="020B0402040204020203" pitchFamily="34" charset="0"/>
                <a:cs typeface="Segoe UI Semilight" panose="020B0402040204020203" pitchFamily="34" charset="0"/>
              </a:defRPr>
            </a:lvl1pPr>
            <a:lvl2pPr marL="466042" indent="0" algn="ctr">
              <a:buNone/>
              <a:defRPr sz="2039"/>
            </a:lvl2pPr>
            <a:lvl3pPr marL="932085" indent="0" algn="ctr">
              <a:buNone/>
              <a:defRPr sz="1903"/>
            </a:lvl3pPr>
            <a:lvl4pPr marL="1398127" indent="0" algn="ctr">
              <a:buNone/>
              <a:defRPr sz="1631"/>
            </a:lvl4pPr>
            <a:lvl5pPr marL="1864170" indent="0" algn="ctr">
              <a:buNone/>
              <a:defRPr sz="1631"/>
            </a:lvl5pPr>
            <a:lvl6pPr marL="2330211" indent="0" algn="ctr">
              <a:buNone/>
              <a:defRPr sz="1631"/>
            </a:lvl6pPr>
            <a:lvl7pPr marL="2796254" indent="0" algn="ctr">
              <a:buNone/>
              <a:defRPr sz="1631"/>
            </a:lvl7pPr>
            <a:lvl8pPr marL="3262296" indent="0" algn="ctr">
              <a:buNone/>
              <a:defRPr sz="1631"/>
            </a:lvl8pPr>
            <a:lvl9pPr marL="3728338" indent="0" algn="ctr">
              <a:buNone/>
              <a:defRPr sz="1631"/>
            </a:lvl9pPr>
          </a:lstStyle>
          <a:p>
            <a:r>
              <a:rPr lang="en-US"/>
              <a:t>Click to edit subtitle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56" y="5916411"/>
            <a:ext cx="2177522" cy="508016"/>
          </a:xfrm>
          <a:prstGeom prst="rect">
            <a:avLst/>
          </a:prstGeom>
        </p:spPr>
      </p:pic>
    </p:spTree>
    <p:extLst>
      <p:ext uri="{BB962C8B-B14F-4D97-AF65-F5344CB8AC3E}">
        <p14:creationId xmlns:p14="http://schemas.microsoft.com/office/powerpoint/2010/main" val="395690124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2" name="Rectangle 1"/>
          <p:cNvSpPr/>
          <p:nvPr userDrawn="1"/>
        </p:nvSpPr>
        <p:spPr>
          <a:xfrm>
            <a:off x="0" y="1967211"/>
            <a:ext cx="12436475" cy="3060105"/>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2292545"/>
            <a:ext cx="11819261" cy="1469046"/>
          </a:xfrm>
        </p:spPr>
        <p:txBody>
          <a:bodyPr anchor="b"/>
          <a:lstStyle>
            <a:lvl1pPr algn="ctr">
              <a:defRPr sz="5161">
                <a:solidFill>
                  <a:srgbClr val="3F3F3F"/>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4" name="Text Placeholder 3"/>
          <p:cNvSpPr>
            <a:spLocks noGrp="1"/>
          </p:cNvSpPr>
          <p:nvPr>
            <p:ph type="body" sz="quarter" idx="10" hasCustomPrompt="1"/>
          </p:nvPr>
        </p:nvSpPr>
        <p:spPr>
          <a:xfrm>
            <a:off x="274647" y="3599466"/>
            <a:ext cx="11818900" cy="714170"/>
          </a:xfrm>
        </p:spPr>
        <p:txBody>
          <a:bodyPr/>
          <a:lstStyle>
            <a:lvl1pPr algn="ctr">
              <a:defRPr sz="3823" baseline="0">
                <a:solidFill>
                  <a:srgbClr val="3F3F3F"/>
                </a:solidFill>
                <a:latin typeface="Segoe UI Semilight" panose="020B0402040204020203" pitchFamily="34" charset="0"/>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409188905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8"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49123947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lgn="ctr">
              <a:defRPr sz="4892">
                <a:solidFill>
                  <a:schemeClr val="tx2">
                    <a:lumMod val="85000"/>
                    <a:lumOff val="15000"/>
                  </a:schemeClr>
                </a:solidFill>
              </a:defRPr>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lgn="ct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37588824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6218239"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1322092492"/>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arrow Left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3657600" cy="269599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3932237" y="1211264"/>
            <a:ext cx="8229601"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89166003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4"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51395449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168525"/>
            <a:ext cx="3690937"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168525"/>
            <a:ext cx="3679825"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5"/>
            <a:ext cx="3695700"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2275358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8239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644617224"/>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218238"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1211264"/>
            <a:ext cx="5943598" cy="5486400"/>
          </a:xfrm>
        </p:spPr>
        <p:txBody>
          <a:bodyPr/>
          <a:lstStyle>
            <a:lvl1pPr>
              <a:defRPr>
                <a:solidFill>
                  <a:srgbClr val="FFFFFF"/>
                </a:solidFill>
              </a:defRPr>
            </a:lvl1pPr>
          </a:lstStyle>
          <a:p>
            <a:r>
              <a:rPr lang="en-US"/>
              <a:t>Click to edit title</a:t>
            </a:r>
          </a:p>
        </p:txBody>
      </p:sp>
      <p:sp>
        <p:nvSpPr>
          <p:cNvPr id="8" name="Content Placeholder 3"/>
          <p:cNvSpPr>
            <a:spLocks noGrp="1"/>
          </p:cNvSpPr>
          <p:nvPr>
            <p:ph sz="quarter" idx="15" hasCustomPrompt="1"/>
          </p:nvPr>
        </p:nvSpPr>
        <p:spPr>
          <a:xfrm>
            <a:off x="6218239" y="1211264"/>
            <a:ext cx="5943599" cy="21309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3" hasCustomPrompt="1"/>
          </p:nvPr>
        </p:nvSpPr>
        <p:spPr>
          <a:xfrm>
            <a:off x="6218236" y="6399094"/>
            <a:ext cx="5944034" cy="297517"/>
          </a:xfrm>
        </p:spPr>
        <p:txBody>
          <a:bodyPr wrap="square"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03842536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defRPr sz="4892"/>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97465238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_Photo">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1696096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OOBE Dark Blue">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5411564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807923" y="769108"/>
            <a:ext cx="6998873" cy="5273385"/>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3815528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0" y="-1"/>
            <a:ext cx="12436475" cy="4663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66368" y="3676814"/>
            <a:ext cx="7928253" cy="1492165"/>
          </a:xfrm>
        </p:spPr>
        <p:txBody>
          <a:bodyPr anchor="ctr">
            <a:normAutofit/>
          </a:bodyPr>
          <a:lstStyle>
            <a:lvl1pPr algn="r">
              <a:defRPr sz="5100" spc="204" baseline="0"/>
            </a:lvl1pPr>
          </a:lstStyle>
          <a:p>
            <a:r>
              <a:rPr lang="en-US"/>
              <a:t>Click to edit Master title style</a:t>
            </a:r>
          </a:p>
        </p:txBody>
      </p:sp>
      <p:sp>
        <p:nvSpPr>
          <p:cNvPr id="4" name="Date Placeholder 3"/>
          <p:cNvSpPr>
            <a:spLocks noGrp="1"/>
          </p:cNvSpPr>
          <p:nvPr>
            <p:ph type="dt" sz="half" idx="10"/>
          </p:nvPr>
        </p:nvSpPr>
        <p:spPr>
          <a:xfrm>
            <a:off x="1044664" y="6599519"/>
            <a:ext cx="2197337" cy="279781"/>
          </a:xfrm>
          <a:prstGeom prst="rect">
            <a:avLst/>
          </a:prstGeom>
        </p:spPr>
        <p:txBody>
          <a:bodyPr/>
          <a:lstStyle>
            <a:lvl1pPr algn="l">
              <a:defRPr/>
            </a:lvl1pPr>
          </a:lstStyle>
          <a:p>
            <a:fld id="{B76B0641-9A7F-4368-B1A9-E8D64E5EFA22}" type="datetime1">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a:p>
        </p:txBody>
      </p:sp>
    </p:spTree>
    <p:extLst>
      <p:ext uri="{BB962C8B-B14F-4D97-AF65-F5344CB8AC3E}">
        <p14:creationId xmlns:p14="http://schemas.microsoft.com/office/powerpoint/2010/main" val="313701774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270"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0" y="1221162"/>
            <a:ext cx="11887200" cy="2022733"/>
          </a:xfrm>
        </p:spPr>
        <p:txBody>
          <a:bodyPr/>
          <a:lstStyle>
            <a:lvl1pPr marL="0" indent="0">
              <a:buNone/>
              <a:defRPr sz="3299">
                <a:gradFill>
                  <a:gsLst>
                    <a:gs pos="1250">
                      <a:srgbClr val="000000"/>
                    </a:gs>
                    <a:gs pos="100000">
                      <a:srgbClr val="000000"/>
                    </a:gs>
                  </a:gsLst>
                  <a:lin ang="5400000" scaled="0"/>
                </a:gradFill>
                <a:latin typeface="Segoe UI" pitchFamily="34" charset="0"/>
                <a:cs typeface="Segoe UI" pitchFamily="34" charset="0"/>
              </a:defRPr>
            </a:lvl1pPr>
            <a:lvl2pPr marL="346478"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80" indent="0">
              <a:buNone/>
              <a:defRPr>
                <a:gradFill>
                  <a:gsLst>
                    <a:gs pos="1250">
                      <a:srgbClr val="000000"/>
                    </a:gs>
                    <a:gs pos="100000">
                      <a:srgbClr val="000000"/>
                    </a:gs>
                  </a:gsLst>
                  <a:lin ang="5400000" scaled="0"/>
                </a:gradFill>
                <a:latin typeface="Segoe UI" pitchFamily="34" charset="0"/>
                <a:cs typeface="Segoe UI" pitchFamily="34" charset="0"/>
              </a:defRPr>
            </a:lvl3pPr>
            <a:lvl4pPr marL="814386"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76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3816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7_OOBE_BG_MOD8">
    <p:bg>
      <p:bgPr>
        <a:solidFill>
          <a:schemeClr val="bg2">
            <a:alpha val="55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a:off x="2" y="-3238"/>
            <a:ext cx="12436474" cy="7001000"/>
          </a:xfrm>
          <a:prstGeom prst="rect">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13" name="Rectangle 12"/>
          <p:cNvSpPr/>
          <p:nvPr userDrawn="1"/>
        </p:nvSpPr>
        <p:spPr>
          <a:xfrm>
            <a:off x="1" y="-3238"/>
            <a:ext cx="12436474" cy="7001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grpSp>
        <p:nvGrpSpPr>
          <p:cNvPr id="2" name="Group 1"/>
          <p:cNvGrpSpPr/>
          <p:nvPr userDrawn="1"/>
        </p:nvGrpSpPr>
        <p:grpSpPr>
          <a:xfrm>
            <a:off x="5755105" y="6534052"/>
            <a:ext cx="926263" cy="463711"/>
            <a:chOff x="11283945" y="6406515"/>
            <a:chExt cx="908055" cy="454660"/>
          </a:xfrm>
        </p:grpSpPr>
        <p:sp>
          <p:nvSpPr>
            <p:cNvPr id="16" name="Rectangle 15"/>
            <p:cNvSpPr/>
            <p:nvPr userDrawn="1"/>
          </p:nvSpPr>
          <p:spPr>
            <a:xfrm>
              <a:off x="11737974"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sp>
          <p:nvSpPr>
            <p:cNvPr id="17" name="Rectangle 16"/>
            <p:cNvSpPr/>
            <p:nvPr userDrawn="1"/>
          </p:nvSpPr>
          <p:spPr>
            <a:xfrm>
              <a:off x="11877908" y="6561240"/>
              <a:ext cx="179536" cy="193899"/>
            </a:xfrm>
            <a:prstGeom prst="rect">
              <a:avLst/>
            </a:prstGeom>
          </p:spPr>
          <p:txBody>
            <a:bodyPr wrap="none" lIns="0" tIns="0" rIns="0" bIns="0" anchor="ctr">
              <a:spAutoFit/>
            </a:bodyPr>
            <a:lstStyle/>
            <a:p>
              <a:pPr algn="ctr">
                <a:lnSpc>
                  <a:spcPct val="90000"/>
                </a:lnSpc>
                <a:spcBef>
                  <a:spcPts val="612"/>
                </a:spcBef>
              </a:pPr>
              <a:r>
                <a:rPr lang="en-US" sz="1377">
                  <a:solidFill>
                    <a:prstClr val="white"/>
                  </a:solidFill>
                  <a:latin typeface="Segoe MDL2 Assets" panose="050A0102010101010101" pitchFamily="18" charset="0"/>
                </a:rPr>
                <a:t></a:t>
              </a:r>
              <a:endParaRPr lang="en-US" sz="1377">
                <a:solidFill>
                  <a:prstClr val="white"/>
                </a:solidFill>
                <a:latin typeface="Calibri" panose="020F0502020204030204"/>
              </a:endParaRPr>
            </a:p>
          </p:txBody>
        </p:sp>
        <p:grpSp>
          <p:nvGrpSpPr>
            <p:cNvPr id="18" name="Group 17"/>
            <p:cNvGrpSpPr/>
            <p:nvPr userDrawn="1"/>
          </p:nvGrpSpPr>
          <p:grpSpPr>
            <a:xfrm>
              <a:off x="11283945" y="6406515"/>
              <a:ext cx="454026" cy="454660"/>
              <a:chOff x="9900127" y="6406515"/>
              <a:chExt cx="454026" cy="454660"/>
            </a:xfrm>
          </p:grpSpPr>
          <p:sp>
            <p:nvSpPr>
              <p:cNvPr id="19" name="Rectangle 18"/>
              <p:cNvSpPr/>
              <p:nvPr userDrawn="1"/>
            </p:nvSpPr>
            <p:spPr>
              <a:xfrm>
                <a:off x="9900127"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pic>
            <p:nvPicPr>
              <p:cNvPr id="20" name="Picture 19"/>
              <p:cNvPicPr>
                <a:picLocks noChangeAspect="1"/>
              </p:cNvPicPr>
              <p:nvPr userDrawn="1"/>
            </p:nvPicPr>
            <p:blipFill rotWithShape="1">
              <a:blip r:embed="rId2"/>
              <a:srcRect r="52142"/>
              <a:stretch/>
            </p:blipFill>
            <p:spPr>
              <a:xfrm>
                <a:off x="9929742" y="6445377"/>
                <a:ext cx="190286" cy="380505"/>
              </a:xfrm>
              <a:prstGeom prst="rect">
                <a:avLst/>
              </a:prstGeom>
            </p:spPr>
          </p:pic>
          <p:pic>
            <p:nvPicPr>
              <p:cNvPr id="21" name="Picture 20"/>
              <p:cNvPicPr>
                <a:picLocks noChangeAspect="1"/>
              </p:cNvPicPr>
              <p:nvPr userDrawn="1"/>
            </p:nvPicPr>
            <p:blipFill rotWithShape="1">
              <a:blip r:embed="rId2">
                <a:duotone>
                  <a:schemeClr val="accent1">
                    <a:shade val="45000"/>
                    <a:satMod val="135000"/>
                  </a:schemeClr>
                  <a:prstClr val="white"/>
                </a:duotone>
              </a:blip>
              <a:srcRect l="45211"/>
              <a:stretch/>
            </p:blipFill>
            <p:spPr>
              <a:xfrm>
                <a:off x="10107085" y="6440766"/>
                <a:ext cx="223601" cy="389727"/>
              </a:xfrm>
              <a:prstGeom prst="rect">
                <a:avLst/>
              </a:prstGeom>
            </p:spPr>
          </p:pic>
        </p:grpSp>
      </p:grpSp>
    </p:spTree>
    <p:extLst>
      <p:ext uri="{BB962C8B-B14F-4D97-AF65-F5344CB8AC3E}">
        <p14:creationId xmlns:p14="http://schemas.microsoft.com/office/powerpoint/2010/main" val="24813253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6878009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58252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2"/>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29663" y="1476621"/>
            <a:ext cx="11375536" cy="2130904"/>
          </a:xfrm>
          <a:prstGeom prst="rect">
            <a:avLst/>
          </a:prstGeom>
        </p:spPr>
        <p:txBody>
          <a:bodyPr/>
          <a:lstStyle>
            <a:lvl1pPr marL="289708" indent="-289708">
              <a:buFont typeface="Wingdings" pitchFamily="2" charset="2"/>
              <a:buChar char=""/>
              <a:defRPr sz="4080"/>
            </a:lvl1pPr>
            <a:lvl2pPr marL="527622" indent="-237915">
              <a:buFont typeface="Wingdings" pitchFamily="2" charset="2"/>
              <a:buChar char=""/>
              <a:defRPr>
                <a:latin typeface="+mn-lt"/>
              </a:defRPr>
            </a:lvl2pPr>
            <a:lvl3pPr marL="755825" indent="-228205">
              <a:buFont typeface="Wingdings" pitchFamily="2" charset="2"/>
              <a:buChar char=""/>
              <a:tabLst/>
              <a:defRPr>
                <a:latin typeface="+mn-lt"/>
              </a:defRPr>
            </a:lvl3pPr>
            <a:lvl4pPr marL="932239" indent="-176413">
              <a:buFont typeface="Wingdings" pitchFamily="2" charset="2"/>
              <a:buChar char=""/>
              <a:defRPr>
                <a:latin typeface="+mn-lt"/>
              </a:defRPr>
            </a:lvl4pPr>
            <a:lvl5pPr marL="1108652" indent="-176413">
              <a:buFont typeface="Wingdings" pitchFamily="2" charset="2"/>
              <a:buChar char=""/>
              <a:tabLst/>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15A8A731-8E4E-4377-999C-FA5FB8F1F6BF}" type="slidenum">
              <a:rPr lang="en-US" smtClean="0"/>
              <a:t>‹Nº›</a:t>
            </a:fld>
            <a:endParaRPr lang="en-US"/>
          </a:p>
        </p:txBody>
      </p:sp>
    </p:spTree>
    <p:extLst>
      <p:ext uri="{BB962C8B-B14F-4D97-AF65-F5344CB8AC3E}">
        <p14:creationId xmlns:p14="http://schemas.microsoft.com/office/powerpoint/2010/main" val="214579957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9" y="3036319"/>
            <a:ext cx="8229600"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7"/>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40" y="449269"/>
            <a:ext cx="935564" cy="200341"/>
          </a:xfrm>
          <a:prstGeom prst="rect">
            <a:avLst/>
          </a:prstGeom>
        </p:spPr>
      </p:pic>
    </p:spTree>
    <p:extLst>
      <p:ext uri="{BB962C8B-B14F-4D97-AF65-F5344CB8AC3E}">
        <p14:creationId xmlns:p14="http://schemas.microsoft.com/office/powerpoint/2010/main" val="312678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960443"/>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6" y="960439"/>
            <a:ext cx="3914775" cy="3862387"/>
          </a:xfrm>
        </p:spPr>
        <p:txBody>
          <a:bodyPr wrap="square" lIns="0" tIns="0" rIns="0" bIns="0">
            <a:noAutofit/>
          </a:bodyPr>
          <a:lstStyle>
            <a:lvl1pPr marL="0" indent="0" defTabSz="517426">
              <a:buNone/>
              <a:defRPr sz="1800" spc="-50" baseline="0">
                <a:solidFill>
                  <a:schemeClr val="accent1"/>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208395343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40" y="1919806"/>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40" y="3214128"/>
            <a:ext cx="11533187" cy="444609"/>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40" y="4477708"/>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40977461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38133"/>
          </a:xfrm>
        </p:spPr>
        <p:txBody>
          <a:bodyPr wrap="square" lIns="0" tIns="0" rIns="0" bIns="0">
            <a:spAutoFit/>
          </a:bodyPr>
          <a:lstStyle>
            <a:lvl1pPr>
              <a:lnSpc>
                <a:spcPts val="3199"/>
              </a:lnSpc>
              <a:defRPr sz="4488" strike="noStrike">
                <a:solidFill>
                  <a:srgbClr val="2F2F2F"/>
                </a:solidFill>
              </a:defRPr>
            </a:lvl1pPr>
          </a:lstStyle>
          <a:p>
            <a:r>
              <a:rPr lang="en-US" dirty="0"/>
              <a:t>Title</a:t>
            </a:r>
          </a:p>
        </p:txBody>
      </p:sp>
    </p:spTree>
    <p:extLst>
      <p:ext uri="{BB962C8B-B14F-4D97-AF65-F5344CB8AC3E}">
        <p14:creationId xmlns:p14="http://schemas.microsoft.com/office/powerpoint/2010/main" val="406202476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1750594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2956972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4081049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41" y="1919809"/>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40" y="2761501"/>
            <a:ext cx="4853623"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03678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994402774"/>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42" y="1996445"/>
            <a:ext cx="1727200" cy="2877449"/>
          </a:xfrm>
        </p:spPr>
        <p:txBody>
          <a:bodyPr lIns="0" tIns="0" rIns="0" bIns="0"/>
          <a:lstStyle>
            <a:lvl1pPr marL="0" indent="0">
              <a:lnSpc>
                <a:spcPts val="1800"/>
              </a:lnSpc>
              <a:spcBef>
                <a:spcPts val="900"/>
              </a:spcBef>
              <a:buNone/>
              <a:defRPr sz="1399" b="1">
                <a:solidFill>
                  <a:schemeClr val="accent1"/>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22" y="1996445"/>
            <a:ext cx="1727200" cy="2877449"/>
          </a:xfrm>
        </p:spPr>
        <p:txBody>
          <a:bodyPr lIns="0" tIns="0" rIns="0" bIns="0"/>
          <a:lstStyle>
            <a:lvl1pPr marL="0" indent="0">
              <a:lnSpc>
                <a:spcPts val="1800"/>
              </a:lnSpc>
              <a:spcBef>
                <a:spcPts val="900"/>
              </a:spcBef>
              <a:buNone/>
              <a:defRPr lang="en-US" sz="1399" b="1" kern="1200" spc="0" baseline="0" dirty="0" smtClean="0">
                <a:solidFill>
                  <a:schemeClr val="accent1"/>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415683156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3747369137"/>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2"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40"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5"/>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43" y="5931095"/>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30"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8" y="5931095"/>
            <a:ext cx="3702054"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43"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6"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608081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40" y="2168525"/>
            <a:ext cx="11533187" cy="686861"/>
          </a:xfrm>
        </p:spPr>
        <p:txBody>
          <a:bodyPr/>
          <a:lstStyle/>
          <a:p>
            <a:r>
              <a:rPr lang="en-US"/>
              <a:t>Click icon to add table</a:t>
            </a:r>
          </a:p>
        </p:txBody>
      </p:sp>
    </p:spTree>
    <p:extLst>
      <p:ext uri="{BB962C8B-B14F-4D97-AF65-F5344CB8AC3E}">
        <p14:creationId xmlns:p14="http://schemas.microsoft.com/office/powerpoint/2010/main" val="256012535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9" y="1873885"/>
            <a:ext cx="8229600" cy="1828800"/>
          </a:xfrm>
          <a:noFill/>
        </p:spPr>
        <p:txBody>
          <a:bodyPr lIns="0" tIns="0" rIns="0" bIns="0" anchor="t" anchorCtr="0"/>
          <a:lstStyle>
            <a:lvl1pPr>
              <a:lnSpc>
                <a:spcPts val="3000"/>
              </a:lnSpc>
              <a:defRPr sz="2800" spc="-150"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65140" y="449269"/>
            <a:ext cx="935564" cy="200341"/>
          </a:xfrm>
          <a:prstGeom prst="rect">
            <a:avLst/>
          </a:prstGeom>
        </p:spPr>
      </p:pic>
    </p:spTree>
    <p:extLst>
      <p:ext uri="{BB962C8B-B14F-4D97-AF65-F5344CB8AC3E}">
        <p14:creationId xmlns:p14="http://schemas.microsoft.com/office/powerpoint/2010/main" val="1601095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2" y="449269"/>
            <a:ext cx="933131" cy="20034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9" y="1873885"/>
            <a:ext cx="8229600"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3267265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1"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2" y="479425"/>
            <a:ext cx="1483418" cy="310896"/>
          </a:xfrm>
          <a:prstGeom prst="rect">
            <a:avLst/>
          </a:prstGeom>
        </p:spPr>
      </p:pic>
    </p:spTree>
    <p:extLst>
      <p:ext uri="{BB962C8B-B14F-4D97-AF65-F5344CB8AC3E}">
        <p14:creationId xmlns:p14="http://schemas.microsoft.com/office/powerpoint/2010/main" val="1713038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307EF-70D9-48C5-8EFC-6818320E86D0}"/>
              </a:ext>
            </a:extLst>
          </p:cNvPr>
          <p:cNvSpPr>
            <a:spLocks noGrp="1"/>
          </p:cNvSpPr>
          <p:nvPr>
            <p:ph type="dt" sz="half" idx="10"/>
          </p:nvPr>
        </p:nvSpPr>
        <p:spPr/>
        <p:txBody>
          <a:bodyPr/>
          <a:lstStyle/>
          <a:p>
            <a:fld id="{C4855B71-1B82-4C4C-94D7-A5EEE95A3E0A}" type="datetimeFigureOut">
              <a:rPr lang="en-US" smtClean="0"/>
              <a:t>7/30/2018</a:t>
            </a:fld>
            <a:endParaRPr lang="en-US"/>
          </a:p>
        </p:txBody>
      </p:sp>
      <p:sp>
        <p:nvSpPr>
          <p:cNvPr id="3" name="Footer Placeholder 2">
            <a:extLst>
              <a:ext uri="{FF2B5EF4-FFF2-40B4-BE49-F238E27FC236}">
                <a16:creationId xmlns:a16="http://schemas.microsoft.com/office/drawing/2014/main" id="{D4CD43EB-66A3-4BC3-B84C-2A97CB6A2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11D55-5DFD-42D5-BCD3-E371B9CB4379}"/>
              </a:ext>
            </a:extLst>
          </p:cNvPr>
          <p:cNvSpPr>
            <a:spLocks noGrp="1"/>
          </p:cNvSpPr>
          <p:nvPr>
            <p:ph type="sldNum" sz="quarter" idx="12"/>
          </p:nvPr>
        </p:nvSpPr>
        <p:spPr/>
        <p:txBody>
          <a:bodyPr/>
          <a:lstStyle/>
          <a:p>
            <a:fld id="{56ED2FB5-7453-4B0F-B1E0-2F4F5F3D69BB}" type="slidenum">
              <a:rPr lang="en-US" smtClean="0"/>
              <a:t>‹Nº›</a:t>
            </a:fld>
            <a:endParaRPr lang="en-US"/>
          </a:p>
        </p:txBody>
      </p:sp>
    </p:spTree>
    <p:extLst>
      <p:ext uri="{BB962C8B-B14F-4D97-AF65-F5344CB8AC3E}">
        <p14:creationId xmlns:p14="http://schemas.microsoft.com/office/powerpoint/2010/main" val="36534992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1859202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413252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70824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358910059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3776686347"/>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5260"/>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74382988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406795058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2362427840"/>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145629742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76339872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32070795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2088944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201193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381132296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168525"/>
            <a:ext cx="3690937"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168525"/>
            <a:ext cx="3679825" cy="26543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5"/>
            <a:ext cx="3695700" cy="2654300"/>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94644079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04627550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103815746"/>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77657236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3996524872"/>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355691662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3815899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873685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2728026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1732550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139930719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127515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79" y="0"/>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4741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6" y="1226818"/>
            <a:ext cx="3705225" cy="1195895"/>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426"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87786716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9"/>
            <a:ext cx="11567160" cy="1247521"/>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103118598"/>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4"/>
            <a:ext cx="11567160" cy="1247521"/>
          </a:xfrm>
        </p:spPr>
        <p:txBody>
          <a:bodyPr wrap="square" lIns="0" tIns="0" rIns="0" bIns="0">
            <a:spAutoFit/>
          </a:bodyPr>
          <a:lstStyle>
            <a:lvl1pPr marL="274267" indent="-274267">
              <a:lnSpc>
                <a:spcPct val="90000"/>
              </a:lnSpc>
              <a:spcBef>
                <a:spcPts val="0"/>
              </a:spcBef>
              <a:spcAft>
                <a:spcPts val="1299"/>
              </a:spcAft>
              <a:buClr>
                <a:srgbClr val="000000"/>
              </a:buClr>
              <a:buSzPct val="77000"/>
              <a:buFont typeface="Arial" panose="020B0604020202020204" pitchFamily="34" charset="0"/>
              <a:buChar char="•"/>
              <a:defRPr sz="2600" b="0" i="0">
                <a:solidFill>
                  <a:srgbClr val="000000"/>
                </a:solidFill>
                <a:latin typeface="+mn-lt"/>
              </a:defRPr>
            </a:lvl1pPr>
            <a:lvl2pPr marL="548535" indent="-228557">
              <a:lnSpc>
                <a:spcPct val="90000"/>
              </a:lnSpc>
              <a:spcBef>
                <a:spcPts val="0"/>
              </a:spcBef>
              <a:spcAft>
                <a:spcPts val="1299"/>
              </a:spcAft>
              <a:buClr>
                <a:srgbClr val="000000"/>
              </a:buClr>
              <a:buSzPct val="77000"/>
              <a:buFont typeface="Arial" panose="020B0604020202020204" pitchFamily="34" charset="0"/>
              <a:buChar char="•"/>
              <a:defRPr sz="2000">
                <a:solidFill>
                  <a:srgbClr val="000000"/>
                </a:solidFill>
              </a:defRPr>
            </a:lvl2pPr>
            <a:lvl3pPr marL="822802" indent="-228557">
              <a:spcBef>
                <a:spcPts val="0"/>
              </a:spcBef>
              <a:spcAft>
                <a:spcPts val="1299"/>
              </a:spcAft>
              <a:buClr>
                <a:srgbClr val="000000"/>
              </a:buClr>
              <a:buSzPct val="77000"/>
              <a:buFont typeface="Arial" panose="020B0604020202020204" pitchFamily="34" charset="0"/>
              <a:buChar char="•"/>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26pt</a:t>
            </a:r>
          </a:p>
        </p:txBody>
      </p:sp>
    </p:spTree>
    <p:extLst>
      <p:ext uri="{BB962C8B-B14F-4D97-AF65-F5344CB8AC3E}">
        <p14:creationId xmlns:p14="http://schemas.microsoft.com/office/powerpoint/2010/main" val="1124434748"/>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3363813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074939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80" y="-1"/>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3101570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5" y="1226817"/>
            <a:ext cx="3705225" cy="1195895"/>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525"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417212925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7"/>
            <a:ext cx="11567160" cy="1247521"/>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rgbClr val="000000"/>
                </a:solidFill>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32077382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3290855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3"/>
            <a:ext cx="11567160" cy="1247521"/>
          </a:xfrm>
        </p:spPr>
        <p:txBody>
          <a:bodyPr wrap="square" lIns="0" tIns="0" rIns="0" bIns="0">
            <a:spAutoFit/>
          </a:bodyPr>
          <a:lstStyle>
            <a:lvl1pPr marL="274320" indent="-274320">
              <a:lnSpc>
                <a:spcPct val="90000"/>
              </a:lnSpc>
              <a:spcBef>
                <a:spcPts val="0"/>
              </a:spcBef>
              <a:spcAft>
                <a:spcPts val="1300"/>
              </a:spcAft>
              <a:buClr>
                <a:srgbClr val="000000"/>
              </a:buClr>
              <a:buSzPct val="77000"/>
              <a:buFont typeface="Arial" panose="020B0604020202020204" pitchFamily="34" charset="0"/>
              <a:buChar char="•"/>
              <a:defRPr sz="2600" b="0" i="0">
                <a:solidFill>
                  <a:srgbClr val="000000"/>
                </a:solidFill>
                <a:latin typeface="+mn-lt"/>
              </a:defRPr>
            </a:lvl1pPr>
            <a:lvl2pPr marL="548640" indent="-228600">
              <a:lnSpc>
                <a:spcPct val="90000"/>
              </a:lnSpc>
              <a:spcBef>
                <a:spcPts val="0"/>
              </a:spcBef>
              <a:spcAft>
                <a:spcPts val="1300"/>
              </a:spcAft>
              <a:buClr>
                <a:srgbClr val="000000"/>
              </a:buClr>
              <a:buSzPct val="77000"/>
              <a:buFont typeface="Arial" panose="020B0604020202020204" pitchFamily="34" charset="0"/>
              <a:buChar char="•"/>
              <a:defRPr sz="2000">
                <a:solidFill>
                  <a:srgbClr val="000000"/>
                </a:solidFill>
              </a:defRPr>
            </a:lvl2pPr>
            <a:lvl3pPr marL="822960" indent="-228600">
              <a:spcBef>
                <a:spcPts val="0"/>
              </a:spcBef>
              <a:spcAft>
                <a:spcPts val="13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26pt</a:t>
            </a:r>
          </a:p>
        </p:txBody>
      </p:sp>
    </p:spTree>
    <p:extLst>
      <p:ext uri="{BB962C8B-B14F-4D97-AF65-F5344CB8AC3E}">
        <p14:creationId xmlns:p14="http://schemas.microsoft.com/office/powerpoint/2010/main" val="241637691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77864853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67694910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5" y="2178051"/>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367214" y="2178051"/>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289926"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34975" y="5026024"/>
            <a:ext cx="3703321"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289926" y="5026024"/>
            <a:ext cx="370332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810994840"/>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1" y="2188559"/>
            <a:ext cx="5895976" cy="3831241"/>
          </a:xfr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60"/>
            <a:ext cx="5241206"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25706630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6"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10"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770908"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6" y="5026024"/>
            <a:ext cx="3700401"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3" y="5026024"/>
            <a:ext cx="369570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6" y="5026024"/>
            <a:ext cx="3708401"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9896031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2"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1"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9"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7"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7" y="2178050"/>
            <a:ext cx="1604304"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7" y="5026024"/>
            <a:ext cx="2706624" cy="1333698"/>
          </a:xfr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9"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1"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2" y="5026024"/>
            <a:ext cx="2706624" cy="1333698"/>
          </a:xfr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77352586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9852546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2178050"/>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367214" y="2178050"/>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289925"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34975" y="5026024"/>
            <a:ext cx="3703320"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289926" y="5026024"/>
            <a:ext cx="370332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90682063"/>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0" y="2188559"/>
            <a:ext cx="5895975" cy="3831241"/>
          </a:xfr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59"/>
            <a:ext cx="5241206"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09431804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07208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770907"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5026024"/>
            <a:ext cx="3700401"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5026024"/>
            <a:ext cx="36957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5026024"/>
            <a:ext cx="37084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913305817"/>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1"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0"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8"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6"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6" y="2178050"/>
            <a:ext cx="1604304"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5026024"/>
            <a:ext cx="2706624"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1"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704693644"/>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5650657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23808762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3041002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692571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20086505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0590568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2945717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8465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7"/>
          </a:xfrm>
          <a:noFill/>
        </p:spPr>
        <p:txBody>
          <a:bodyPr lIns="0" tIns="0" rIns="0" bIns="0" anchor="t" anchorCtr="0"/>
          <a:lstStyle>
            <a:lvl1pPr>
              <a:lnSpc>
                <a:spcPct val="100000"/>
              </a:lnSpc>
              <a:spcAft>
                <a:spcPts val="1299"/>
              </a:spcAft>
              <a:defRPr sz="2600" spc="-150"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2750621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276341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D752-FE7B-442E-B8DF-300187DD8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06A8DB-B3E3-430C-839B-98A0093AE123}"/>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4" name="Footer Placeholder 3">
            <a:extLst>
              <a:ext uri="{FF2B5EF4-FFF2-40B4-BE49-F238E27FC236}">
                <a16:creationId xmlns:a16="http://schemas.microsoft.com/office/drawing/2014/main" id="{E1F7E139-330A-4B95-AEED-97D72ECDED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5CBCD-DBD6-4FF0-8775-7EAEF0DD0F54}"/>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15288452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8"/>
          </a:xfrm>
          <a:noFill/>
        </p:spPr>
        <p:txBody>
          <a:bodyPr lIns="0" tIns="0" rIns="0" bIns="0" anchor="t" anchorCtr="0"/>
          <a:lstStyle>
            <a:lvl1pPr>
              <a:lnSpc>
                <a:spcPct val="100000"/>
              </a:lnSpc>
              <a:spcAft>
                <a:spcPts val="1300"/>
              </a:spcAft>
              <a:defRPr sz="2600" spc="-150"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180378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2777305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5D9C-D743-49A5-9B7B-925F45E554FB}"/>
              </a:ext>
            </a:extLst>
          </p:cNvPr>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C30C493B-72B4-433E-8328-4F5D89BEB37D}"/>
              </a:ext>
            </a:extLst>
          </p:cNvPr>
          <p:cNvSpPr>
            <a:spLocks noGrp="1"/>
          </p:cNvSpPr>
          <p:nvPr>
            <p:ph type="subTitle" idx="1"/>
          </p:nvPr>
        </p:nvSpPr>
        <p:spPr>
          <a:xfrm>
            <a:off x="1554560" y="3673745"/>
            <a:ext cx="9327356" cy="1688724"/>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9168FEC5-17EA-4ED4-BCC0-1A1D4B9C240A}"/>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EF5B66F8-9BD2-49F1-9B18-93ED6D1F6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A9F4D-8135-4A6D-A4EC-AF1A56D541FE}"/>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5640957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0E73-1945-4D2F-A92E-B3CD46243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10ACE-7140-4980-9AC5-2A473EEF29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B969-0DB9-443B-8625-CD28020D7010}"/>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E22CAC16-6C96-4BB1-9258-17296A4C6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D5CD-4451-4314-A5BD-D8DFEE2D78DF}"/>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36916722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E67E-82CF-4256-8823-AE31684B6987}"/>
              </a:ext>
            </a:extLst>
          </p:cNvPr>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a:extLst>
              <a:ext uri="{FF2B5EF4-FFF2-40B4-BE49-F238E27FC236}">
                <a16:creationId xmlns:a16="http://schemas.microsoft.com/office/drawing/2014/main" id="{DEDDCAE4-E688-4071-97FB-2F2E34DEB18D}"/>
              </a:ext>
            </a:extLst>
          </p:cNvPr>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61A1B6-C3EE-42D7-83ED-C8C154658883}"/>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CE8BF2E8-8AA4-4710-BA69-1A2DAF1A0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C9C68-AAF1-4313-885A-4F5198E22ADE}"/>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34782455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C02F-54A4-4492-820B-4851AD610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2B67A-6465-4967-9F55-7EA8C73B8303}"/>
              </a:ext>
            </a:extLst>
          </p:cNvPr>
          <p:cNvSpPr>
            <a:spLocks noGrp="1"/>
          </p:cNvSpPr>
          <p:nvPr>
            <p:ph sz="half" idx="1"/>
          </p:nvPr>
        </p:nvSpPr>
        <p:spPr>
          <a:xfrm>
            <a:off x="855008"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4D519-79E9-49AB-B283-2F02119268F8}"/>
              </a:ext>
            </a:extLst>
          </p:cNvPr>
          <p:cNvSpPr>
            <a:spLocks noGrp="1"/>
          </p:cNvSpPr>
          <p:nvPr>
            <p:ph sz="half" idx="2"/>
          </p:nvPr>
        </p:nvSpPr>
        <p:spPr>
          <a:xfrm>
            <a:off x="6295965" y="1861968"/>
            <a:ext cx="5285502" cy="4437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69C1C-035C-4417-B11A-39F5B032707C}"/>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6" name="Footer Placeholder 5">
            <a:extLst>
              <a:ext uri="{FF2B5EF4-FFF2-40B4-BE49-F238E27FC236}">
                <a16:creationId xmlns:a16="http://schemas.microsoft.com/office/drawing/2014/main" id="{06B8203C-73EF-4288-818E-309E43840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51C11-7CDE-415D-97DB-EE5EF0964EB0}"/>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29375512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2489-F1E8-4821-AF6A-6E98A0ECC6F5}"/>
              </a:ext>
            </a:extLst>
          </p:cNvPr>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71CAC5-9D19-40C1-B856-1EE831C21049}"/>
              </a:ext>
            </a:extLst>
          </p:cNvPr>
          <p:cNvSpPr>
            <a:spLocks noGrp="1"/>
          </p:cNvSpPr>
          <p:nvPr>
            <p:ph type="body" idx="1"/>
          </p:nvPr>
        </p:nvSpPr>
        <p:spPr>
          <a:xfrm>
            <a:off x="856629" y="1714631"/>
            <a:ext cx="5261211"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4" name="Content Placeholder 3">
            <a:extLst>
              <a:ext uri="{FF2B5EF4-FFF2-40B4-BE49-F238E27FC236}">
                <a16:creationId xmlns:a16="http://schemas.microsoft.com/office/drawing/2014/main" id="{281A77D6-C775-4AD4-B41E-F10F83CD52C1}"/>
              </a:ext>
            </a:extLst>
          </p:cNvPr>
          <p:cNvSpPr>
            <a:spLocks noGrp="1"/>
          </p:cNvSpPr>
          <p:nvPr>
            <p:ph sz="half" idx="2"/>
          </p:nvPr>
        </p:nvSpPr>
        <p:spPr>
          <a:xfrm>
            <a:off x="856629" y="2554944"/>
            <a:ext cx="5261211"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7CC9A-5B05-40D7-9906-C32DCB9052C9}"/>
              </a:ext>
            </a:extLst>
          </p:cNvPr>
          <p:cNvSpPr>
            <a:spLocks noGrp="1"/>
          </p:cNvSpPr>
          <p:nvPr>
            <p:ph type="body" sz="quarter" idx="3"/>
          </p:nvPr>
        </p:nvSpPr>
        <p:spPr>
          <a:xfrm>
            <a:off x="6295965" y="1714631"/>
            <a:ext cx="5287122"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Edit Master text styles</a:t>
            </a:r>
          </a:p>
        </p:txBody>
      </p:sp>
      <p:sp>
        <p:nvSpPr>
          <p:cNvPr id="6" name="Content Placeholder 5">
            <a:extLst>
              <a:ext uri="{FF2B5EF4-FFF2-40B4-BE49-F238E27FC236}">
                <a16:creationId xmlns:a16="http://schemas.microsoft.com/office/drawing/2014/main" id="{C7E577FA-FD9D-40A0-B5AD-C82D637064D6}"/>
              </a:ext>
            </a:extLst>
          </p:cNvPr>
          <p:cNvSpPr>
            <a:spLocks noGrp="1"/>
          </p:cNvSpPr>
          <p:nvPr>
            <p:ph sz="quarter" idx="4"/>
          </p:nvPr>
        </p:nvSpPr>
        <p:spPr>
          <a:xfrm>
            <a:off x="6295965" y="2554944"/>
            <a:ext cx="5287122" cy="3757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91566-44F5-440B-B137-49468B1928CB}"/>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8" name="Footer Placeholder 7">
            <a:extLst>
              <a:ext uri="{FF2B5EF4-FFF2-40B4-BE49-F238E27FC236}">
                <a16:creationId xmlns:a16="http://schemas.microsoft.com/office/drawing/2014/main" id="{08C4363A-BF66-49CB-9539-3636A45B75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F211EC-2B67-4569-B246-70BA9AB52BF2}"/>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2151180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42520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D752-FE7B-442E-B8DF-300187DD8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06A8DB-B3E3-430C-839B-98A0093AE123}"/>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4" name="Footer Placeholder 3">
            <a:extLst>
              <a:ext uri="{FF2B5EF4-FFF2-40B4-BE49-F238E27FC236}">
                <a16:creationId xmlns:a16="http://schemas.microsoft.com/office/drawing/2014/main" id="{E1F7E139-330A-4B95-AEED-97D72ECDED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5CBCD-DBD6-4FF0-8775-7EAEF0DD0F54}"/>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29560181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8D93F-09FB-401D-A4BD-4125AB0FDD14}"/>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3" name="Footer Placeholder 2">
            <a:extLst>
              <a:ext uri="{FF2B5EF4-FFF2-40B4-BE49-F238E27FC236}">
                <a16:creationId xmlns:a16="http://schemas.microsoft.com/office/drawing/2014/main" id="{B80BF0A1-5985-45F0-B939-C12FA83B5E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5035B-00EB-4433-90F7-B840C1E39357}"/>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6999953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87E0-C866-499D-9165-AD0DF1B65981}"/>
              </a:ext>
            </a:extLst>
          </p:cNvPr>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Content Placeholder 2">
            <a:extLst>
              <a:ext uri="{FF2B5EF4-FFF2-40B4-BE49-F238E27FC236}">
                <a16:creationId xmlns:a16="http://schemas.microsoft.com/office/drawing/2014/main" id="{304C02C1-55A3-4FC5-A70D-2815D5B79D1F}"/>
              </a:ext>
            </a:extLst>
          </p:cNvPr>
          <p:cNvSpPr>
            <a:spLocks noGrp="1"/>
          </p:cNvSpPr>
          <p:nvPr>
            <p:ph idx="1"/>
          </p:nvPr>
        </p:nvSpPr>
        <p:spPr>
          <a:xfrm>
            <a:off x="5287123" y="1007084"/>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CFC0A-2A82-46A1-9810-E972D45749D8}"/>
              </a:ext>
            </a:extLst>
          </p:cNvPr>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46BEF2F5-9F24-4F6A-B122-030B8AE846AE}"/>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6" name="Footer Placeholder 5">
            <a:extLst>
              <a:ext uri="{FF2B5EF4-FFF2-40B4-BE49-F238E27FC236}">
                <a16:creationId xmlns:a16="http://schemas.microsoft.com/office/drawing/2014/main" id="{23CFF8D0-4A43-4578-B809-0830D96B4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79547-B61B-4730-A628-EEB3FD52DA6F}"/>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13930730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50CB-F756-4D66-87EC-9A1BA314AD76}"/>
              </a:ext>
            </a:extLst>
          </p:cNvPr>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Picture Placeholder 2">
            <a:extLst>
              <a:ext uri="{FF2B5EF4-FFF2-40B4-BE49-F238E27FC236}">
                <a16:creationId xmlns:a16="http://schemas.microsoft.com/office/drawing/2014/main" id="{37CF8566-CBA2-4689-A593-0DB466D0294F}"/>
              </a:ext>
            </a:extLst>
          </p:cNvPr>
          <p:cNvSpPr>
            <a:spLocks noGrp="1"/>
          </p:cNvSpPr>
          <p:nvPr>
            <p:ph type="pic" idx="1"/>
          </p:nvPr>
        </p:nvSpPr>
        <p:spPr>
          <a:xfrm>
            <a:off x="5287123" y="1007084"/>
            <a:ext cx="6295965" cy="4970646"/>
          </a:xfrm>
        </p:spPr>
        <p:txBody>
          <a:bodyPr/>
          <a:lstStyle>
            <a:lvl1pPr marL="0" indent="0">
              <a:buNone/>
              <a:defRPr sz="3264"/>
            </a:lvl1pPr>
            <a:lvl2pPr marL="466209" indent="0">
              <a:buNone/>
              <a:defRPr sz="2856"/>
            </a:lvl2pPr>
            <a:lvl3pPr marL="932418" indent="0">
              <a:buNone/>
              <a:defRPr sz="2448"/>
            </a:lvl3pPr>
            <a:lvl4pPr marL="1398627" indent="0">
              <a:buNone/>
              <a:defRPr sz="2040"/>
            </a:lvl4pPr>
            <a:lvl5pPr marL="1864835" indent="0">
              <a:buNone/>
              <a:defRPr sz="2040"/>
            </a:lvl5pPr>
            <a:lvl6pPr marL="2331044" indent="0">
              <a:buNone/>
              <a:defRPr sz="2040"/>
            </a:lvl6pPr>
            <a:lvl7pPr marL="2797253" indent="0">
              <a:buNone/>
              <a:defRPr sz="2040"/>
            </a:lvl7pPr>
            <a:lvl8pPr marL="3263461" indent="0">
              <a:buNone/>
              <a:defRPr sz="2040"/>
            </a:lvl8pPr>
            <a:lvl9pPr marL="3729669" indent="0">
              <a:buNone/>
              <a:defRPr sz="2040"/>
            </a:lvl9pPr>
          </a:lstStyle>
          <a:p>
            <a:endParaRPr lang="en-US"/>
          </a:p>
        </p:txBody>
      </p:sp>
      <p:sp>
        <p:nvSpPr>
          <p:cNvPr id="4" name="Text Placeholder 3">
            <a:extLst>
              <a:ext uri="{FF2B5EF4-FFF2-40B4-BE49-F238E27FC236}">
                <a16:creationId xmlns:a16="http://schemas.microsoft.com/office/drawing/2014/main" id="{B3D83871-2C52-4289-97E4-BB6095AF878F}"/>
              </a:ext>
            </a:extLst>
          </p:cNvPr>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Edit Master text styles</a:t>
            </a:r>
          </a:p>
        </p:txBody>
      </p:sp>
      <p:sp>
        <p:nvSpPr>
          <p:cNvPr id="5" name="Date Placeholder 4">
            <a:extLst>
              <a:ext uri="{FF2B5EF4-FFF2-40B4-BE49-F238E27FC236}">
                <a16:creationId xmlns:a16="http://schemas.microsoft.com/office/drawing/2014/main" id="{624EFFAE-31CD-477B-B148-A8AEECBE8FFC}"/>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6" name="Footer Placeholder 5">
            <a:extLst>
              <a:ext uri="{FF2B5EF4-FFF2-40B4-BE49-F238E27FC236}">
                <a16:creationId xmlns:a16="http://schemas.microsoft.com/office/drawing/2014/main" id="{DF7C142E-3A08-4DC9-BF5E-557B0127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C0EAF-F467-4322-A5A9-250E8BCAC081}"/>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3233530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435CA-8C54-469E-A53B-251F1A7AC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F4DA9-F9D8-4D59-A0BF-C7B3389274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2842E-97CA-4CFC-B206-8CEB861DF19D}"/>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587BCFB7-912D-4DDA-9738-95C23B8B9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7B649-5DAA-41F3-AE7D-43D639C8A21D}"/>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13198085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129F8-53C9-4AB5-93D9-25993B726C3D}"/>
              </a:ext>
            </a:extLst>
          </p:cNvPr>
          <p:cNvSpPr>
            <a:spLocks noGrp="1"/>
          </p:cNvSpPr>
          <p:nvPr>
            <p:ph type="title" orient="vert"/>
          </p:nvPr>
        </p:nvSpPr>
        <p:spPr>
          <a:xfrm>
            <a:off x="8899852" y="372395"/>
            <a:ext cx="2681615" cy="5927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1D938F-B3F7-4BDB-9A78-B3948BC407BB}"/>
              </a:ext>
            </a:extLst>
          </p:cNvPr>
          <p:cNvSpPr>
            <a:spLocks noGrp="1"/>
          </p:cNvSpPr>
          <p:nvPr>
            <p:ph type="body" orient="vert" idx="1"/>
          </p:nvPr>
        </p:nvSpPr>
        <p:spPr>
          <a:xfrm>
            <a:off x="855009" y="372395"/>
            <a:ext cx="7889389" cy="59275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0D87E-5351-45EE-A588-CF2BD5325332}"/>
              </a:ext>
            </a:extLst>
          </p:cNvPr>
          <p:cNvSpPr>
            <a:spLocks noGrp="1"/>
          </p:cNvSpPr>
          <p:nvPr>
            <p:ph type="dt" sz="half" idx="10"/>
          </p:nvPr>
        </p:nvSpPr>
        <p:spPr/>
        <p:txBody>
          <a:body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CE9A9D9C-3F47-4F7C-AF66-701C40A20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6D27C-9786-4292-8093-528879D1EFA3}"/>
              </a:ext>
            </a:extLst>
          </p:cNvPr>
          <p:cNvSpPr>
            <a:spLocks noGrp="1"/>
          </p:cNvSpPr>
          <p:nvPr>
            <p:ph type="sldNum" sz="quarter" idx="12"/>
          </p:nvPr>
        </p:nvSpPr>
        <p:spPr/>
        <p:txBody>
          <a:bodyPr/>
          <a:lstStyle/>
          <a:p>
            <a:fld id="{9C6EC575-65B6-495D-ABE4-69841950A93C}" type="slidenum">
              <a:rPr lang="en-US" smtClean="0"/>
              <a:t>‹Nº›</a:t>
            </a:fld>
            <a:endParaRPr lang="en-US"/>
          </a:p>
        </p:txBody>
      </p:sp>
    </p:spTree>
    <p:extLst>
      <p:ext uri="{BB962C8B-B14F-4D97-AF65-F5344CB8AC3E}">
        <p14:creationId xmlns:p14="http://schemas.microsoft.com/office/powerpoint/2010/main" val="2730196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2436475" cy="74975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562969"/>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16383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966425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60385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8653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436475" cy="6994526"/>
          </a:xfrm>
          <a:prstGeom prst="rect">
            <a:avLst/>
          </a:prstGeom>
        </p:spPr>
      </p:pic>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608380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925966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35460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23757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862372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398919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712636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24462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07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320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394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accent2"/>
        </a:solidFill>
        <a:effectLst/>
      </p:bgPr>
    </p:bg>
    <p:spTree>
      <p:nvGrpSpPr>
        <p:cNvPr id="1" name=""/>
        <p:cNvGrpSpPr/>
        <p:nvPr/>
      </p:nvGrpSpPr>
      <p:grpSpPr>
        <a:xfrm>
          <a:off x="0" y="0"/>
          <a:ext cx="0" cy="0"/>
          <a:chOff x="0" y="0"/>
          <a:chExt cx="0" cy="0"/>
        </a:xfrm>
      </p:grpSpPr>
      <p:pic>
        <p:nvPicPr>
          <p:cNvPr id="1026" name="Picture 2" descr="C:\Users\Sarah\Documents\_SSD_Business\Clients\BridgePartners\1517_BP_BCS_Ppts_Jessica\_BCS Photos\MSC17_fastFolks_007.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bwMode="auto">
          <a:xfrm>
            <a:off x="-1" y="0"/>
            <a:ext cx="4394579" cy="2402006"/>
          </a:xfrm>
          <a:prstGeom prst="rect">
            <a:avLst/>
          </a:prstGeom>
          <a:gradFill flip="none" rotWithShape="1">
            <a:gsLst>
              <a:gs pos="0">
                <a:schemeClr val="tx1">
                  <a:alpha val="71000"/>
                </a:schemeClr>
              </a:gs>
              <a:gs pos="51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75590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314795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29977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200"/>
              </a:lnSpc>
              <a:defRPr sz="2800">
                <a:solidFill>
                  <a:srgbClr val="2F2F2F"/>
                </a:solidFill>
              </a:defRPr>
            </a:lvl1pPr>
          </a:lstStyle>
          <a:p>
            <a:r>
              <a:rPr lang="en-US"/>
              <a:t>Title</a:t>
            </a:r>
          </a:p>
        </p:txBody>
      </p:sp>
    </p:spTree>
    <p:extLst>
      <p:ext uri="{BB962C8B-B14F-4D97-AF65-F5344CB8AC3E}">
        <p14:creationId xmlns:p14="http://schemas.microsoft.com/office/powerpoint/2010/main" val="28496877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ody Product">
    <p:bg>
      <p:bgPr>
        <a:solidFill>
          <a:schemeClr val="accent6"/>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1"/>
          </p:nvPr>
        </p:nvSpPr>
        <p:spPr>
          <a:xfrm>
            <a:off x="0" y="2628536"/>
            <a:ext cx="12436475" cy="683264"/>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3" name="Title 1"/>
          <p:cNvSpPr>
            <a:spLocks noGrp="1"/>
          </p:cNvSpPr>
          <p:nvPr>
            <p:ph type="ctrTitle"/>
          </p:nvPr>
        </p:nvSpPr>
        <p:spPr>
          <a:xfrm>
            <a:off x="1587" y="5940336"/>
            <a:ext cx="12434888" cy="1054190"/>
          </a:xfrm>
          <a:prstGeom prst="rect">
            <a:avLst/>
          </a:prstGeom>
          <a:noFill/>
        </p:spPr>
        <p:txBody>
          <a:bodyPr lIns="466344" tIns="0" rIns="2611526" bIns="0" anchor="ctr" anchorCtr="0">
            <a:normAutofit/>
          </a:bodyPr>
          <a:lstStyle>
            <a:lvl1pPr algn="l">
              <a:lnSpc>
                <a:spcPct val="90000"/>
              </a:lnSpc>
              <a:defRPr sz="3600">
                <a:latin typeface="Segoe UI Light"/>
                <a:cs typeface="Segoe UI Light"/>
              </a:defRPr>
            </a:lvl1pPr>
          </a:lstStyle>
          <a:p>
            <a:r>
              <a:rPr lang="en-US"/>
              <a:t>Click to edit Master title style</a:t>
            </a:r>
          </a:p>
        </p:txBody>
      </p:sp>
      <p:sp>
        <p:nvSpPr>
          <p:cNvPr id="4" name="Text Placeholder 5"/>
          <p:cNvSpPr>
            <a:spLocks noGrp="1"/>
          </p:cNvSpPr>
          <p:nvPr>
            <p:ph type="body" sz="quarter" idx="10" hasCustomPrompt="1"/>
          </p:nvPr>
        </p:nvSpPr>
        <p:spPr>
          <a:xfrm>
            <a:off x="2372358" y="7069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1</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0467" y="6102166"/>
            <a:ext cx="2159328" cy="747988"/>
          </a:xfrm>
          <a:prstGeom prst="rect">
            <a:avLst/>
          </a:prstGeom>
        </p:spPr>
      </p:pic>
      <p:sp>
        <p:nvSpPr>
          <p:cNvPr id="6" name="Text Placeholder 5"/>
          <p:cNvSpPr>
            <a:spLocks noGrp="1"/>
          </p:cNvSpPr>
          <p:nvPr>
            <p:ph type="body" sz="quarter" idx="12" hasCustomPrompt="1"/>
          </p:nvPr>
        </p:nvSpPr>
        <p:spPr>
          <a:xfrm>
            <a:off x="2372358" y="1426788"/>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2</a:t>
            </a:r>
          </a:p>
        </p:txBody>
      </p:sp>
      <p:sp>
        <p:nvSpPr>
          <p:cNvPr id="7" name="Text Placeholder 5"/>
          <p:cNvSpPr>
            <a:spLocks noGrp="1"/>
          </p:cNvSpPr>
          <p:nvPr>
            <p:ph type="body" sz="quarter" idx="13" hasCustomPrompt="1"/>
          </p:nvPr>
        </p:nvSpPr>
        <p:spPr>
          <a:xfrm>
            <a:off x="2372358" y="214665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3</a:t>
            </a:r>
          </a:p>
        </p:txBody>
      </p:sp>
      <p:sp>
        <p:nvSpPr>
          <p:cNvPr id="8" name="Text Placeholder 5"/>
          <p:cNvSpPr>
            <a:spLocks noGrp="1"/>
          </p:cNvSpPr>
          <p:nvPr>
            <p:ph type="body" sz="quarter" idx="14" hasCustomPrompt="1"/>
          </p:nvPr>
        </p:nvSpPr>
        <p:spPr>
          <a:xfrm>
            <a:off x="2372358" y="285481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4</a:t>
            </a:r>
          </a:p>
        </p:txBody>
      </p:sp>
      <p:sp>
        <p:nvSpPr>
          <p:cNvPr id="9" name="Text Placeholder 5"/>
          <p:cNvSpPr>
            <a:spLocks noGrp="1"/>
          </p:cNvSpPr>
          <p:nvPr>
            <p:ph type="body" sz="quarter" idx="15" hasCustomPrompt="1"/>
          </p:nvPr>
        </p:nvSpPr>
        <p:spPr>
          <a:xfrm>
            <a:off x="2372358" y="35805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5</a:t>
            </a:r>
          </a:p>
        </p:txBody>
      </p:sp>
      <p:sp>
        <p:nvSpPr>
          <p:cNvPr id="12" name="Subtitle 2"/>
          <p:cNvSpPr>
            <a:spLocks noGrp="1"/>
          </p:cNvSpPr>
          <p:nvPr>
            <p:ph type="subTitle" idx="1"/>
          </p:nvPr>
        </p:nvSpPr>
        <p:spPr>
          <a:xfrm>
            <a:off x="440290" y="4698396"/>
            <a:ext cx="6710150" cy="761747"/>
          </a:xfrm>
          <a:prstGeom prst="rect">
            <a:avLst/>
          </a:prstGeom>
          <a:solidFill>
            <a:srgbClr val="FFFFFF">
              <a:alpha val="90000"/>
            </a:srgbClr>
          </a:solidFill>
        </p:spPr>
        <p:txBody>
          <a:bodyPr lIns="279806" tIns="233172" rIns="279806" bIns="279806" anchor="b" anchorCtr="0">
            <a:spAutoFit/>
          </a:bodyPr>
          <a:lstStyle>
            <a:lvl1pPr marL="0" indent="0" algn="l">
              <a:lnSpc>
                <a:spcPct val="90000"/>
              </a:lnSpc>
              <a:spcBef>
                <a:spcPts val="0"/>
              </a:spcBef>
              <a:buNone/>
              <a:defRPr sz="1800">
                <a:solidFill>
                  <a:schemeClr val="accent5"/>
                </a:solidFill>
                <a:latin typeface="Segoe UI"/>
                <a:cs typeface="Segoe UI"/>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144737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0" presetClass="entr" presetSubtype="0" fill="hold" nodeType="after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9584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571503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177165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3852469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25464509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0401450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17644413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3991440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4752709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551597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271238789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361658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043262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2921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19741797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8500643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66014162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164079159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07790538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428285553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74785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3522947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24419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6509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7/30/2018</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‹Nº›</a:t>
            </a:fld>
            <a:endParaRPr lang="en-US"/>
          </a:p>
        </p:txBody>
      </p:sp>
    </p:spTree>
    <p:extLst>
      <p:ext uri="{BB962C8B-B14F-4D97-AF65-F5344CB8AC3E}">
        <p14:creationId xmlns:p14="http://schemas.microsoft.com/office/powerpoint/2010/main" val="1137989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648871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885319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08693891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717586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3774031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8459117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56133209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1394993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09943799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4289839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59747547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3199"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05210664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1242387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3017468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480227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614025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43975856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50011248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181458537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420936604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246571535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4073889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2166694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741697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78519937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1868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7/30/2018</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‹Nº›</a:t>
            </a:fld>
            <a:endParaRPr lang="en-US"/>
          </a:p>
        </p:txBody>
      </p:sp>
    </p:spTree>
    <p:extLst>
      <p:ext uri="{BB962C8B-B14F-4D97-AF65-F5344CB8AC3E}">
        <p14:creationId xmlns:p14="http://schemas.microsoft.com/office/powerpoint/2010/main" val="408356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53673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74425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tx1"/>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131362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436475" cy="6994526"/>
          </a:xfrm>
          <a:prstGeom prst="rect">
            <a:avLst/>
          </a:prstGeom>
        </p:spPr>
      </p:pic>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2"/>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181928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362404903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56476714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21955068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7250887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image" Target="../media/image7.png"/><Relationship Id="rId3" Type="http://schemas.openxmlformats.org/officeDocument/2006/relationships/slideLayout" Target="../slideLayouts/slideLayout221.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image" Target="../media/image6.emf"/><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theme" Target="../theme/theme10.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theme" Target="../theme/theme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image" Target="NUL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63" Type="http://schemas.openxmlformats.org/officeDocument/2006/relationships/image" Target="NUL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oleObject" Target="../embeddings/oleObject1.bin"/><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61" Type="http://schemas.openxmlformats.org/officeDocument/2006/relationships/tags" Target="../tags/tag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vmlDrawing" Target="../drawings/vmlDrawing1.v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56" Type="http://schemas.openxmlformats.org/officeDocument/2006/relationships/slideLayout" Target="../slideLayouts/slideLayout179.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46" Type="http://schemas.openxmlformats.org/officeDocument/2006/relationships/slideLayout" Target="../slideLayouts/slideLayout169.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heme" Target="../theme/theme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7" r:id="rId3"/>
    <p:sldLayoutId id="2147484555" r:id="rId4"/>
    <p:sldLayoutId id="2147484240" r:id="rId5"/>
    <p:sldLayoutId id="2147484529" r:id="rId6"/>
    <p:sldLayoutId id="2147484530" r:id="rId7"/>
    <p:sldLayoutId id="2147484531" r:id="rId8"/>
    <p:sldLayoutId id="2147484532" r:id="rId9"/>
    <p:sldLayoutId id="2147484533" r:id="rId10"/>
    <p:sldLayoutId id="2147484535" r:id="rId11"/>
    <p:sldLayoutId id="2147484251" r:id="rId12"/>
    <p:sldLayoutId id="2147484548" r:id="rId13"/>
    <p:sldLayoutId id="2147484536" r:id="rId14"/>
    <p:sldLayoutId id="2147484264" r:id="rId15"/>
    <p:sldLayoutId id="2147484537" r:id="rId16"/>
    <p:sldLayoutId id="2147484539" r:id="rId17"/>
    <p:sldLayoutId id="2147484540" r:id="rId18"/>
    <p:sldLayoutId id="2147484541" r:id="rId19"/>
    <p:sldLayoutId id="2147484542" r:id="rId20"/>
    <p:sldLayoutId id="2147484543" r:id="rId21"/>
    <p:sldLayoutId id="2147484544" r:id="rId22"/>
    <p:sldLayoutId id="2147484545" r:id="rId23"/>
    <p:sldLayoutId id="2147484546" r:id="rId24"/>
    <p:sldLayoutId id="2147484299" r:id="rId25"/>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userDrawn="1">
          <p15:clr>
            <a:srgbClr val="C35EA4"/>
          </p15:clr>
        </p15:guide>
        <p15:guide id="4" pos="1528" userDrawn="1">
          <p15:clr>
            <a:srgbClr val="C35EA4"/>
          </p15:clr>
        </p15:guide>
        <p15:guide id="5" pos="2618" userDrawn="1">
          <p15:clr>
            <a:srgbClr val="C35EA4"/>
          </p15:clr>
        </p15:guide>
        <p15:guide id="6" pos="2765" userDrawn="1">
          <p15:clr>
            <a:srgbClr val="C35EA4"/>
          </p15:clr>
        </p15:guide>
        <p15:guide id="7" pos="3854" userDrawn="1">
          <p15:clr>
            <a:srgbClr val="C35EA4"/>
          </p15:clr>
        </p15:guide>
        <p15:guide id="8" pos="4003" userDrawn="1">
          <p15:clr>
            <a:srgbClr val="C35EA4"/>
          </p15:clr>
        </p15:guide>
        <p15:guide id="9" pos="5083" userDrawn="1">
          <p15:clr>
            <a:srgbClr val="C35EA4"/>
          </p15:clr>
        </p15:guide>
        <p15:guide id="10" pos="5230" userDrawn="1">
          <p15:clr>
            <a:srgbClr val="C35EA4"/>
          </p15:clr>
        </p15:guide>
        <p15:guide id="11" pos="6323" userDrawn="1">
          <p15:clr>
            <a:srgbClr val="C35EA4"/>
          </p15:clr>
        </p15:guide>
        <p15:guide id="12" pos="6469" userDrawn="1">
          <p15:clr>
            <a:srgbClr val="C35EA4"/>
          </p15:clr>
        </p15:guide>
        <p15:guide id="16" pos="293" userDrawn="1">
          <p15:clr>
            <a:srgbClr val="F26B43"/>
          </p15:clr>
        </p15:guide>
        <p15:guide id="17" pos="7558" userDrawn="1">
          <p15:clr>
            <a:srgbClr val="F26B43"/>
          </p15:clr>
        </p15:guide>
        <p15:guide id="18" orient="horz" pos="751" userDrawn="1">
          <p15:clr>
            <a:srgbClr val="5ACBF0"/>
          </p15:clr>
        </p15:guide>
        <p15:guide id="19" orient="horz" pos="1366" userDrawn="1">
          <p15:clr>
            <a:srgbClr val="5ACBF0"/>
          </p15:clr>
        </p15:guide>
        <p15:guide id="20" orient="horz" pos="605" userDrawn="1">
          <p15:clr>
            <a:srgbClr val="5ACBF0"/>
          </p15:clr>
        </p15:guide>
        <p15:guide id="21" orient="horz" pos="1514" userDrawn="1">
          <p15:clr>
            <a:srgbClr val="5ACBF0"/>
          </p15:clr>
        </p15:guide>
        <p15:guide id="22" orient="horz" pos="2130" userDrawn="1">
          <p15:clr>
            <a:srgbClr val="5ACBF0"/>
          </p15:clr>
        </p15:guide>
        <p15:guide id="23" orient="horz" pos="2275" userDrawn="1">
          <p15:clr>
            <a:srgbClr val="5ACBF0"/>
          </p15:clr>
        </p15:guide>
        <p15:guide id="25" orient="horz" pos="283" userDrawn="1">
          <p15:clr>
            <a:srgbClr val="F26B43"/>
          </p15:clr>
        </p15:guide>
        <p15:guide id="26" orient="horz" pos="4120" userDrawn="1">
          <p15:clr>
            <a:srgbClr val="F26B43"/>
          </p15:clr>
        </p15:guide>
        <p15:guide id="27" orient="horz" pos="2891" userDrawn="1">
          <p15:clr>
            <a:srgbClr val="5ACBF0"/>
          </p15:clr>
        </p15:guide>
        <p15:guide id="28" orient="horz" pos="3038" userDrawn="1">
          <p15:clr>
            <a:srgbClr val="5ACBF0"/>
          </p15:clr>
        </p15:guide>
        <p15:guide id="29" orient="horz" pos="3654" userDrawn="1">
          <p15:clr>
            <a:srgbClr val="5ACBF0"/>
          </p15:clr>
        </p15:guide>
        <p15:guide id="30" orient="horz" pos="3800" userDrawn="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rot="5400000">
            <a:off x="9883594"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2916152326"/>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 id="2147484787" r:id="rId14"/>
    <p:sldLayoutId id="2147484788" r:id="rId15"/>
    <p:sldLayoutId id="2147484789" r:id="rId16"/>
    <p:sldLayoutId id="2147484790" r:id="rId17"/>
    <p:sldLayoutId id="2147484791" r:id="rId18"/>
    <p:sldLayoutId id="2147484792" r:id="rId19"/>
    <p:sldLayoutId id="2147484793" r:id="rId20"/>
    <p:sldLayoutId id="2147484794" r:id="rId21"/>
    <p:sldLayoutId id="2147484795" r:id="rId22"/>
    <p:sldLayoutId id="2147484796" r:id="rId23"/>
    <p:sldLayoutId id="2147484797" r:id="rId24"/>
    <p:sldLayoutId id="2147484798" r:id="rId25"/>
    <p:sldLayoutId id="2147484799" r:id="rId26"/>
    <p:sldLayoutId id="2147484800" r:id="rId27"/>
    <p:sldLayoutId id="2147484801" r:id="rId28"/>
    <p:sldLayoutId id="2147484802" r:id="rId29"/>
    <p:sldLayoutId id="2147484803" r:id="rId30"/>
    <p:sldLayoutId id="2147484804" r:id="rId31"/>
    <p:sldLayoutId id="2147484805" r:id="rId32"/>
    <p:sldLayoutId id="2147484806" r:id="rId33"/>
    <p:sldLayoutId id="2147484807" r:id="rId34"/>
    <p:sldLayoutId id="2147484808" r:id="rId35"/>
    <p:sldLayoutId id="2147484809" r:id="rId36"/>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2BE48A-538A-49EB-A72E-EF06CD73CB2B}"/>
              </a:ext>
            </a:extLst>
          </p:cNvPr>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3E19C-0155-4772-81A6-CD7B6A78FDC8}"/>
              </a:ext>
            </a:extLst>
          </p:cNvPr>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46281-AEA6-419E-A564-D41B2AEA4CDD}"/>
              </a:ext>
            </a:extLst>
          </p:cNvPr>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F62C26D0-8CA5-4BEF-A463-D915D0CCCDFF}" type="datetimeFigureOut">
              <a:rPr lang="en-US" smtClean="0"/>
              <a:t>7/30/2018</a:t>
            </a:fld>
            <a:endParaRPr lang="en-US"/>
          </a:p>
        </p:txBody>
      </p:sp>
      <p:sp>
        <p:nvSpPr>
          <p:cNvPr id="5" name="Footer Placeholder 4">
            <a:extLst>
              <a:ext uri="{FF2B5EF4-FFF2-40B4-BE49-F238E27FC236}">
                <a16:creationId xmlns:a16="http://schemas.microsoft.com/office/drawing/2014/main" id="{CDB1B4B4-A9BF-4690-894D-94609714DCFC}"/>
              </a:ext>
            </a:extLst>
          </p:cNvPr>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1B20B4-538A-42C5-B44D-250D65291D6F}"/>
              </a:ext>
            </a:extLst>
          </p:cNvPr>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9C6EC575-65B6-495D-ABE4-69841950A93C}" type="slidenum">
              <a:rPr lang="en-US" smtClean="0"/>
              <a:t>‹Nº›</a:t>
            </a:fld>
            <a:endParaRPr lang="en-US"/>
          </a:p>
        </p:txBody>
      </p:sp>
    </p:spTree>
    <p:extLst>
      <p:ext uri="{BB962C8B-B14F-4D97-AF65-F5344CB8AC3E}">
        <p14:creationId xmlns:p14="http://schemas.microsoft.com/office/powerpoint/2010/main" val="2723337976"/>
      </p:ext>
    </p:extLst>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 id="2147484822" r:id="rId12"/>
    <p:sldLayoutId id="2147484823" r:id="rId13"/>
  </p:sldLayoutIdLst>
  <p:txStyles>
    <p:titleStyle>
      <a:lvl1pPr algn="l" defTabSz="932418"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492166"/>
      </p:ext>
    </p:extLst>
  </p:cSld>
  <p:clrMap bg1="lt1" tx1="dk1" bg2="lt2" tx2="dk2" accent1="accent1" accent2="accent2" accent3="accent3" accent4="accent4" accent5="accent5" accent6="accent6" hlink="hlink" folHlink="folHlink"/>
  <p:sldLayoutIdLst>
    <p:sldLayoutId id="2147484558" r:id="rId1"/>
    <p:sldLayoutId id="2147484561"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3" r:id="rId12"/>
    <p:sldLayoutId id="2147484574" r:id="rId13"/>
    <p:sldLayoutId id="2147484575" r:id="rId14"/>
    <p:sldLayoutId id="2147484576" r:id="rId15"/>
    <p:sldLayoutId id="2147484577" r:id="rId16"/>
    <p:sldLayoutId id="2147484579" r:id="rId17"/>
    <p:sldLayoutId id="214748458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555970"/>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 id="2147484607" r:id="rId24"/>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969670"/>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2" r:id="rId23"/>
    <p:sldLayoutId id="2147484633" r:id="rId24"/>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3981945095"/>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 id="2147484652" r:id="rId18"/>
    <p:sldLayoutId id="2147484653" r:id="rId19"/>
    <p:sldLayoutId id="2147484654" r:id="rId20"/>
    <p:sldLayoutId id="2147484655" r:id="rId21"/>
    <p:sldLayoutId id="2147484656" r:id="rId22"/>
    <p:sldLayoutId id="2147484657" r:id="rId23"/>
    <p:sldLayoutId id="2147484658" r:id="rId24"/>
    <p:sldLayoutId id="2147484659" r:id="rId25"/>
    <p:sldLayoutId id="2147484660" r:id="rId26"/>
    <p:sldLayoutId id="2147484661" r:id="rId27"/>
    <p:sldLayoutId id="2147484663" r:id="rId28"/>
    <p:sldLayoutId id="2147484664" r:id="rId29"/>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753F9-E543-4333-93CA-28C8667CE03F}"/>
              </a:ext>
            </a:extLst>
          </p:cNvPr>
          <p:cNvSpPr>
            <a:spLocks noGrp="1"/>
          </p:cNvSpPr>
          <p:nvPr>
            <p:ph type="title"/>
          </p:nvPr>
        </p:nvSpPr>
        <p:spPr>
          <a:xfrm>
            <a:off x="152835" y="99949"/>
            <a:ext cx="12140411" cy="7488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5706E-E64F-40A6-B5DC-99AF3B8BE848}"/>
              </a:ext>
            </a:extLst>
          </p:cNvPr>
          <p:cNvSpPr>
            <a:spLocks noGrp="1"/>
          </p:cNvSpPr>
          <p:nvPr>
            <p:ph type="body" idx="1"/>
          </p:nvPr>
        </p:nvSpPr>
        <p:spPr>
          <a:xfrm>
            <a:off x="152835" y="1149418"/>
            <a:ext cx="12140411"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BF63-CF62-415C-86EC-34A20C2C2891}"/>
              </a:ext>
            </a:extLst>
          </p:cNvPr>
          <p:cNvSpPr>
            <a:spLocks noGrp="1"/>
          </p:cNvSpPr>
          <p:nvPr>
            <p:ph type="dt" sz="half" idx="2"/>
          </p:nvPr>
        </p:nvSpPr>
        <p:spPr>
          <a:xfrm>
            <a:off x="0" y="6832747"/>
            <a:ext cx="1048018" cy="161778"/>
          </a:xfrm>
          <a:prstGeom prst="rect">
            <a:avLst/>
          </a:prstGeom>
        </p:spPr>
        <p:txBody>
          <a:bodyPr vert="horz" lIns="91440" tIns="45720" rIns="91440" bIns="45720" rtlCol="0" anchor="ctr"/>
          <a:lstStyle>
            <a:lvl1pPr algn="l">
              <a:defRPr sz="612">
                <a:solidFill>
                  <a:schemeClr val="bg1">
                    <a:lumMod val="85000"/>
                  </a:schemeClr>
                </a:solidFill>
              </a:defRPr>
            </a:lvl1pPr>
          </a:lstStyle>
          <a:p>
            <a:pPr defTabSz="932597">
              <a:defRPr/>
            </a:pPr>
            <a:fld id="{0711AC0A-2895-47D1-B6A7-3693EABA312C}" type="datetime1">
              <a:rPr lang="en-US" smtClean="0">
                <a:solidFill>
                  <a:prstClr val="white">
                    <a:lumMod val="85000"/>
                  </a:prstClr>
                </a:solidFill>
              </a:rPr>
              <a:pPr defTabSz="932597">
                <a:defRPr/>
              </a:pPr>
              <a:t>7/30/2018</a:t>
            </a:fld>
            <a:endParaRPr lang="en-US">
              <a:solidFill>
                <a:prstClr val="white">
                  <a:lumMod val="85000"/>
                </a:prstClr>
              </a:solidFill>
            </a:endParaRPr>
          </a:p>
        </p:txBody>
      </p:sp>
      <p:sp>
        <p:nvSpPr>
          <p:cNvPr id="5" name="Footer Placeholder 4">
            <a:extLst>
              <a:ext uri="{FF2B5EF4-FFF2-40B4-BE49-F238E27FC236}">
                <a16:creationId xmlns:a16="http://schemas.microsoft.com/office/drawing/2014/main" id="{FD8A3835-D433-40DB-86CB-666B9C76D8AC}"/>
              </a:ext>
            </a:extLst>
          </p:cNvPr>
          <p:cNvSpPr>
            <a:spLocks noGrp="1"/>
          </p:cNvSpPr>
          <p:nvPr>
            <p:ph type="ftr" sz="quarter" idx="3"/>
          </p:nvPr>
        </p:nvSpPr>
        <p:spPr>
          <a:xfrm>
            <a:off x="1404344" y="6832747"/>
            <a:ext cx="10113369" cy="161778"/>
          </a:xfrm>
          <a:prstGeom prst="rect">
            <a:avLst/>
          </a:prstGeom>
        </p:spPr>
        <p:txBody>
          <a:bodyPr vert="horz" lIns="91440" tIns="45720" rIns="91440" bIns="45720" rtlCol="0" anchor="ctr"/>
          <a:lstStyle>
            <a:lvl1pPr algn="ctr">
              <a:defRPr sz="612">
                <a:solidFill>
                  <a:schemeClr val="bg1">
                    <a:lumMod val="85000"/>
                  </a:schemeClr>
                </a:solidFill>
              </a:defRPr>
            </a:lvl1pPr>
          </a:lstStyle>
          <a:p>
            <a:pPr defTabSz="932597">
              <a:defRPr/>
            </a:pPr>
            <a:r>
              <a:rPr lang="en-US">
                <a:solidFill>
                  <a:prstClr val="white">
                    <a:lumMod val="85000"/>
                  </a:prstClr>
                </a:solidFill>
              </a:rPr>
              <a:t>&lt;company name&gt;- SUBJECT TO NDA OR PIA</a:t>
            </a:r>
          </a:p>
        </p:txBody>
      </p:sp>
      <p:sp>
        <p:nvSpPr>
          <p:cNvPr id="6" name="Slide Number Placeholder 5">
            <a:extLst>
              <a:ext uri="{FF2B5EF4-FFF2-40B4-BE49-F238E27FC236}">
                <a16:creationId xmlns:a16="http://schemas.microsoft.com/office/drawing/2014/main" id="{E0AC4291-D825-4356-AA67-4C39648AAA39}"/>
              </a:ext>
            </a:extLst>
          </p:cNvPr>
          <p:cNvSpPr>
            <a:spLocks noGrp="1"/>
          </p:cNvSpPr>
          <p:nvPr>
            <p:ph type="sldNum" sz="quarter" idx="4"/>
          </p:nvPr>
        </p:nvSpPr>
        <p:spPr>
          <a:xfrm>
            <a:off x="11842599" y="6832746"/>
            <a:ext cx="593876" cy="161778"/>
          </a:xfrm>
          <a:prstGeom prst="rect">
            <a:avLst/>
          </a:prstGeom>
        </p:spPr>
        <p:txBody>
          <a:bodyPr vert="horz" lIns="91440" tIns="45720" rIns="91440" bIns="45720" rtlCol="0" anchor="ctr"/>
          <a:lstStyle>
            <a:lvl1pPr algn="r">
              <a:defRPr sz="612">
                <a:solidFill>
                  <a:schemeClr val="bg1">
                    <a:lumMod val="85000"/>
                  </a:schemeClr>
                </a:solidFill>
              </a:defRPr>
            </a:lvl1pPr>
          </a:lstStyle>
          <a:p>
            <a:pPr defTabSz="932597">
              <a:defRPr/>
            </a:pPr>
            <a:fld id="{2064D0AA-63B8-4954-A966-5C7D07E178C1}" type="slidenum">
              <a:rPr lang="en-US" smtClean="0">
                <a:solidFill>
                  <a:prstClr val="white">
                    <a:lumMod val="85000"/>
                  </a:prstClr>
                </a:solidFill>
              </a:rPr>
              <a:pPr defTabSz="932597">
                <a:defRPr/>
              </a:pPr>
              <a:t>‹Nº›</a:t>
            </a:fld>
            <a:endParaRPr lang="en-US">
              <a:solidFill>
                <a:prstClr val="white">
                  <a:lumMod val="85000"/>
                </a:prstClr>
              </a:solidFill>
            </a:endParaRPr>
          </a:p>
        </p:txBody>
      </p:sp>
    </p:spTree>
    <p:extLst>
      <p:ext uri="{BB962C8B-B14F-4D97-AF65-F5344CB8AC3E}">
        <p14:creationId xmlns:p14="http://schemas.microsoft.com/office/powerpoint/2010/main" val="2466128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Lst>
  <p:hf hdr="0"/>
  <p:txStyles>
    <p:titleStyle>
      <a:lvl1pPr algn="l" defTabSz="932597" rtl="0" eaLnBrk="1" latinLnBrk="0" hangingPunct="1">
        <a:lnSpc>
          <a:spcPct val="90000"/>
        </a:lnSpc>
        <a:spcBef>
          <a:spcPct val="0"/>
        </a:spcBef>
        <a:buNone/>
        <a:defRPr sz="4488" kern="1200">
          <a:solidFill>
            <a:schemeClr val="tx1">
              <a:lumMod val="75000"/>
              <a:lumOff val="25000"/>
            </a:schemeClr>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lumMod val="65000"/>
              <a:lumOff val="35000"/>
            </a:schemeClr>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lumMod val="65000"/>
              <a:lumOff val="35000"/>
            </a:schemeClr>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lumMod val="65000"/>
              <a:lumOff val="35000"/>
            </a:schemeClr>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430" y="295275"/>
            <a:ext cx="12127978" cy="917575"/>
          </a:xfrm>
          <a:prstGeom prst="rect">
            <a:avLst/>
          </a:prstGeom>
        </p:spPr>
        <p:txBody>
          <a:bodyPr vert="horz" wrap="square" lIns="146304" tIns="91440" rIns="146304" bIns="91440" rtlCol="0" anchor="t">
            <a:noAutofit/>
          </a:bodyPr>
          <a:lstStyle/>
          <a:p>
            <a:r>
              <a:rPr lang="en-US"/>
              <a:t>Click to edit Master title style</a:t>
            </a:r>
          </a:p>
        </p:txBody>
      </p:sp>
      <p:graphicFrame>
        <p:nvGraphicFramePr>
          <p:cNvPr id="7" name="Object 6" hidden="1"/>
          <p:cNvGraphicFramePr>
            <a:graphicFrameLocks noChangeAspect="1"/>
          </p:cNvGraphicFramePr>
          <p:nvPr userDrawn="1">
            <p:custDataLst>
              <p:tags r:id="rId61"/>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1037" name="think-cell Slide" r:id="rId62" imgW="377" imgH="377" progId="TCLayout.ActiveDocument.1">
                  <p:embed/>
                </p:oleObj>
              </mc:Choice>
              <mc:Fallback>
                <p:oleObj name="think-cell Slide" r:id="rId62" imgW="377" imgH="377" progId="TCLayout.ActiveDocument.1">
                  <p:embed/>
                  <p:pic>
                    <p:nvPicPr>
                      <p:cNvPr id="7" name="Object 6" hidden="1"/>
                      <p:cNvPicPr/>
                      <p:nvPr/>
                    </p:nvPicPr>
                    <p:blipFill>
                      <a:blip r:embed="rId63"/>
                      <a:stretch>
                        <a:fillRect/>
                      </a:stretch>
                    </p:blipFill>
                    <p:spPr>
                      <a:xfrm>
                        <a:off x="1620" y="1620"/>
                        <a:ext cx="1619" cy="1619"/>
                      </a:xfrm>
                      <a:prstGeom prst="rect">
                        <a:avLst/>
                      </a:prstGeom>
                    </p:spPr>
                  </p:pic>
                </p:oleObj>
              </mc:Fallback>
            </mc:AlternateContent>
          </a:graphicData>
        </a:graphic>
      </p:graphicFrame>
      <p:sp>
        <p:nvSpPr>
          <p:cNvPr id="4" name="Text Placeholder 3"/>
          <p:cNvSpPr>
            <a:spLocks noGrp="1"/>
          </p:cNvSpPr>
          <p:nvPr>
            <p:ph type="body" idx="1"/>
          </p:nvPr>
        </p:nvSpPr>
        <p:spPr>
          <a:xfrm>
            <a:off x="155456" y="1212851"/>
            <a:ext cx="12125564" cy="2115580"/>
          </a:xfrm>
          <a:prstGeom prst="rect">
            <a:avLst/>
          </a:prstGeom>
        </p:spPr>
        <p:txBody>
          <a:bodyPr vert="horz" wrap="square" lIns="182880"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4"/>
          </p:nvPr>
        </p:nvSpPr>
        <p:spPr>
          <a:xfrm>
            <a:off x="9639300" y="6623050"/>
            <a:ext cx="2797175" cy="371475"/>
          </a:xfrm>
          <a:prstGeom prst="rect">
            <a:avLst/>
          </a:prstGeom>
        </p:spPr>
        <p:txBody>
          <a:bodyPr vert="horz" lIns="182880" tIns="45720" rIns="182880" bIns="45720" rtlCol="0" anchor="ctr"/>
          <a:lstStyle>
            <a:lvl1pPr algn="r">
              <a:defRPr sz="1020">
                <a:solidFill>
                  <a:schemeClr val="tx1"/>
                </a:solidFill>
              </a:defRPr>
            </a:lvl1pPr>
          </a:lstStyle>
          <a:p>
            <a:pPr defTabSz="932563"/>
            <a:fld id="{6503E857-4F15-4ECA-BD4D-D22AAAB9E67A}" type="slidenum">
              <a:rPr lang="en-US" smtClean="0">
                <a:solidFill>
                  <a:srgbClr val="505050"/>
                </a:solidFill>
              </a:rPr>
              <a:pPr defTabSz="932563"/>
              <a:t>‹Nº›</a:t>
            </a:fld>
            <a:endParaRPr lang="en-US">
              <a:solidFill>
                <a:srgbClr val="505050"/>
              </a:solidFill>
            </a:endParaRPr>
          </a:p>
        </p:txBody>
      </p:sp>
    </p:spTree>
    <p:extLst>
      <p:ext uri="{BB962C8B-B14F-4D97-AF65-F5344CB8AC3E}">
        <p14:creationId xmlns:p14="http://schemas.microsoft.com/office/powerpoint/2010/main" val="2878114178"/>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 id="2147484682" r:id="rId12"/>
    <p:sldLayoutId id="2147484683" r:id="rId13"/>
    <p:sldLayoutId id="2147484684" r:id="rId14"/>
    <p:sldLayoutId id="2147484685" r:id="rId15"/>
    <p:sldLayoutId id="2147484686" r:id="rId16"/>
    <p:sldLayoutId id="2147484687" r:id="rId17"/>
    <p:sldLayoutId id="2147484688" r:id="rId18"/>
    <p:sldLayoutId id="2147484689" r:id="rId19"/>
    <p:sldLayoutId id="2147484690" r:id="rId20"/>
    <p:sldLayoutId id="2147484691" r:id="rId21"/>
    <p:sldLayoutId id="2147484692" r:id="rId22"/>
    <p:sldLayoutId id="2147484693" r:id="rId23"/>
    <p:sldLayoutId id="2147484694" r:id="rId24"/>
    <p:sldLayoutId id="2147484695" r:id="rId25"/>
    <p:sldLayoutId id="2147484696" r:id="rId26"/>
    <p:sldLayoutId id="2147484697" r:id="rId27"/>
    <p:sldLayoutId id="2147484698" r:id="rId28"/>
    <p:sldLayoutId id="2147484699" r:id="rId29"/>
    <p:sldLayoutId id="2147484700" r:id="rId30"/>
    <p:sldLayoutId id="2147484701" r:id="rId31"/>
    <p:sldLayoutId id="2147484702" r:id="rId32"/>
    <p:sldLayoutId id="2147484703" r:id="rId33"/>
    <p:sldLayoutId id="2147484704" r:id="rId34"/>
    <p:sldLayoutId id="2147484705" r:id="rId35"/>
    <p:sldLayoutId id="2147484706" r:id="rId36"/>
    <p:sldLayoutId id="2147484707" r:id="rId37"/>
    <p:sldLayoutId id="2147484708" r:id="rId38"/>
    <p:sldLayoutId id="2147484709" r:id="rId39"/>
    <p:sldLayoutId id="2147484710" r:id="rId40"/>
    <p:sldLayoutId id="2147484711" r:id="rId41"/>
    <p:sldLayoutId id="2147484712" r:id="rId42"/>
    <p:sldLayoutId id="2147484713" r:id="rId43"/>
    <p:sldLayoutId id="2147484714" r:id="rId44"/>
    <p:sldLayoutId id="2147484715" r:id="rId45"/>
    <p:sldLayoutId id="2147484716" r:id="rId46"/>
    <p:sldLayoutId id="2147484717" r:id="rId47"/>
    <p:sldLayoutId id="2147484718" r:id="rId48"/>
    <p:sldLayoutId id="2147484719" r:id="rId49"/>
    <p:sldLayoutId id="2147484720" r:id="rId50"/>
    <p:sldLayoutId id="2147484721" r:id="rId51"/>
    <p:sldLayoutId id="2147484722" r:id="rId52"/>
    <p:sldLayoutId id="2147484723" r:id="rId53"/>
    <p:sldLayoutId id="2147484724" r:id="rId54"/>
    <p:sldLayoutId id="2147484725" r:id="rId55"/>
    <p:sldLayoutId id="2147484726" r:id="rId56"/>
    <p:sldLayoutId id="2147484727" r:id="rId57"/>
    <p:sldLayoutId id="2147484728" r:id="rId58"/>
  </p:sldLayoutIdLst>
  <p:transition>
    <p:fade/>
  </p:transition>
  <p:hf hdr="0" ftr="0" dt="0"/>
  <p:txStyles>
    <p:titleStyle>
      <a:lvl1pPr algn="l" defTabSz="932563" rtl="0" eaLnBrk="1" latinLnBrk="0" hangingPunct="1">
        <a:lnSpc>
          <a:spcPct val="90000"/>
        </a:lnSpc>
        <a:spcBef>
          <a:spcPct val="0"/>
        </a:spcBef>
        <a:buNone/>
        <a:defRPr lang="en-US" sz="4488"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4080"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216">
          <p15:clr>
            <a:srgbClr val="C35EA4"/>
          </p15:clr>
        </p15:guide>
        <p15:guide id="17" pos="7464">
          <p15:clr>
            <a:srgbClr val="C35EA4"/>
          </p15:clr>
        </p15:guide>
        <p15:guide id="18" orient="horz" pos="744">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4104">
          <p15:clr>
            <a:srgbClr val="C35EA4"/>
          </p15:clr>
        </p15:guide>
        <p15:guide id="26" orient="horz" pos="176">
          <p15:clr>
            <a:srgbClr val="C35EA4"/>
          </p15:clr>
        </p15:guide>
        <p15:guide id="27" orient="horz" pos="26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9"/>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4" y="1212851"/>
            <a:ext cx="11887198" cy="2308324"/>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592397"/>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 id="2147484743" r:id="rId13"/>
    <p:sldLayoutId id="2147484744" r:id="rId14"/>
    <p:sldLayoutId id="2147484745" r:id="rId15"/>
    <p:sldLayoutId id="2147484746" r:id="rId16"/>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9">
          <p15:clr>
            <a:srgbClr val="C35EA4"/>
          </p15:clr>
        </p15:guide>
        <p15:guide id="6" pos="2765">
          <p15:clr>
            <a:srgbClr val="C35EA4"/>
          </p15:clr>
        </p15:guide>
        <p15:guide id="7" pos="3855">
          <p15:clr>
            <a:srgbClr val="C35EA4"/>
          </p15:clr>
        </p15:guide>
        <p15:guide id="8" pos="4003">
          <p15:clr>
            <a:srgbClr val="C35EA4"/>
          </p15:clr>
        </p15:guide>
        <p15:guide id="9" pos="5083">
          <p15:clr>
            <a:srgbClr val="C35EA4"/>
          </p15:clr>
        </p15:guide>
        <p15:guide id="10" pos="5231">
          <p15:clr>
            <a:srgbClr val="C35EA4"/>
          </p15:clr>
        </p15:guide>
        <p15:guide id="11" pos="6323">
          <p15:clr>
            <a:srgbClr val="C35EA4"/>
          </p15:clr>
        </p15:guide>
        <p15:guide id="12" pos="6469">
          <p15:clr>
            <a:srgbClr val="C35EA4"/>
          </p15:clr>
        </p15:guide>
        <p15:guide id="16" pos="293">
          <p15:clr>
            <a:srgbClr val="F26B43"/>
          </p15:clr>
        </p15:guide>
        <p15:guide id="17" pos="7392">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8">
          <p15:clr>
            <a:srgbClr val="F26B43"/>
          </p15:clr>
        </p15:guide>
        <p15:guide id="26" orient="horz" pos="4014">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169598"/>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4" r:id="rId13"/>
    <p:sldLayoutId id="2147484765" r:id="rId14"/>
    <p:sldLayoutId id="2147484766" r:id="rId15"/>
    <p:sldLayoutId id="2147484767" r:id="rId16"/>
    <p:sldLayoutId id="2147484768" r:id="rId17"/>
    <p:sldLayoutId id="2147484769" r:id="rId18"/>
    <p:sldLayoutId id="2147484770" r:id="rId19"/>
    <p:sldLayoutId id="2147484771" r:id="rId20"/>
    <p:sldLayoutId id="2147484772" r:id="rId21"/>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8.xml"/><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8.xml"/><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80.jp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8.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44.svg"/><Relationship Id="rId10" Type="http://schemas.openxmlformats.org/officeDocument/2006/relationships/image" Target="../media/image85.png"/><Relationship Id="rId4" Type="http://schemas.openxmlformats.org/officeDocument/2006/relationships/image" Target="../media/image43.png"/><Relationship Id="rId9" Type="http://schemas.openxmlformats.org/officeDocument/2006/relationships/image" Target="../media/image84.sv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1.pn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jpg"/><Relationship Id="rId4" Type="http://schemas.openxmlformats.org/officeDocument/2006/relationships/image" Target="../media/image82.svg"/><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81.png"/><Relationship Id="rId7"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96.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microsoft.com/office/2007/relationships/hdphoto" Target="../media/hdphoto6.wdp"/><Relationship Id="rId9" Type="http://schemas.openxmlformats.org/officeDocument/2006/relationships/image" Target="../media/image85.png"/><Relationship Id="rId14" Type="http://schemas.openxmlformats.org/officeDocument/2006/relationships/image" Target="../media/image90.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1.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3.png"/><Relationship Id="rId10" Type="http://schemas.openxmlformats.org/officeDocument/2006/relationships/image" Target="../media/image101.svg"/><Relationship Id="rId4" Type="http://schemas.openxmlformats.org/officeDocument/2006/relationships/image" Target="../media/image9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18" Type="http://schemas.openxmlformats.org/officeDocument/2006/relationships/image" Target="../media/image29.jpeg"/><Relationship Id="rId3" Type="http://schemas.openxmlformats.org/officeDocument/2006/relationships/image" Target="../media/image17.png"/><Relationship Id="rId7" Type="http://schemas.openxmlformats.org/officeDocument/2006/relationships/image" Target="../media/image20.pn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23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jpeg"/><Relationship Id="rId19"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2.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206.xml"/><Relationship Id="rId4" Type="http://schemas.openxmlformats.org/officeDocument/2006/relationships/image" Target="../media/image105.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107.sv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hbr.org/2016/01/collaborative-overload" TargetMode="External"/><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31.xml"/><Relationship Id="rId6" Type="http://schemas.openxmlformats.org/officeDocument/2006/relationships/image" Target="../media/image31.png"/><Relationship Id="rId5" Type="http://schemas.openxmlformats.org/officeDocument/2006/relationships/hyperlink" Target="https://smallbiztrends.com/2017/01/cyber-security-statistics-small-business.html" TargetMode="External"/><Relationship Id="rId10" Type="http://schemas.openxmlformats.org/officeDocument/2006/relationships/chart" Target="../charts/chart1.xml"/><Relationship Id="rId4" Type="http://schemas.openxmlformats.org/officeDocument/2006/relationships/hyperlink" Target="https://www.strategyanalytics.com/access-services/enterprise/mobile-workforce/market-data/report-detail/global-mobile-workforce-forecast-2015-2020#.WVKIF-mQw2w" TargetMode="External"/><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121.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pn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8.xml"/><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5081D-8A3D-4DBD-BEB5-84D653E4713A}"/>
              </a:ext>
            </a:extLst>
          </p:cNvPr>
          <p:cNvPicPr>
            <a:picLocks noChangeAspect="1"/>
          </p:cNvPicPr>
          <p:nvPr/>
        </p:nvPicPr>
        <p:blipFill rotWithShape="1">
          <a:blip r:embed="rId3"/>
          <a:srcRect t="3361" b="13486"/>
          <a:stretch/>
        </p:blipFill>
        <p:spPr>
          <a:xfrm>
            <a:off x="-258589" y="-1"/>
            <a:ext cx="12695064" cy="7037535"/>
          </a:xfrm>
          <a:prstGeom prst="rect">
            <a:avLst/>
          </a:prstGeom>
        </p:spPr>
      </p:pic>
      <p:sp>
        <p:nvSpPr>
          <p:cNvPr id="4" name="Rectangle 3">
            <a:extLst>
              <a:ext uri="{FF2B5EF4-FFF2-40B4-BE49-F238E27FC236}">
                <a16:creationId xmlns:a16="http://schemas.microsoft.com/office/drawing/2014/main" id="{6D04CEDD-114F-46D0-A480-FCEB37FD2E4A}"/>
              </a:ext>
            </a:extLst>
          </p:cNvPr>
          <p:cNvSpPr/>
          <p:nvPr/>
        </p:nvSpPr>
        <p:spPr>
          <a:xfrm>
            <a:off x="0" y="0"/>
            <a:ext cx="12436475" cy="7037535"/>
          </a:xfrm>
          <a:prstGeom prst="rect">
            <a:avLst/>
          </a:prstGeom>
          <a:solidFill>
            <a:srgbClr val="0065B8">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6">
            <a:extLst>
              <a:ext uri="{FF2B5EF4-FFF2-40B4-BE49-F238E27FC236}">
                <a16:creationId xmlns:a16="http://schemas.microsoft.com/office/drawing/2014/main" id="{E3FEE235-AF1E-4B85-9EF8-D753728BDCDA}"/>
              </a:ext>
            </a:extLst>
          </p:cNvPr>
          <p:cNvSpPr txBox="1">
            <a:spLocks/>
          </p:cNvSpPr>
          <p:nvPr/>
        </p:nvSpPr>
        <p:spPr>
          <a:xfrm>
            <a:off x="1068922" y="1980041"/>
            <a:ext cx="4994826" cy="998538"/>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defTabSz="932597">
              <a:lnSpc>
                <a:spcPct val="100000"/>
              </a:lnSpc>
              <a:defRPr/>
            </a:pPr>
            <a:r>
              <a:rPr lang="en-US" sz="2000" dirty="0">
                <a:solidFill>
                  <a:schemeClr val="bg1"/>
                </a:solidFill>
              </a:rPr>
              <a:t>Securely run and grow your business with</a:t>
            </a:r>
            <a:r>
              <a:rPr kumimoji="0" lang="en-US" sz="2000" b="0" i="0" u="none" strike="noStrike" kern="1200" cap="none" spc="0" normalizeH="0" baseline="0" noProof="0" dirty="0">
                <a:ln>
                  <a:noFill/>
                </a:ln>
                <a:solidFill>
                  <a:schemeClr val="bg1"/>
                </a:solidFill>
                <a:effectLst/>
                <a:uLnTx/>
                <a:uFillTx/>
                <a:latin typeface="Segoe UI Light"/>
                <a:ea typeface="Segoe UI" charset="0"/>
                <a:cs typeface="Segoe UI" charset="0"/>
              </a:rPr>
              <a:t> </a:t>
            </a:r>
          </a:p>
        </p:txBody>
      </p:sp>
      <p:sp>
        <p:nvSpPr>
          <p:cNvPr id="30" name="Text Placeholder 7">
            <a:extLst>
              <a:ext uri="{FF2B5EF4-FFF2-40B4-BE49-F238E27FC236}">
                <a16:creationId xmlns:a16="http://schemas.microsoft.com/office/drawing/2014/main" id="{90C1E892-FBE6-4037-88A0-55DBA1F29281}"/>
              </a:ext>
            </a:extLst>
          </p:cNvPr>
          <p:cNvSpPr txBox="1">
            <a:spLocks/>
          </p:cNvSpPr>
          <p:nvPr/>
        </p:nvSpPr>
        <p:spPr>
          <a:xfrm>
            <a:off x="1068922" y="4958619"/>
            <a:ext cx="6347948" cy="730183"/>
          </a:xfrm>
          <a:prstGeom prst="rect">
            <a:avLst/>
          </a:prstGeom>
        </p:spPr>
        <p:txBody>
          <a:bodyPr vert="horz" lIns="93260" tIns="46630" rIns="93260" bIns="46630" rtlCol="0" anchor="ctr"/>
          <a:lstStyle>
            <a:defPPr>
              <a:defRPr lang="en-US"/>
            </a:defPPr>
            <a:lvl1pPr marL="0" algn="r" defTabSz="914400" rtl="0" eaLnBrk="1" latinLnBrk="0" hangingPunct="1">
              <a:defRPr sz="6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Light"/>
                <a:ea typeface="Segoe UI" charset="0"/>
                <a:cs typeface="Segoe UI" charset="0"/>
              </a:rPr>
              <a:t>Name / Title / Date</a:t>
            </a:r>
          </a:p>
        </p:txBody>
      </p:sp>
      <p:sp>
        <p:nvSpPr>
          <p:cNvPr id="29" name="Title 6">
            <a:extLst>
              <a:ext uri="{FF2B5EF4-FFF2-40B4-BE49-F238E27FC236}">
                <a16:creationId xmlns:a16="http://schemas.microsoft.com/office/drawing/2014/main" id="{3CA76581-44BD-4EFE-858C-6B5B15804043}"/>
              </a:ext>
            </a:extLst>
          </p:cNvPr>
          <p:cNvSpPr txBox="1">
            <a:spLocks/>
          </p:cNvSpPr>
          <p:nvPr/>
        </p:nvSpPr>
        <p:spPr>
          <a:xfrm>
            <a:off x="946682" y="2582402"/>
            <a:ext cx="5849534" cy="730183"/>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marL="0" marR="0" lvl="0" indent="0" defTabSz="932597"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mn-lt"/>
                <a:ea typeface="Segoe UI" charset="0"/>
                <a:cs typeface="Segoe UI" charset="0"/>
              </a:rPr>
              <a:t>Microsoft 365 Business</a:t>
            </a:r>
          </a:p>
        </p:txBody>
      </p:sp>
    </p:spTree>
    <p:extLst>
      <p:ext uri="{BB962C8B-B14F-4D97-AF65-F5344CB8AC3E}">
        <p14:creationId xmlns:p14="http://schemas.microsoft.com/office/powerpoint/2010/main" val="12589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p:nvPr/>
        </p:nvCxnSpPr>
        <p:spPr>
          <a:xfrm>
            <a:off x="5558114" y="3639093"/>
            <a:ext cx="2444350"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38CD58EF-2783-43CE-8592-A5E0DDC7E809}"/>
              </a:ext>
            </a:extLst>
          </p:cNvPr>
          <p:cNvSpPr/>
          <p:nvPr/>
        </p:nvSpPr>
        <p:spPr>
          <a:xfrm>
            <a:off x="1714180" y="1574692"/>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0233726E-6D4B-45CC-946F-91CE7B0BBEA8}"/>
              </a:ext>
            </a:extLst>
          </p:cNvPr>
          <p:cNvSpPr/>
          <p:nvPr/>
        </p:nvSpPr>
        <p:spPr>
          <a:xfrm>
            <a:off x="6871313" y="1709782"/>
            <a:ext cx="3508885" cy="1200329"/>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Work better together</a:t>
            </a:r>
          </a:p>
        </p:txBody>
      </p:sp>
      <p:grpSp>
        <p:nvGrpSpPr>
          <p:cNvPr id="46" name="Group 45">
            <a:extLst>
              <a:ext uri="{FF2B5EF4-FFF2-40B4-BE49-F238E27FC236}">
                <a16:creationId xmlns:a16="http://schemas.microsoft.com/office/drawing/2014/main" id="{94A379AE-3477-47DF-97AD-44D30F60E9BA}"/>
              </a:ext>
            </a:extLst>
          </p:cNvPr>
          <p:cNvGrpSpPr/>
          <p:nvPr/>
        </p:nvGrpSpPr>
        <p:grpSpPr>
          <a:xfrm>
            <a:off x="1714181" y="1574693"/>
            <a:ext cx="3918075" cy="3918075"/>
            <a:chOff x="7863747" y="2665835"/>
            <a:chExt cx="1661645" cy="1661645"/>
          </a:xfrm>
        </p:grpSpPr>
        <p:sp>
          <p:nvSpPr>
            <p:cNvPr id="47" name="Oval 46">
              <a:extLst>
                <a:ext uri="{FF2B5EF4-FFF2-40B4-BE49-F238E27FC236}">
                  <a16:creationId xmlns:a16="http://schemas.microsoft.com/office/drawing/2014/main" id="{5FBFD6BB-DF24-4D96-A0E3-DAB53447A4E2}"/>
                </a:ext>
              </a:extLst>
            </p:cNvPr>
            <p:cNvSpPr/>
            <p:nvPr/>
          </p:nvSpPr>
          <p:spPr>
            <a:xfrm>
              <a:off x="7863747" y="2665835"/>
              <a:ext cx="1661645" cy="166164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7C119230-C69F-464A-855B-096469300731}"/>
                </a:ext>
              </a:extLst>
            </p:cNvPr>
            <p:cNvPicPr>
              <a:picLocks noChangeAspect="1"/>
            </p:cNvPicPr>
            <p:nvPr/>
          </p:nvPicPr>
          <p:blipFill>
            <a:blip r:embed="rId3"/>
            <a:stretch>
              <a:fillRect/>
            </a:stretch>
          </p:blipFill>
          <p:spPr>
            <a:xfrm>
              <a:off x="7939276" y="2723126"/>
              <a:ext cx="1510586" cy="1469991"/>
            </a:xfrm>
            <a:prstGeom prst="rect">
              <a:avLst/>
            </a:prstGeom>
          </p:spPr>
        </p:pic>
      </p:grpSp>
      <p:sp>
        <p:nvSpPr>
          <p:cNvPr id="15" name="TextBox 14">
            <a:extLst>
              <a:ext uri="{FF2B5EF4-FFF2-40B4-BE49-F238E27FC236}">
                <a16:creationId xmlns:a16="http://schemas.microsoft.com/office/drawing/2014/main" id="{80D2A834-E85F-4493-A295-24614659472A}"/>
              </a:ext>
            </a:extLst>
          </p:cNvPr>
          <p:cNvSpPr txBox="1"/>
          <p:nvPr/>
        </p:nvSpPr>
        <p:spPr>
          <a:xfrm>
            <a:off x="7139354" y="4346250"/>
            <a:ext cx="3240844" cy="1126462"/>
          </a:xfrm>
          <a:prstGeom prst="rect">
            <a:avLst/>
          </a:prstGeom>
          <a:noFill/>
        </p:spPr>
        <p:txBody>
          <a:bodyPr wrap="square" lIns="182880" tIns="146304" rIns="182880" bIns="146304" rtlCol="0">
            <a:spAutoFit/>
          </a:bodyPr>
          <a:lstStyle/>
          <a:p>
            <a:pPr algn="ctr" fontAlgn="base"/>
            <a:r>
              <a:rPr lang="en-US" b="1" dirty="0"/>
              <a:t>Collaborate with tools that let your team work from anywhere</a:t>
            </a:r>
            <a:endParaRPr lang="en-US" sz="2000" dirty="0">
              <a:gradFill>
                <a:gsLst>
                  <a:gs pos="2917">
                    <a:schemeClr val="tx1"/>
                  </a:gs>
                  <a:gs pos="30000">
                    <a:schemeClr val="tx1"/>
                  </a:gs>
                </a:gsLst>
                <a:lin ang="5400000" scaled="0"/>
              </a:gradFill>
            </a:endParaRPr>
          </a:p>
        </p:txBody>
      </p:sp>
      <p:pic>
        <p:nvPicPr>
          <p:cNvPr id="8" name="Picture 7">
            <a:extLst>
              <a:ext uri="{FF2B5EF4-FFF2-40B4-BE49-F238E27FC236}">
                <a16:creationId xmlns:a16="http://schemas.microsoft.com/office/drawing/2014/main" id="{F8FF1497-E945-4CDC-B1AB-30583DCC0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8094" y="3254160"/>
            <a:ext cx="1275321" cy="864625"/>
          </a:xfrm>
          <a:prstGeom prst="rect">
            <a:avLst/>
          </a:prstGeom>
        </p:spPr>
      </p:pic>
    </p:spTree>
    <p:extLst>
      <p:ext uri="{BB962C8B-B14F-4D97-AF65-F5344CB8AC3E}">
        <p14:creationId xmlns:p14="http://schemas.microsoft.com/office/powerpoint/2010/main" val="148953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D1F5AE-63AE-475C-92B9-4BAB90E1B491}"/>
              </a:ext>
            </a:extLst>
          </p:cNvPr>
          <p:cNvSpPr/>
          <p:nvPr/>
        </p:nvSpPr>
        <p:spPr bwMode="auto">
          <a:xfrm>
            <a:off x="242886" y="16907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a:extLst>
              <a:ext uri="{FF2B5EF4-FFF2-40B4-BE49-F238E27FC236}">
                <a16:creationId xmlns:a16="http://schemas.microsoft.com/office/drawing/2014/main" id="{69ABBDA1-956E-401F-9759-962CC00C975C}"/>
              </a:ext>
            </a:extLst>
          </p:cNvPr>
          <p:cNvGrpSpPr>
            <a:grpSpLocks noChangeAspect="1"/>
          </p:cNvGrpSpPr>
          <p:nvPr/>
        </p:nvGrpSpPr>
        <p:grpSpPr>
          <a:xfrm>
            <a:off x="521449" y="276332"/>
            <a:ext cx="5393404" cy="2935974"/>
            <a:chOff x="546213" y="276332"/>
            <a:chExt cx="5393404" cy="2935974"/>
          </a:xfrm>
        </p:grpSpPr>
        <p:pic>
          <p:nvPicPr>
            <p:cNvPr id="18" name="Picture 17">
              <a:extLst>
                <a:ext uri="{FF2B5EF4-FFF2-40B4-BE49-F238E27FC236}">
                  <a16:creationId xmlns:a16="http://schemas.microsoft.com/office/drawing/2014/main" id="{AF872AD0-F908-4E8E-8145-1C2C4BBE6C00}"/>
                </a:ext>
              </a:extLst>
            </p:cNvPr>
            <p:cNvPicPr>
              <a:picLocks noChangeAspect="1"/>
            </p:cNvPicPr>
            <p:nvPr/>
          </p:nvPicPr>
          <p:blipFill rotWithShape="1">
            <a:blip r:embed="rId3"/>
            <a:srcRect t="6396"/>
            <a:stretch/>
          </p:blipFill>
          <p:spPr>
            <a:xfrm>
              <a:off x="546213" y="276332"/>
              <a:ext cx="5393404" cy="2935974"/>
            </a:xfrm>
            <a:prstGeom prst="rect">
              <a:avLst/>
            </a:prstGeom>
            <a:effectLst>
              <a:outerShdw blurRad="228600" dist="38100" dir="5400000" algn="t" rotWithShape="0">
                <a:prstClr val="black">
                  <a:alpha val="43000"/>
                </a:prstClr>
              </a:outerShdw>
            </a:effectLst>
          </p:spPr>
        </p:pic>
        <p:pic>
          <p:nvPicPr>
            <p:cNvPr id="19" name="Picture 18">
              <a:extLst>
                <a:ext uri="{FF2B5EF4-FFF2-40B4-BE49-F238E27FC236}">
                  <a16:creationId xmlns:a16="http://schemas.microsoft.com/office/drawing/2014/main" id="{70043F8A-5B06-4A05-8B57-A44CFFF5F857}"/>
                </a:ext>
              </a:extLst>
            </p:cNvPr>
            <p:cNvPicPr>
              <a:picLocks noChangeAspect="1"/>
            </p:cNvPicPr>
            <p:nvPr/>
          </p:nvPicPr>
          <p:blipFill rotWithShape="1">
            <a:blip r:embed="rId3"/>
            <a:srcRect l="26057" t="18776" r="11071" b="52683"/>
            <a:stretch/>
          </p:blipFill>
          <p:spPr>
            <a:xfrm>
              <a:off x="1954418" y="626310"/>
              <a:ext cx="3977557" cy="1050090"/>
            </a:xfrm>
            <a:prstGeom prst="rect">
              <a:avLst/>
            </a:prstGeom>
            <a:effectLst/>
          </p:spPr>
        </p:pic>
        <p:pic>
          <p:nvPicPr>
            <p:cNvPr id="20" name="Picture 19">
              <a:extLst>
                <a:ext uri="{FF2B5EF4-FFF2-40B4-BE49-F238E27FC236}">
                  <a16:creationId xmlns:a16="http://schemas.microsoft.com/office/drawing/2014/main" id="{A3B8A90E-F544-498A-B547-351BBCE999F9}"/>
                </a:ext>
              </a:extLst>
            </p:cNvPr>
            <p:cNvPicPr>
              <a:picLocks noChangeAspect="1"/>
            </p:cNvPicPr>
            <p:nvPr/>
          </p:nvPicPr>
          <p:blipFill rotWithShape="1">
            <a:blip r:embed="rId3"/>
            <a:srcRect l="26057" t="18776" r="11071" b="76695"/>
            <a:stretch/>
          </p:blipFill>
          <p:spPr>
            <a:xfrm>
              <a:off x="1946774" y="624383"/>
              <a:ext cx="3985200" cy="166970"/>
            </a:xfrm>
            <a:prstGeom prst="rect">
              <a:avLst/>
            </a:prstGeom>
            <a:effectLst/>
          </p:spPr>
        </p:pic>
        <p:pic>
          <p:nvPicPr>
            <p:cNvPr id="21" name="Picture 20">
              <a:extLst>
                <a:ext uri="{FF2B5EF4-FFF2-40B4-BE49-F238E27FC236}">
                  <a16:creationId xmlns:a16="http://schemas.microsoft.com/office/drawing/2014/main" id="{8C5F598C-4875-4907-BE76-64245BBE6584}"/>
                </a:ext>
              </a:extLst>
            </p:cNvPr>
            <p:cNvPicPr>
              <a:picLocks noChangeAspect="1"/>
            </p:cNvPicPr>
            <p:nvPr/>
          </p:nvPicPr>
          <p:blipFill rotWithShape="1">
            <a:blip r:embed="rId3"/>
            <a:srcRect l="69239" t="60843" r="11071"/>
            <a:stretch/>
          </p:blipFill>
          <p:spPr>
            <a:xfrm>
              <a:off x="4532483" y="1427787"/>
              <a:ext cx="1370713" cy="1585249"/>
            </a:xfrm>
            <a:prstGeom prst="rect">
              <a:avLst/>
            </a:prstGeom>
            <a:effectLst/>
          </p:spPr>
        </p:pic>
        <p:pic>
          <p:nvPicPr>
            <p:cNvPr id="22" name="Picture 21">
              <a:extLst>
                <a:ext uri="{FF2B5EF4-FFF2-40B4-BE49-F238E27FC236}">
                  <a16:creationId xmlns:a16="http://schemas.microsoft.com/office/drawing/2014/main" id="{C24AEDCF-CA4A-41FF-BBBB-40569BCDF2CC}"/>
                </a:ext>
              </a:extLst>
            </p:cNvPr>
            <p:cNvPicPr>
              <a:picLocks noChangeAspect="1"/>
            </p:cNvPicPr>
            <p:nvPr/>
          </p:nvPicPr>
          <p:blipFill rotWithShape="1">
            <a:blip r:embed="rId3"/>
            <a:srcRect l="26057" t="97189" r="15191"/>
            <a:stretch/>
          </p:blipFill>
          <p:spPr>
            <a:xfrm>
              <a:off x="1958185" y="2938807"/>
              <a:ext cx="3691457" cy="260631"/>
            </a:xfrm>
            <a:prstGeom prst="rect">
              <a:avLst/>
            </a:prstGeom>
            <a:effectLst/>
          </p:spPr>
        </p:pic>
        <p:pic>
          <p:nvPicPr>
            <p:cNvPr id="23" name="Picture 22">
              <a:extLst>
                <a:ext uri="{FF2B5EF4-FFF2-40B4-BE49-F238E27FC236}">
                  <a16:creationId xmlns:a16="http://schemas.microsoft.com/office/drawing/2014/main" id="{8B738DE4-4617-4664-AFB3-3A2881CA2464}"/>
                </a:ext>
              </a:extLst>
            </p:cNvPr>
            <p:cNvPicPr>
              <a:picLocks noChangeAspect="1"/>
            </p:cNvPicPr>
            <p:nvPr/>
          </p:nvPicPr>
          <p:blipFill rotWithShape="1">
            <a:blip r:embed="rId3"/>
            <a:srcRect l="26057" t="23572" r="36488" b="61129"/>
            <a:stretch/>
          </p:blipFill>
          <p:spPr>
            <a:xfrm>
              <a:off x="1946775" y="760268"/>
              <a:ext cx="2866542" cy="680961"/>
            </a:xfrm>
            <a:prstGeom prst="rect">
              <a:avLst/>
            </a:prstGeom>
            <a:effectLst/>
          </p:spPr>
        </p:pic>
        <p:pic>
          <p:nvPicPr>
            <p:cNvPr id="24" name="Picture 23">
              <a:extLst>
                <a:ext uri="{FF2B5EF4-FFF2-40B4-BE49-F238E27FC236}">
                  <a16:creationId xmlns:a16="http://schemas.microsoft.com/office/drawing/2014/main" id="{6AAC51DE-24B8-4A71-A99A-D35BAFB2C351}"/>
                </a:ext>
              </a:extLst>
            </p:cNvPr>
            <p:cNvPicPr>
              <a:picLocks noChangeAspect="1"/>
            </p:cNvPicPr>
            <p:nvPr/>
          </p:nvPicPr>
          <p:blipFill rotWithShape="1">
            <a:blip r:embed="rId3"/>
            <a:srcRect l="26058" t="60843" r="30013"/>
            <a:stretch/>
          </p:blipFill>
          <p:spPr>
            <a:xfrm>
              <a:off x="1945212" y="1429856"/>
              <a:ext cx="3362023" cy="1742842"/>
            </a:xfrm>
            <a:prstGeom prst="rect">
              <a:avLst/>
            </a:prstGeom>
            <a:effectLst/>
          </p:spPr>
        </p:pic>
        <p:pic>
          <p:nvPicPr>
            <p:cNvPr id="25" name="Picture 24">
              <a:extLst>
                <a:ext uri="{FF2B5EF4-FFF2-40B4-BE49-F238E27FC236}">
                  <a16:creationId xmlns:a16="http://schemas.microsoft.com/office/drawing/2014/main" id="{43A05365-6EBC-4126-9FF8-6005EE357D7C}"/>
                </a:ext>
              </a:extLst>
            </p:cNvPr>
            <p:cNvPicPr>
              <a:picLocks noChangeAspect="1"/>
            </p:cNvPicPr>
            <p:nvPr/>
          </p:nvPicPr>
          <p:blipFill rotWithShape="1">
            <a:blip r:embed="rId3"/>
            <a:srcRect l="70586" t="24240" r="11071" b="60806"/>
            <a:stretch/>
          </p:blipFill>
          <p:spPr>
            <a:xfrm>
              <a:off x="4524848" y="790069"/>
              <a:ext cx="1373391" cy="651160"/>
            </a:xfrm>
            <a:prstGeom prst="rect">
              <a:avLst/>
            </a:prstGeom>
            <a:effectLst/>
          </p:spPr>
        </p:pic>
      </p:grpSp>
      <p:sp>
        <p:nvSpPr>
          <p:cNvPr id="15" name="Rectangle 14">
            <a:extLst>
              <a:ext uri="{FF2B5EF4-FFF2-40B4-BE49-F238E27FC236}">
                <a16:creationId xmlns:a16="http://schemas.microsoft.com/office/drawing/2014/main" id="{4C6D6AB2-AD1F-4DA6-8A6F-B737BEE19A60}"/>
              </a:ext>
            </a:extLst>
          </p:cNvPr>
          <p:cNvSpPr/>
          <p:nvPr/>
        </p:nvSpPr>
        <p:spPr bwMode="auto">
          <a:xfrm>
            <a:off x="242886" y="356531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 name="Graphic 1">
            <a:extLst>
              <a:ext uri="{FF2B5EF4-FFF2-40B4-BE49-F238E27FC236}">
                <a16:creationId xmlns:a16="http://schemas.microsoft.com/office/drawing/2014/main" id="{CAE2BEC7-BC95-4863-ADD2-799EA4C6C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5182" y="3832190"/>
            <a:ext cx="735037" cy="592114"/>
          </a:xfrm>
          <a:prstGeom prst="rect">
            <a:avLst/>
          </a:prstGeom>
        </p:spPr>
      </p:pic>
      <p:pic>
        <p:nvPicPr>
          <p:cNvPr id="3" name="Graphic 2">
            <a:extLst>
              <a:ext uri="{FF2B5EF4-FFF2-40B4-BE49-F238E27FC236}">
                <a16:creationId xmlns:a16="http://schemas.microsoft.com/office/drawing/2014/main" id="{F685268E-8066-4F20-B999-BC32950EE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00889" y="4947084"/>
            <a:ext cx="763623" cy="583947"/>
          </a:xfrm>
          <a:prstGeom prst="rect">
            <a:avLst/>
          </a:prstGeom>
        </p:spPr>
      </p:pic>
      <p:pic>
        <p:nvPicPr>
          <p:cNvPr id="4" name="Graphic 3">
            <a:extLst>
              <a:ext uri="{FF2B5EF4-FFF2-40B4-BE49-F238E27FC236}">
                <a16:creationId xmlns:a16="http://schemas.microsoft.com/office/drawing/2014/main" id="{13F69105-3937-499E-A971-9398470990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0083" y="1602650"/>
            <a:ext cx="875920" cy="561487"/>
          </a:xfrm>
          <a:prstGeom prst="rect">
            <a:avLst/>
          </a:prstGeom>
        </p:spPr>
      </p:pic>
      <p:pic>
        <p:nvPicPr>
          <p:cNvPr id="6" name="Graphic 5">
            <a:extLst>
              <a:ext uri="{FF2B5EF4-FFF2-40B4-BE49-F238E27FC236}">
                <a16:creationId xmlns:a16="http://schemas.microsoft.com/office/drawing/2014/main" id="{25372825-2898-48E3-A190-B910AF596F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8439" y="2579727"/>
            <a:ext cx="673784" cy="786079"/>
          </a:xfrm>
          <a:prstGeom prst="rect">
            <a:avLst/>
          </a:prstGeom>
        </p:spPr>
      </p:pic>
      <p:sp>
        <p:nvSpPr>
          <p:cNvPr id="10" name="TextBox 9">
            <a:extLst>
              <a:ext uri="{FF2B5EF4-FFF2-40B4-BE49-F238E27FC236}">
                <a16:creationId xmlns:a16="http://schemas.microsoft.com/office/drawing/2014/main" id="{73FE339C-2DE0-4472-8C81-B0DF84195151}"/>
              </a:ext>
            </a:extLst>
          </p:cNvPr>
          <p:cNvSpPr txBox="1"/>
          <p:nvPr/>
        </p:nvSpPr>
        <p:spPr>
          <a:xfrm>
            <a:off x="8360453" y="3809474"/>
            <a:ext cx="3809953" cy="510909"/>
          </a:xfrm>
          <a:prstGeom prst="rect">
            <a:avLst/>
          </a:prstGeom>
          <a:noFill/>
        </p:spPr>
        <p:txBody>
          <a:bodyPr wrap="square" lIns="182880" tIns="146304" rIns="182880" bIns="146304" rtlCol="0">
            <a:spAutoFit/>
          </a:bodyPr>
          <a:lstStyle/>
          <a:p>
            <a:pPr fontAlgn="base"/>
            <a:r>
              <a:rPr lang="en-US" sz="1400" dirty="0">
                <a:solidFill>
                  <a:schemeClr val="bg1">
                    <a:lumMod val="10000"/>
                  </a:schemeClr>
                </a:solidFill>
              </a:rPr>
              <a:t>Work anywhere </a:t>
            </a:r>
            <a:r>
              <a:rPr lang="en-US" sz="1400" b="1" dirty="0">
                <a:solidFill>
                  <a:srgbClr val="0070C0"/>
                </a:solidFill>
              </a:rPr>
              <a:t>from any device</a:t>
            </a:r>
            <a:r>
              <a:rPr lang="en-US" sz="1400" dirty="0">
                <a:solidFill>
                  <a:schemeClr val="bg1">
                    <a:lumMod val="10000"/>
                  </a:schemeClr>
                </a:solidFill>
              </a:rPr>
              <a:t>​</a:t>
            </a:r>
          </a:p>
        </p:txBody>
      </p:sp>
      <p:sp>
        <p:nvSpPr>
          <p:cNvPr id="11" name="TextBox 10">
            <a:extLst>
              <a:ext uri="{FF2B5EF4-FFF2-40B4-BE49-F238E27FC236}">
                <a16:creationId xmlns:a16="http://schemas.microsoft.com/office/drawing/2014/main" id="{93D0AEB8-831A-488A-87AC-1269CEF8DBEB}"/>
              </a:ext>
            </a:extLst>
          </p:cNvPr>
          <p:cNvSpPr txBox="1"/>
          <p:nvPr/>
        </p:nvSpPr>
        <p:spPr>
          <a:xfrm>
            <a:off x="8360453" y="4875880"/>
            <a:ext cx="3368397" cy="726353"/>
          </a:xfrm>
          <a:prstGeom prst="rect">
            <a:avLst/>
          </a:prstGeom>
          <a:noFill/>
        </p:spPr>
        <p:txBody>
          <a:bodyPr wrap="square" lIns="182880" tIns="146304" rIns="182880" bIns="146304" rtlCol="0">
            <a:spAutoFit/>
          </a:bodyPr>
          <a:lstStyle/>
          <a:p>
            <a:pPr fontAlgn="base"/>
            <a:r>
              <a:rPr lang="en-US" sz="1400" dirty="0">
                <a:solidFill>
                  <a:schemeClr val="bg1">
                    <a:lumMod val="10000"/>
                  </a:schemeClr>
                </a:solidFill>
              </a:rPr>
              <a:t>Host online meetings to </a:t>
            </a:r>
            <a:r>
              <a:rPr lang="en-US" sz="1400" b="1" dirty="0">
                <a:solidFill>
                  <a:srgbClr val="0070C0"/>
                </a:solidFill>
              </a:rPr>
              <a:t>get work done in real-time​</a:t>
            </a:r>
          </a:p>
        </p:txBody>
      </p:sp>
      <p:sp>
        <p:nvSpPr>
          <p:cNvPr id="12" name="TextBox 11">
            <a:extLst>
              <a:ext uri="{FF2B5EF4-FFF2-40B4-BE49-F238E27FC236}">
                <a16:creationId xmlns:a16="http://schemas.microsoft.com/office/drawing/2014/main" id="{67ED56BD-E23F-4159-B2A6-E25CC7B616E9}"/>
              </a:ext>
            </a:extLst>
          </p:cNvPr>
          <p:cNvSpPr txBox="1"/>
          <p:nvPr/>
        </p:nvSpPr>
        <p:spPr>
          <a:xfrm>
            <a:off x="8360453" y="1574575"/>
            <a:ext cx="3368397" cy="726353"/>
          </a:xfrm>
          <a:prstGeom prst="rect">
            <a:avLst/>
          </a:prstGeom>
          <a:noFill/>
        </p:spPr>
        <p:txBody>
          <a:bodyPr wrap="square" lIns="182880" tIns="146304" rIns="182880" bIns="146304" rtlCol="0">
            <a:spAutoFit/>
          </a:bodyPr>
          <a:lstStyle/>
          <a:p>
            <a:pPr fontAlgn="base"/>
            <a:r>
              <a:rPr lang="en-US" sz="1400" dirty="0">
                <a:solidFill>
                  <a:schemeClr val="bg1">
                    <a:lumMod val="10000"/>
                  </a:schemeClr>
                </a:solidFill>
              </a:rPr>
              <a:t>Bring together teams and resources, </a:t>
            </a:r>
            <a:r>
              <a:rPr lang="en-US" sz="1400" b="1" dirty="0">
                <a:solidFill>
                  <a:srgbClr val="0070C0"/>
                </a:solidFill>
              </a:rPr>
              <a:t>all in one place​</a:t>
            </a:r>
          </a:p>
        </p:txBody>
      </p:sp>
      <p:sp>
        <p:nvSpPr>
          <p:cNvPr id="13" name="TextBox 12">
            <a:extLst>
              <a:ext uri="{FF2B5EF4-FFF2-40B4-BE49-F238E27FC236}">
                <a16:creationId xmlns:a16="http://schemas.microsoft.com/office/drawing/2014/main" id="{137715D1-C0BD-4508-8F29-BDB4D6470ADE}"/>
              </a:ext>
            </a:extLst>
          </p:cNvPr>
          <p:cNvSpPr txBox="1"/>
          <p:nvPr/>
        </p:nvSpPr>
        <p:spPr>
          <a:xfrm>
            <a:off x="8360453" y="2732327"/>
            <a:ext cx="3368397" cy="726353"/>
          </a:xfrm>
          <a:prstGeom prst="rect">
            <a:avLst/>
          </a:prstGeom>
          <a:noFill/>
        </p:spPr>
        <p:txBody>
          <a:bodyPr wrap="square" lIns="182880" tIns="146304" rIns="182880" bIns="146304" rtlCol="0">
            <a:spAutoFit/>
          </a:bodyPr>
          <a:lstStyle/>
          <a:p>
            <a:r>
              <a:rPr lang="en-US" sz="1400" b="1" dirty="0">
                <a:solidFill>
                  <a:srgbClr val="0070C0"/>
                </a:solidFill>
              </a:rPr>
              <a:t>Connect</a:t>
            </a:r>
            <a:r>
              <a:rPr lang="en-US" sz="1400" dirty="0">
                <a:solidFill>
                  <a:schemeClr val="bg1">
                    <a:lumMod val="10000"/>
                  </a:schemeClr>
                </a:solidFill>
              </a:rPr>
              <a:t> with customers, coworkers, and suppliers</a:t>
            </a:r>
            <a:endParaRPr lang="en-US" dirty="0">
              <a:solidFill>
                <a:schemeClr val="bg1">
                  <a:lumMod val="10000"/>
                </a:schemeClr>
              </a:solidFill>
            </a:endParaRPr>
          </a:p>
        </p:txBody>
      </p:sp>
      <p:pic>
        <p:nvPicPr>
          <p:cNvPr id="7" name="Picture 6">
            <a:extLst>
              <a:ext uri="{FF2B5EF4-FFF2-40B4-BE49-F238E27FC236}">
                <a16:creationId xmlns:a16="http://schemas.microsoft.com/office/drawing/2014/main" id="{AA3EF06C-EF5E-4081-AC28-93803202C373}"/>
              </a:ext>
            </a:extLst>
          </p:cNvPr>
          <p:cNvPicPr>
            <a:picLocks noChangeAspect="1"/>
          </p:cNvPicPr>
          <p:nvPr/>
        </p:nvPicPr>
        <p:blipFill rotWithShape="1">
          <a:blip r:embed="rId12"/>
          <a:srcRect t="5824"/>
          <a:stretch/>
        </p:blipFill>
        <p:spPr>
          <a:xfrm>
            <a:off x="564959" y="3668482"/>
            <a:ext cx="5485965" cy="3013118"/>
          </a:xfrm>
          <a:prstGeom prst="rect">
            <a:avLst/>
          </a:prstGeom>
          <a:effectLst>
            <a:outerShdw blurRad="228600" dist="38100" dir="5400000" algn="t" rotWithShape="0">
              <a:prstClr val="black">
                <a:alpha val="43000"/>
              </a:prstClr>
            </a:outerShdw>
          </a:effectLst>
        </p:spPr>
      </p:pic>
      <p:sp>
        <p:nvSpPr>
          <p:cNvPr id="16" name="Rectangle 15">
            <a:extLst>
              <a:ext uri="{FF2B5EF4-FFF2-40B4-BE49-F238E27FC236}">
                <a16:creationId xmlns:a16="http://schemas.microsoft.com/office/drawing/2014/main" id="{F1D35A17-9D96-46B3-99E5-EBE43BD32F08}"/>
              </a:ext>
            </a:extLst>
          </p:cNvPr>
          <p:cNvSpPr/>
          <p:nvPr/>
        </p:nvSpPr>
        <p:spPr>
          <a:xfrm>
            <a:off x="6961825" y="283465"/>
            <a:ext cx="4404380"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Work better together</a:t>
            </a:r>
          </a:p>
        </p:txBody>
      </p:sp>
    </p:spTree>
    <p:extLst>
      <p:ext uri="{BB962C8B-B14F-4D97-AF65-F5344CB8AC3E}">
        <p14:creationId xmlns:p14="http://schemas.microsoft.com/office/powerpoint/2010/main" val="264641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5597871" y="3497262"/>
            <a:ext cx="2710452"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38CD58EF-2783-43CE-8592-A5E0DDC7E809}"/>
              </a:ext>
            </a:extLst>
          </p:cNvPr>
          <p:cNvSpPr/>
          <p:nvPr/>
        </p:nvSpPr>
        <p:spPr>
          <a:xfrm>
            <a:off x="1753937" y="1574692"/>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0233726E-6D4B-45CC-946F-91CE7B0BBEA8}"/>
              </a:ext>
            </a:extLst>
          </p:cNvPr>
          <p:cNvSpPr/>
          <p:nvPr/>
        </p:nvSpPr>
        <p:spPr>
          <a:xfrm>
            <a:off x="6554391" y="2026656"/>
            <a:ext cx="4290162"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Build your business</a:t>
            </a:r>
          </a:p>
        </p:txBody>
      </p:sp>
      <p:sp>
        <p:nvSpPr>
          <p:cNvPr id="47" name="Oval 46">
            <a:extLst>
              <a:ext uri="{FF2B5EF4-FFF2-40B4-BE49-F238E27FC236}">
                <a16:creationId xmlns:a16="http://schemas.microsoft.com/office/drawing/2014/main" id="{5FBFD6BB-DF24-4D96-A0E3-DAB53447A4E2}"/>
              </a:ext>
            </a:extLst>
          </p:cNvPr>
          <p:cNvSpPr/>
          <p:nvPr/>
        </p:nvSpPr>
        <p:spPr>
          <a:xfrm>
            <a:off x="1753938" y="1574693"/>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25" name="Picture 24">
            <a:extLst>
              <a:ext uri="{FF2B5EF4-FFF2-40B4-BE49-F238E27FC236}">
                <a16:creationId xmlns:a16="http://schemas.microsoft.com/office/drawing/2014/main" id="{744F9744-3AC4-4323-A7CF-3D26469AD273}"/>
              </a:ext>
            </a:extLst>
          </p:cNvPr>
          <p:cNvPicPr>
            <a:picLocks noChangeAspect="1"/>
          </p:cNvPicPr>
          <p:nvPr/>
        </p:nvPicPr>
        <p:blipFill>
          <a:blip r:embed="rId3"/>
          <a:stretch>
            <a:fillRect/>
          </a:stretch>
        </p:blipFill>
        <p:spPr>
          <a:xfrm>
            <a:off x="2035865" y="1855441"/>
            <a:ext cx="3354221" cy="3356579"/>
          </a:xfrm>
          <a:prstGeom prst="rect">
            <a:avLst/>
          </a:prstGeom>
        </p:spPr>
      </p:pic>
      <p:pic>
        <p:nvPicPr>
          <p:cNvPr id="11" name="Picture 10">
            <a:extLst>
              <a:ext uri="{FF2B5EF4-FFF2-40B4-BE49-F238E27FC236}">
                <a16:creationId xmlns:a16="http://schemas.microsoft.com/office/drawing/2014/main" id="{021A7F71-EFDC-431F-9060-CE75DC29A1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3210" y="3033904"/>
            <a:ext cx="1152525" cy="743564"/>
          </a:xfrm>
          <a:prstGeom prst="rect">
            <a:avLst/>
          </a:prstGeom>
        </p:spPr>
      </p:pic>
      <p:sp>
        <p:nvSpPr>
          <p:cNvPr id="15" name="TextBox 14">
            <a:extLst>
              <a:ext uri="{FF2B5EF4-FFF2-40B4-BE49-F238E27FC236}">
                <a16:creationId xmlns:a16="http://schemas.microsoft.com/office/drawing/2014/main" id="{9EEEF979-8B1C-4A66-807F-52B7E2CDB2C5}"/>
              </a:ext>
            </a:extLst>
          </p:cNvPr>
          <p:cNvSpPr txBox="1"/>
          <p:nvPr/>
        </p:nvSpPr>
        <p:spPr>
          <a:xfrm>
            <a:off x="7137386" y="4056943"/>
            <a:ext cx="3707167" cy="849463"/>
          </a:xfrm>
          <a:prstGeom prst="rect">
            <a:avLst/>
          </a:prstGeom>
          <a:noFill/>
        </p:spPr>
        <p:txBody>
          <a:bodyPr wrap="square" lIns="182880" tIns="146304" rIns="182880" bIns="146304" rtlCol="0">
            <a:spAutoFit/>
          </a:bodyPr>
          <a:lstStyle/>
          <a:p>
            <a:pPr fontAlgn="base"/>
            <a:r>
              <a:rPr lang="en-US" b="1" dirty="0"/>
              <a:t>Get more customers and run your business more efficiently</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3106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F6FF35-871E-43E4-A6D4-CB044C0E8643}"/>
              </a:ext>
            </a:extLst>
          </p:cNvPr>
          <p:cNvSpPr/>
          <p:nvPr/>
        </p:nvSpPr>
        <p:spPr bwMode="auto">
          <a:xfrm>
            <a:off x="242886" y="3565316"/>
            <a:ext cx="6067427" cy="3260134"/>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15238A5B-3C44-4312-BF91-63EA0A2B99B8}"/>
              </a:ext>
            </a:extLst>
          </p:cNvPr>
          <p:cNvSpPr/>
          <p:nvPr/>
        </p:nvSpPr>
        <p:spPr bwMode="auto">
          <a:xfrm>
            <a:off x="242886" y="16907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73FE339C-2DE0-4472-8C81-B0DF84195151}"/>
              </a:ext>
            </a:extLst>
          </p:cNvPr>
          <p:cNvSpPr txBox="1"/>
          <p:nvPr/>
        </p:nvSpPr>
        <p:spPr>
          <a:xfrm>
            <a:off x="8260372" y="1837754"/>
            <a:ext cx="3546933" cy="726353"/>
          </a:xfrm>
          <a:prstGeom prst="rect">
            <a:avLst/>
          </a:prstGeom>
          <a:noFill/>
        </p:spPr>
        <p:txBody>
          <a:bodyPr wrap="square" lIns="182880" tIns="146304" rIns="182880" bIns="146304" rtlCol="0">
            <a:spAutoFit/>
          </a:bodyPr>
          <a:lstStyle/>
          <a:p>
            <a:pPr fontAlgn="base"/>
            <a:r>
              <a:rPr lang="en-US" sz="1400" dirty="0"/>
              <a:t>Build </a:t>
            </a:r>
            <a:r>
              <a:rPr lang="en-US" sz="1400" b="1" dirty="0">
                <a:solidFill>
                  <a:srgbClr val="0070C0"/>
                </a:solidFill>
              </a:rPr>
              <a:t>stronger customer relationships </a:t>
            </a:r>
            <a:r>
              <a:rPr lang="en-US" sz="1400" dirty="0"/>
              <a:t>with CRM built right into Outlook</a:t>
            </a:r>
            <a:endParaRPr lang="en-US" sz="1400" dirty="0">
              <a:solidFill>
                <a:schemeClr val="bg1">
                  <a:lumMod val="10000"/>
                </a:schemeClr>
              </a:solidFill>
            </a:endParaRPr>
          </a:p>
        </p:txBody>
      </p:sp>
      <p:sp>
        <p:nvSpPr>
          <p:cNvPr id="12" name="TextBox 11">
            <a:extLst>
              <a:ext uri="{FF2B5EF4-FFF2-40B4-BE49-F238E27FC236}">
                <a16:creationId xmlns:a16="http://schemas.microsoft.com/office/drawing/2014/main" id="{67ED56BD-E23F-4159-B2A6-E25CC7B616E9}"/>
              </a:ext>
            </a:extLst>
          </p:cNvPr>
          <p:cNvSpPr txBox="1"/>
          <p:nvPr/>
        </p:nvSpPr>
        <p:spPr>
          <a:xfrm>
            <a:off x="8355906" y="3427200"/>
            <a:ext cx="3368397" cy="726353"/>
          </a:xfrm>
          <a:prstGeom prst="rect">
            <a:avLst/>
          </a:prstGeom>
          <a:noFill/>
        </p:spPr>
        <p:txBody>
          <a:bodyPr wrap="square" lIns="182880" tIns="146304" rIns="182880" bIns="146304" rtlCol="0" anchor="t">
            <a:spAutoFit/>
          </a:bodyPr>
          <a:lstStyle/>
          <a:p>
            <a:pPr fontAlgn="base"/>
            <a:r>
              <a:rPr lang="en-US" sz="1400" b="1" dirty="0">
                <a:solidFill>
                  <a:srgbClr val="0070C0"/>
                </a:solidFill>
              </a:rPr>
              <a:t>Schedule &amp; manage appointments </a:t>
            </a:r>
            <a:r>
              <a:rPr lang="en-US" sz="1400" dirty="0"/>
              <a:t>with your customers with Bookings</a:t>
            </a:r>
            <a:endParaRPr lang="en-US" sz="1400" b="1" dirty="0">
              <a:solidFill>
                <a:srgbClr val="0070C0"/>
              </a:solidFill>
            </a:endParaRPr>
          </a:p>
        </p:txBody>
      </p:sp>
      <p:sp>
        <p:nvSpPr>
          <p:cNvPr id="13" name="TextBox 12">
            <a:extLst>
              <a:ext uri="{FF2B5EF4-FFF2-40B4-BE49-F238E27FC236}">
                <a16:creationId xmlns:a16="http://schemas.microsoft.com/office/drawing/2014/main" id="{137715D1-C0BD-4508-8F29-BDB4D6470ADE}"/>
              </a:ext>
            </a:extLst>
          </p:cNvPr>
          <p:cNvSpPr txBox="1"/>
          <p:nvPr/>
        </p:nvSpPr>
        <p:spPr>
          <a:xfrm>
            <a:off x="8355906" y="4810112"/>
            <a:ext cx="3368397" cy="726353"/>
          </a:xfrm>
          <a:prstGeom prst="rect">
            <a:avLst/>
          </a:prstGeom>
          <a:noFill/>
        </p:spPr>
        <p:txBody>
          <a:bodyPr wrap="square" lIns="182880" tIns="146304" rIns="182880" bIns="146304" rtlCol="0">
            <a:spAutoFit/>
          </a:bodyPr>
          <a:lstStyle/>
          <a:p>
            <a:r>
              <a:rPr lang="en-US" sz="1400" b="1" dirty="0">
                <a:solidFill>
                  <a:srgbClr val="0070C0"/>
                </a:solidFill>
              </a:rPr>
              <a:t>Optimize your business </a:t>
            </a:r>
            <a:r>
              <a:rPr lang="en-US" sz="1400" dirty="0"/>
              <a:t>processes with Planner</a:t>
            </a:r>
            <a:endParaRPr lang="en-US" dirty="0">
              <a:solidFill>
                <a:schemeClr val="bg1">
                  <a:lumMod val="10000"/>
                </a:schemeClr>
              </a:solidFill>
            </a:endParaRPr>
          </a:p>
        </p:txBody>
      </p:sp>
      <p:pic>
        <p:nvPicPr>
          <p:cNvPr id="18" name="Graphic 17">
            <a:extLst>
              <a:ext uri="{FF2B5EF4-FFF2-40B4-BE49-F238E27FC236}">
                <a16:creationId xmlns:a16="http://schemas.microsoft.com/office/drawing/2014/main" id="{362FAA54-738C-4DB2-9177-C1F753A3AA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7578" y="1745328"/>
            <a:ext cx="978700" cy="911203"/>
          </a:xfrm>
          <a:prstGeom prst="rect">
            <a:avLst/>
          </a:prstGeom>
        </p:spPr>
      </p:pic>
      <p:pic>
        <p:nvPicPr>
          <p:cNvPr id="20" name="Graphic 19">
            <a:extLst>
              <a:ext uri="{FF2B5EF4-FFF2-40B4-BE49-F238E27FC236}">
                <a16:creationId xmlns:a16="http://schemas.microsoft.com/office/drawing/2014/main" id="{F8930F2B-9070-45C9-A048-7F9C0F1467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232" y="3452100"/>
            <a:ext cx="742460" cy="573722"/>
          </a:xfrm>
          <a:prstGeom prst="rect">
            <a:avLst/>
          </a:prstGeom>
        </p:spPr>
      </p:pic>
      <p:pic>
        <p:nvPicPr>
          <p:cNvPr id="21" name="Graphic 20">
            <a:extLst>
              <a:ext uri="{FF2B5EF4-FFF2-40B4-BE49-F238E27FC236}">
                <a16:creationId xmlns:a16="http://schemas.microsoft.com/office/drawing/2014/main" id="{C949F761-F9EA-434D-9310-D422A1A3F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122" y="4689037"/>
            <a:ext cx="850681" cy="753060"/>
          </a:xfrm>
          <a:prstGeom prst="rect">
            <a:avLst/>
          </a:prstGeom>
        </p:spPr>
      </p:pic>
      <p:grpSp>
        <p:nvGrpSpPr>
          <p:cNvPr id="4" name="Group 3">
            <a:extLst>
              <a:ext uri="{FF2B5EF4-FFF2-40B4-BE49-F238E27FC236}">
                <a16:creationId xmlns:a16="http://schemas.microsoft.com/office/drawing/2014/main" id="{80993F3C-63A4-4599-BBBA-E262E5D017B4}"/>
              </a:ext>
            </a:extLst>
          </p:cNvPr>
          <p:cNvGrpSpPr/>
          <p:nvPr/>
        </p:nvGrpSpPr>
        <p:grpSpPr>
          <a:xfrm>
            <a:off x="1181087" y="3723768"/>
            <a:ext cx="4290800" cy="2903269"/>
            <a:chOff x="1406057" y="3939540"/>
            <a:chExt cx="3891308" cy="2632962"/>
          </a:xfrm>
          <a:effectLst>
            <a:outerShdw blurRad="139700" dist="76200" dir="5400000" algn="t" rotWithShape="0">
              <a:prstClr val="black">
                <a:alpha val="23000"/>
              </a:prstClr>
            </a:outerShdw>
          </a:effectLst>
        </p:grpSpPr>
        <p:pic>
          <p:nvPicPr>
            <p:cNvPr id="15" name="Picture 14">
              <a:extLst>
                <a:ext uri="{FF2B5EF4-FFF2-40B4-BE49-F238E27FC236}">
                  <a16:creationId xmlns:a16="http://schemas.microsoft.com/office/drawing/2014/main" id="{CFF6204E-136F-4A53-9D44-67536884EB60}"/>
                </a:ext>
              </a:extLst>
            </p:cNvPr>
            <p:cNvPicPr>
              <a:picLocks noChangeAspect="1"/>
            </p:cNvPicPr>
            <p:nvPr/>
          </p:nvPicPr>
          <p:blipFill rotWithShape="1">
            <a:blip r:embed="rId9">
              <a:extLst>
                <a:ext uri="{28A0092B-C50C-407E-A947-70E740481C1C}">
                  <a14:useLocalDpi xmlns:a14="http://schemas.microsoft.com/office/drawing/2010/main" val="0"/>
                </a:ext>
              </a:extLst>
            </a:blip>
            <a:srcRect t="4403"/>
            <a:stretch/>
          </p:blipFill>
          <p:spPr>
            <a:xfrm>
              <a:off x="1406057" y="3939540"/>
              <a:ext cx="3891308" cy="2632962"/>
            </a:xfrm>
            <a:prstGeom prst="rect">
              <a:avLst/>
            </a:prstGeom>
            <a:ln>
              <a:solidFill>
                <a:schemeClr val="bg2"/>
              </a:solidFill>
            </a:ln>
          </p:spPr>
        </p:pic>
        <p:sp>
          <p:nvSpPr>
            <p:cNvPr id="3" name="Rectangle 2">
              <a:extLst>
                <a:ext uri="{FF2B5EF4-FFF2-40B4-BE49-F238E27FC236}">
                  <a16:creationId xmlns:a16="http://schemas.microsoft.com/office/drawing/2014/main" id="{23AF9678-BAE6-4A37-A5F6-2158EC45E900}"/>
                </a:ext>
              </a:extLst>
            </p:cNvPr>
            <p:cNvSpPr/>
            <p:nvPr/>
          </p:nvSpPr>
          <p:spPr bwMode="auto">
            <a:xfrm>
              <a:off x="1808558" y="5581650"/>
              <a:ext cx="102394" cy="69056"/>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6" name="Rectangle 15">
            <a:extLst>
              <a:ext uri="{FF2B5EF4-FFF2-40B4-BE49-F238E27FC236}">
                <a16:creationId xmlns:a16="http://schemas.microsoft.com/office/drawing/2014/main" id="{E6C8E452-8060-4528-8A7B-23FA7BDDDE20}"/>
              </a:ext>
            </a:extLst>
          </p:cNvPr>
          <p:cNvSpPr/>
          <p:nvPr/>
        </p:nvSpPr>
        <p:spPr>
          <a:xfrm>
            <a:off x="6696597" y="303428"/>
            <a:ext cx="4290162"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Build your business</a:t>
            </a:r>
          </a:p>
        </p:txBody>
      </p:sp>
      <p:grpSp>
        <p:nvGrpSpPr>
          <p:cNvPr id="17" name="Group 16">
            <a:extLst>
              <a:ext uri="{FF2B5EF4-FFF2-40B4-BE49-F238E27FC236}">
                <a16:creationId xmlns:a16="http://schemas.microsoft.com/office/drawing/2014/main" id="{EAB2580C-5FF3-4BC1-87FD-B4DE1BAD9DBB}"/>
              </a:ext>
            </a:extLst>
          </p:cNvPr>
          <p:cNvGrpSpPr>
            <a:grpSpLocks noChangeAspect="1"/>
          </p:cNvGrpSpPr>
          <p:nvPr/>
        </p:nvGrpSpPr>
        <p:grpSpPr>
          <a:xfrm>
            <a:off x="629173" y="367488"/>
            <a:ext cx="5294853" cy="2864333"/>
            <a:chOff x="629170" y="367488"/>
            <a:chExt cx="10930448" cy="5912996"/>
          </a:xfrm>
        </p:grpSpPr>
        <p:pic>
          <p:nvPicPr>
            <p:cNvPr id="19" name="Picture 18">
              <a:extLst>
                <a:ext uri="{FF2B5EF4-FFF2-40B4-BE49-F238E27FC236}">
                  <a16:creationId xmlns:a16="http://schemas.microsoft.com/office/drawing/2014/main" id="{52648C50-E216-4164-85FA-770CC511DFF8}"/>
                </a:ext>
              </a:extLst>
            </p:cNvPr>
            <p:cNvPicPr>
              <a:picLocks noChangeAspect="1"/>
            </p:cNvPicPr>
            <p:nvPr/>
          </p:nvPicPr>
          <p:blipFill>
            <a:blip r:embed="rId10"/>
            <a:stretch>
              <a:fillRect/>
            </a:stretch>
          </p:blipFill>
          <p:spPr>
            <a:xfrm>
              <a:off x="629170" y="367488"/>
              <a:ext cx="10930448" cy="5912996"/>
            </a:xfrm>
            <a:prstGeom prst="rect">
              <a:avLst/>
            </a:prstGeom>
            <a:effectLst>
              <a:outerShdw blurRad="165100" dist="63500" dir="5400000" algn="t" rotWithShape="0">
                <a:prstClr val="black">
                  <a:alpha val="26000"/>
                </a:prstClr>
              </a:outerShdw>
            </a:effectLst>
          </p:spPr>
        </p:pic>
        <p:pic>
          <p:nvPicPr>
            <p:cNvPr id="22" name="Picture 21">
              <a:extLst>
                <a:ext uri="{FF2B5EF4-FFF2-40B4-BE49-F238E27FC236}">
                  <a16:creationId xmlns:a16="http://schemas.microsoft.com/office/drawing/2014/main" id="{57838E6C-7F43-49B8-8C9A-4FE451960734}"/>
                </a:ext>
              </a:extLst>
            </p:cNvPr>
            <p:cNvPicPr>
              <a:picLocks noChangeAspect="1"/>
            </p:cNvPicPr>
            <p:nvPr/>
          </p:nvPicPr>
          <p:blipFill rotWithShape="1">
            <a:blip r:embed="rId10"/>
            <a:srcRect l="5550" t="14333" r="21809" b="21436"/>
            <a:stretch/>
          </p:blipFill>
          <p:spPr>
            <a:xfrm>
              <a:off x="1244143" y="1242061"/>
              <a:ext cx="10071557" cy="4817568"/>
            </a:xfrm>
            <a:prstGeom prst="rect">
              <a:avLst/>
            </a:prstGeom>
            <a:effectLst/>
          </p:spPr>
        </p:pic>
      </p:grpSp>
      <p:grpSp>
        <p:nvGrpSpPr>
          <p:cNvPr id="23" name="Group 22">
            <a:extLst>
              <a:ext uri="{FF2B5EF4-FFF2-40B4-BE49-F238E27FC236}">
                <a16:creationId xmlns:a16="http://schemas.microsoft.com/office/drawing/2014/main" id="{478FD838-0116-4D02-9DA1-F6C28E0B830D}"/>
              </a:ext>
            </a:extLst>
          </p:cNvPr>
          <p:cNvGrpSpPr>
            <a:grpSpLocks noChangeAspect="1"/>
          </p:cNvGrpSpPr>
          <p:nvPr/>
        </p:nvGrpSpPr>
        <p:grpSpPr>
          <a:xfrm>
            <a:off x="927882" y="3675333"/>
            <a:ext cx="4697435" cy="3040100"/>
            <a:chOff x="1406057" y="4054114"/>
            <a:chExt cx="3891308" cy="2518388"/>
          </a:xfrm>
          <a:effectLst>
            <a:outerShdw blurRad="139700" dist="76200" dir="5400000" algn="t" rotWithShape="0">
              <a:prstClr val="black">
                <a:alpha val="23000"/>
              </a:prstClr>
            </a:outerShdw>
          </a:effectLst>
        </p:grpSpPr>
        <p:pic>
          <p:nvPicPr>
            <p:cNvPr id="24" name="Picture 23">
              <a:extLst>
                <a:ext uri="{FF2B5EF4-FFF2-40B4-BE49-F238E27FC236}">
                  <a16:creationId xmlns:a16="http://schemas.microsoft.com/office/drawing/2014/main" id="{621435E3-EEC5-4039-B471-6F58190BA42F}"/>
                </a:ext>
              </a:extLst>
            </p:cNvPr>
            <p:cNvPicPr>
              <a:picLocks noChangeAspect="1"/>
            </p:cNvPicPr>
            <p:nvPr/>
          </p:nvPicPr>
          <p:blipFill rotWithShape="1">
            <a:blip r:embed="rId9">
              <a:extLst>
                <a:ext uri="{28A0092B-C50C-407E-A947-70E740481C1C}">
                  <a14:useLocalDpi xmlns:a14="http://schemas.microsoft.com/office/drawing/2010/main" val="0"/>
                </a:ext>
              </a:extLst>
            </a:blip>
            <a:srcRect t="8564"/>
            <a:stretch/>
          </p:blipFill>
          <p:spPr>
            <a:xfrm>
              <a:off x="1406057" y="4054114"/>
              <a:ext cx="3891308" cy="2518388"/>
            </a:xfrm>
            <a:prstGeom prst="rect">
              <a:avLst/>
            </a:prstGeom>
            <a:ln>
              <a:solidFill>
                <a:schemeClr val="bg2"/>
              </a:solidFill>
            </a:ln>
          </p:spPr>
        </p:pic>
        <p:sp>
          <p:nvSpPr>
            <p:cNvPr id="25" name="Rectangle 24">
              <a:extLst>
                <a:ext uri="{FF2B5EF4-FFF2-40B4-BE49-F238E27FC236}">
                  <a16:creationId xmlns:a16="http://schemas.microsoft.com/office/drawing/2014/main" id="{6E68749D-81A7-4879-900E-7F37151FE016}"/>
                </a:ext>
              </a:extLst>
            </p:cNvPr>
            <p:cNvSpPr/>
            <p:nvPr/>
          </p:nvSpPr>
          <p:spPr bwMode="auto">
            <a:xfrm>
              <a:off x="1808558" y="5581650"/>
              <a:ext cx="102394" cy="69056"/>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7114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a:extLst>
              <a:ext uri="{FF2B5EF4-FFF2-40B4-BE49-F238E27FC236}">
                <a16:creationId xmlns:a16="http://schemas.microsoft.com/office/drawing/2014/main" id="{38CD58EF-2783-43CE-8592-A5E0DDC7E809}"/>
              </a:ext>
            </a:extLst>
          </p:cNvPr>
          <p:cNvSpPr/>
          <p:nvPr/>
        </p:nvSpPr>
        <p:spPr>
          <a:xfrm>
            <a:off x="1753937" y="1574692"/>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7" name="Oval 46">
            <a:extLst>
              <a:ext uri="{FF2B5EF4-FFF2-40B4-BE49-F238E27FC236}">
                <a16:creationId xmlns:a16="http://schemas.microsoft.com/office/drawing/2014/main" id="{5FBFD6BB-DF24-4D96-A0E3-DAB53447A4E2}"/>
              </a:ext>
            </a:extLst>
          </p:cNvPr>
          <p:cNvSpPr/>
          <p:nvPr/>
        </p:nvSpPr>
        <p:spPr>
          <a:xfrm>
            <a:off x="1753938" y="1574693"/>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03C19343-9EA9-4E91-9DD8-1FC4247EED66}"/>
              </a:ext>
            </a:extLst>
          </p:cNvPr>
          <p:cNvPicPr>
            <a:picLocks noChangeAspect="1"/>
          </p:cNvPicPr>
          <p:nvPr/>
        </p:nvPicPr>
        <p:blipFill rotWithShape="1">
          <a:blip r:embed="rId3"/>
          <a:srcRect l="27446" t="15616" r="16312"/>
          <a:stretch/>
        </p:blipFill>
        <p:spPr>
          <a:xfrm>
            <a:off x="2035864" y="1849341"/>
            <a:ext cx="3362680" cy="3362679"/>
          </a:xfrm>
          <a:custGeom>
            <a:avLst/>
            <a:gdLst>
              <a:gd name="connsiteX0" fmla="*/ 2457459 w 4914958"/>
              <a:gd name="connsiteY0" fmla="*/ 0 h 4914957"/>
              <a:gd name="connsiteX1" fmla="*/ 2457500 w 4914958"/>
              <a:gd name="connsiteY1" fmla="*/ 0 h 4914957"/>
              <a:gd name="connsiteX2" fmla="*/ 2708742 w 4914958"/>
              <a:gd name="connsiteY2" fmla="*/ 12687 h 4914957"/>
              <a:gd name="connsiteX3" fmla="*/ 4914958 w 4914958"/>
              <a:gd name="connsiteY3" fmla="*/ 2457478 h 4914957"/>
              <a:gd name="connsiteX4" fmla="*/ 2457479 w 4914958"/>
              <a:gd name="connsiteY4" fmla="*/ 4914957 h 4914957"/>
              <a:gd name="connsiteX5" fmla="*/ 0 w 4914958"/>
              <a:gd name="connsiteY5" fmla="*/ 2457478 h 4914957"/>
              <a:gd name="connsiteX6" fmla="*/ 2206216 w 4914958"/>
              <a:gd name="connsiteY6" fmla="*/ 12687 h 491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958" h="4914957">
                <a:moveTo>
                  <a:pt x="2457459" y="0"/>
                </a:moveTo>
                <a:lnTo>
                  <a:pt x="2457500" y="0"/>
                </a:lnTo>
                <a:lnTo>
                  <a:pt x="2708742" y="12687"/>
                </a:lnTo>
                <a:cubicBezTo>
                  <a:pt x="3947941" y="138534"/>
                  <a:pt x="4914958" y="1185077"/>
                  <a:pt x="4914958" y="2457478"/>
                </a:cubicBezTo>
                <a:cubicBezTo>
                  <a:pt x="4914958" y="3814706"/>
                  <a:pt x="3814707" y="4914957"/>
                  <a:pt x="2457479" y="4914957"/>
                </a:cubicBezTo>
                <a:cubicBezTo>
                  <a:pt x="1100251" y="4914957"/>
                  <a:pt x="0" y="3814706"/>
                  <a:pt x="0" y="2457478"/>
                </a:cubicBezTo>
                <a:cubicBezTo>
                  <a:pt x="0" y="1185077"/>
                  <a:pt x="967018" y="138534"/>
                  <a:pt x="2206216" y="12687"/>
                </a:cubicBezTo>
                <a:close/>
              </a:path>
            </a:pathLst>
          </a:custGeom>
        </p:spPr>
      </p:pic>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5597871" y="2903838"/>
            <a:ext cx="2710452"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233726E-6D4B-45CC-946F-91CE7B0BBEA8}"/>
              </a:ext>
            </a:extLst>
          </p:cNvPr>
          <p:cNvSpPr/>
          <p:nvPr/>
        </p:nvSpPr>
        <p:spPr>
          <a:xfrm>
            <a:off x="6694998" y="1433232"/>
            <a:ext cx="4290162"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Safeguard your data</a:t>
            </a:r>
          </a:p>
        </p:txBody>
      </p:sp>
      <p:sp>
        <p:nvSpPr>
          <p:cNvPr id="15" name="TextBox 14">
            <a:extLst>
              <a:ext uri="{FF2B5EF4-FFF2-40B4-BE49-F238E27FC236}">
                <a16:creationId xmlns:a16="http://schemas.microsoft.com/office/drawing/2014/main" id="{9EEEF979-8B1C-4A66-807F-52B7E2CDB2C5}"/>
              </a:ext>
            </a:extLst>
          </p:cNvPr>
          <p:cNvSpPr txBox="1"/>
          <p:nvPr/>
        </p:nvSpPr>
        <p:spPr>
          <a:xfrm>
            <a:off x="6828156" y="3558522"/>
            <a:ext cx="4157004" cy="849463"/>
          </a:xfrm>
          <a:prstGeom prst="rect">
            <a:avLst/>
          </a:prstGeom>
          <a:noFill/>
        </p:spPr>
        <p:txBody>
          <a:bodyPr wrap="square" lIns="182880" tIns="146304" rIns="182880" bIns="146304" rtlCol="0">
            <a:spAutoFit/>
          </a:bodyPr>
          <a:lstStyle/>
          <a:p>
            <a:pPr algn="ctr" fontAlgn="base"/>
            <a:r>
              <a:rPr lang="en-US" b="1" dirty="0"/>
              <a:t>Protect your company against external threats and data leaks</a:t>
            </a:r>
            <a:endParaRPr lang="en-US" sz="2000" dirty="0">
              <a:gradFill>
                <a:gsLst>
                  <a:gs pos="2917">
                    <a:schemeClr val="tx1"/>
                  </a:gs>
                  <a:gs pos="30000">
                    <a:schemeClr val="tx1"/>
                  </a:gs>
                </a:gsLst>
                <a:lin ang="5400000" scaled="0"/>
              </a:gradFill>
            </a:endParaRPr>
          </a:p>
        </p:txBody>
      </p:sp>
      <p:pic>
        <p:nvPicPr>
          <p:cNvPr id="4" name="Picture 3">
            <a:extLst>
              <a:ext uri="{FF2B5EF4-FFF2-40B4-BE49-F238E27FC236}">
                <a16:creationId xmlns:a16="http://schemas.microsoft.com/office/drawing/2014/main" id="{38E9E5E5-5982-42B3-8F7B-B69482D972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3829" y="2553497"/>
            <a:ext cx="952500" cy="865909"/>
          </a:xfrm>
          <a:prstGeom prst="rect">
            <a:avLst/>
          </a:prstGeom>
        </p:spPr>
      </p:pic>
      <p:sp>
        <p:nvSpPr>
          <p:cNvPr id="9" name="Rectangle 8">
            <a:extLst>
              <a:ext uri="{FF2B5EF4-FFF2-40B4-BE49-F238E27FC236}">
                <a16:creationId xmlns:a16="http://schemas.microsoft.com/office/drawing/2014/main" id="{A0886541-7E40-46C7-9646-2E84885689ED}"/>
              </a:ext>
            </a:extLst>
          </p:cNvPr>
          <p:cNvSpPr/>
          <p:nvPr/>
        </p:nvSpPr>
        <p:spPr>
          <a:xfrm>
            <a:off x="4625902" y="5720474"/>
            <a:ext cx="1645121" cy="707886"/>
          </a:xfrm>
          <a:prstGeom prst="rect">
            <a:avLst/>
          </a:prstGeom>
          <a:noFill/>
        </p:spPr>
        <p:txBody>
          <a:bodyPr wrap="square" anchor="ctr">
            <a:spAutoFit/>
          </a:bodyPr>
          <a:lstStyle/>
          <a:p>
            <a:pPr defTabSz="914224">
              <a:defRPr/>
            </a:pPr>
            <a:r>
              <a:rPr lang="en-US" sz="2000" spc="-150" dirty="0">
                <a:solidFill>
                  <a:srgbClr val="0078D7"/>
                </a:solidFill>
                <a:latin typeface="Segoe UI Semibold" panose="020B0702040204020203" pitchFamily="34" charset="0"/>
                <a:cs typeface="Segoe UI Semibold" panose="020B0702040204020203" pitchFamily="34" charset="0"/>
              </a:rPr>
              <a:t>Protection from threats</a:t>
            </a:r>
          </a:p>
        </p:txBody>
      </p:sp>
      <p:sp>
        <p:nvSpPr>
          <p:cNvPr id="10" name="Oval 9">
            <a:extLst>
              <a:ext uri="{FF2B5EF4-FFF2-40B4-BE49-F238E27FC236}">
                <a16:creationId xmlns:a16="http://schemas.microsoft.com/office/drawing/2014/main" id="{F8C25B7C-E448-4585-971D-3E5022C84F3D}"/>
              </a:ext>
            </a:extLst>
          </p:cNvPr>
          <p:cNvSpPr/>
          <p:nvPr/>
        </p:nvSpPr>
        <p:spPr bwMode="auto">
          <a:xfrm>
            <a:off x="6072557" y="5837055"/>
            <a:ext cx="584863" cy="572715"/>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F8ABBEDA-F325-4F65-A413-87E25A6D3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647" y="5920921"/>
            <a:ext cx="344681" cy="444256"/>
          </a:xfrm>
          <a:prstGeom prst="rect">
            <a:avLst/>
          </a:prstGeom>
        </p:spPr>
      </p:pic>
      <p:sp>
        <p:nvSpPr>
          <p:cNvPr id="12" name="Rectangle 11">
            <a:extLst>
              <a:ext uri="{FF2B5EF4-FFF2-40B4-BE49-F238E27FC236}">
                <a16:creationId xmlns:a16="http://schemas.microsoft.com/office/drawing/2014/main" id="{26876B5A-0D2A-499D-936D-5459EFAE6488}"/>
              </a:ext>
            </a:extLst>
          </p:cNvPr>
          <p:cNvSpPr/>
          <p:nvPr/>
        </p:nvSpPr>
        <p:spPr>
          <a:xfrm>
            <a:off x="7024939" y="5720474"/>
            <a:ext cx="1723866" cy="707886"/>
          </a:xfrm>
          <a:prstGeom prst="rect">
            <a:avLst/>
          </a:prstGeom>
          <a:noFill/>
        </p:spPr>
        <p:txBody>
          <a:bodyPr wrap="square" anchor="ctr">
            <a:spAutoFit/>
          </a:bodyPr>
          <a:lstStyle/>
          <a:p>
            <a:pPr defTabSz="914224">
              <a:defRPr/>
            </a:pPr>
            <a:r>
              <a:rPr lang="en-US" sz="2000" spc="-150" dirty="0">
                <a:solidFill>
                  <a:srgbClr val="0078D7"/>
                </a:solidFill>
                <a:latin typeface="Segoe UI Semibold" panose="020B0702040204020203" pitchFamily="34" charset="0"/>
                <a:cs typeface="Segoe UI Semibold" panose="020B0702040204020203" pitchFamily="34" charset="0"/>
              </a:rPr>
              <a:t>Protection from data leaks</a:t>
            </a:r>
          </a:p>
        </p:txBody>
      </p:sp>
      <p:grpSp>
        <p:nvGrpSpPr>
          <p:cNvPr id="14" name="Group 13">
            <a:extLst>
              <a:ext uri="{FF2B5EF4-FFF2-40B4-BE49-F238E27FC236}">
                <a16:creationId xmlns:a16="http://schemas.microsoft.com/office/drawing/2014/main" id="{D2380AA5-E6E6-437E-A4D4-68673CE25CB9}"/>
              </a:ext>
            </a:extLst>
          </p:cNvPr>
          <p:cNvGrpSpPr/>
          <p:nvPr/>
        </p:nvGrpSpPr>
        <p:grpSpPr>
          <a:xfrm>
            <a:off x="8776505" y="5745759"/>
            <a:ext cx="626260" cy="626260"/>
            <a:chOff x="4422112" y="4368959"/>
            <a:chExt cx="978732" cy="978732"/>
          </a:xfrm>
        </p:grpSpPr>
        <p:sp>
          <p:nvSpPr>
            <p:cNvPr id="16" name="Oval 15">
              <a:extLst>
                <a:ext uri="{FF2B5EF4-FFF2-40B4-BE49-F238E27FC236}">
                  <a16:creationId xmlns:a16="http://schemas.microsoft.com/office/drawing/2014/main" id="{C8CA7AD6-ADD5-4337-98D0-9DDCA5921CA0}"/>
                </a:ext>
              </a:extLst>
            </p:cNvPr>
            <p:cNvSpPr/>
            <p:nvPr/>
          </p:nvSpPr>
          <p:spPr bwMode="auto">
            <a:xfrm>
              <a:off x="4422112" y="4368959"/>
              <a:ext cx="978732" cy="978732"/>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7" name="Graphic 16">
              <a:extLst>
                <a:ext uri="{FF2B5EF4-FFF2-40B4-BE49-F238E27FC236}">
                  <a16:creationId xmlns:a16="http://schemas.microsoft.com/office/drawing/2014/main" id="{261AB505-15C8-4DC7-963F-F81F60A4CE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5728" y="4531512"/>
              <a:ext cx="514350" cy="619125"/>
            </a:xfrm>
            <a:prstGeom prst="rect">
              <a:avLst/>
            </a:prstGeom>
          </p:spPr>
        </p:pic>
      </p:grpSp>
      <p:sp>
        <p:nvSpPr>
          <p:cNvPr id="18" name="Rectangle 17">
            <a:extLst>
              <a:ext uri="{FF2B5EF4-FFF2-40B4-BE49-F238E27FC236}">
                <a16:creationId xmlns:a16="http://schemas.microsoft.com/office/drawing/2014/main" id="{2B919AAB-62CF-402C-8295-392FB0C602F7}"/>
              </a:ext>
            </a:extLst>
          </p:cNvPr>
          <p:cNvSpPr/>
          <p:nvPr/>
        </p:nvSpPr>
        <p:spPr>
          <a:xfrm>
            <a:off x="9906007" y="5701884"/>
            <a:ext cx="2792757" cy="707886"/>
          </a:xfrm>
          <a:prstGeom prst="rect">
            <a:avLst/>
          </a:prstGeom>
          <a:noFill/>
        </p:spPr>
        <p:txBody>
          <a:bodyPr wrap="square" anchor="ctr">
            <a:spAutoFit/>
          </a:bodyPr>
          <a:lstStyle/>
          <a:p>
            <a:pPr defTabSz="914224">
              <a:defRPr/>
            </a:pPr>
            <a:r>
              <a:rPr lang="en-US" sz="2000" spc="-150" dirty="0">
                <a:solidFill>
                  <a:srgbClr val="0078D7"/>
                </a:solidFill>
                <a:latin typeface="Segoe UI Semibold" panose="020B0702040204020203" pitchFamily="34" charset="0"/>
                <a:cs typeface="Segoe UI Semibold" panose="020B0702040204020203" pitchFamily="34" charset="0"/>
              </a:rPr>
              <a:t>Control </a:t>
            </a:r>
          </a:p>
          <a:p>
            <a:pPr defTabSz="914224">
              <a:defRPr/>
            </a:pPr>
            <a:r>
              <a:rPr lang="en-US" sz="2000" spc="-150" dirty="0">
                <a:solidFill>
                  <a:srgbClr val="0078D7"/>
                </a:solidFill>
                <a:latin typeface="Segoe UI Semibold" panose="020B0702040204020203" pitchFamily="34" charset="0"/>
                <a:cs typeface="Segoe UI Semibold" panose="020B0702040204020203" pitchFamily="34" charset="0"/>
              </a:rPr>
              <a:t>data access</a:t>
            </a:r>
          </a:p>
        </p:txBody>
      </p:sp>
      <p:grpSp>
        <p:nvGrpSpPr>
          <p:cNvPr id="19" name="Group 18">
            <a:extLst>
              <a:ext uri="{FF2B5EF4-FFF2-40B4-BE49-F238E27FC236}">
                <a16:creationId xmlns:a16="http://schemas.microsoft.com/office/drawing/2014/main" id="{CFC263CF-CA76-4FB1-B1A0-39023CBB4841}"/>
              </a:ext>
            </a:extLst>
          </p:cNvPr>
          <p:cNvGrpSpPr/>
          <p:nvPr/>
        </p:nvGrpSpPr>
        <p:grpSpPr>
          <a:xfrm>
            <a:off x="11302385" y="5746477"/>
            <a:ext cx="618700" cy="618700"/>
            <a:chOff x="9715247" y="4982775"/>
            <a:chExt cx="1134925" cy="1134925"/>
          </a:xfrm>
        </p:grpSpPr>
        <p:sp>
          <p:nvSpPr>
            <p:cNvPr id="20" name="Oval 19">
              <a:extLst>
                <a:ext uri="{FF2B5EF4-FFF2-40B4-BE49-F238E27FC236}">
                  <a16:creationId xmlns:a16="http://schemas.microsoft.com/office/drawing/2014/main" id="{E83625AA-A835-4329-A31E-CFAF41A22377}"/>
                </a:ext>
              </a:extLst>
            </p:cNvPr>
            <p:cNvSpPr/>
            <p:nvPr/>
          </p:nvSpPr>
          <p:spPr>
            <a:xfrm>
              <a:off x="9715247" y="4982775"/>
              <a:ext cx="1134925" cy="113492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B4966179-9036-49E9-82D7-D9F34BD6F238}"/>
                </a:ext>
              </a:extLst>
            </p:cNvPr>
            <p:cNvGrpSpPr/>
            <p:nvPr/>
          </p:nvGrpSpPr>
          <p:grpSpPr>
            <a:xfrm>
              <a:off x="10005054" y="5155154"/>
              <a:ext cx="555308" cy="712470"/>
              <a:chOff x="6157041" y="892181"/>
              <a:chExt cx="504825" cy="647700"/>
            </a:xfrm>
          </p:grpSpPr>
          <p:pic>
            <p:nvPicPr>
              <p:cNvPr id="22" name="Graphic 21">
                <a:extLst>
                  <a:ext uri="{FF2B5EF4-FFF2-40B4-BE49-F238E27FC236}">
                    <a16:creationId xmlns:a16="http://schemas.microsoft.com/office/drawing/2014/main" id="{5B9B8901-DAA3-47DC-BC08-AD8D98FE8C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52860" y="1028865"/>
                <a:ext cx="400050" cy="504825"/>
              </a:xfrm>
              <a:prstGeom prst="rect">
                <a:avLst/>
              </a:prstGeom>
            </p:spPr>
          </p:pic>
          <p:pic>
            <p:nvPicPr>
              <p:cNvPr id="23" name="Graphic 22">
                <a:extLst>
                  <a:ext uri="{FF2B5EF4-FFF2-40B4-BE49-F238E27FC236}">
                    <a16:creationId xmlns:a16="http://schemas.microsoft.com/office/drawing/2014/main" id="{C6381A02-4AB6-4349-AA16-5F2276FC92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7041" y="892181"/>
                <a:ext cx="504825" cy="647700"/>
              </a:xfrm>
              <a:prstGeom prst="rect">
                <a:avLst/>
              </a:prstGeom>
            </p:spPr>
          </p:pic>
        </p:grpSp>
      </p:grpSp>
      <p:grpSp>
        <p:nvGrpSpPr>
          <p:cNvPr id="25" name="Group 24">
            <a:extLst>
              <a:ext uri="{FF2B5EF4-FFF2-40B4-BE49-F238E27FC236}">
                <a16:creationId xmlns:a16="http://schemas.microsoft.com/office/drawing/2014/main" id="{33C9DB9B-97F7-4DBD-A96E-BB73DF484EDF}"/>
              </a:ext>
            </a:extLst>
          </p:cNvPr>
          <p:cNvGrpSpPr/>
          <p:nvPr/>
        </p:nvGrpSpPr>
        <p:grpSpPr>
          <a:xfrm>
            <a:off x="6271023" y="4433269"/>
            <a:ext cx="5346546" cy="1186399"/>
            <a:chOff x="3105151" y="3257550"/>
            <a:chExt cx="7490459" cy="2198370"/>
          </a:xfrm>
        </p:grpSpPr>
        <p:sp>
          <p:nvSpPr>
            <p:cNvPr id="26" name="Freeform: Shape 25">
              <a:extLst>
                <a:ext uri="{FF2B5EF4-FFF2-40B4-BE49-F238E27FC236}">
                  <a16:creationId xmlns:a16="http://schemas.microsoft.com/office/drawing/2014/main" id="{5EFE348F-80B2-4ABD-BB71-EAF577FC2B1F}"/>
                </a:ext>
              </a:extLst>
            </p:cNvPr>
            <p:cNvSpPr/>
            <p:nvPr/>
          </p:nvSpPr>
          <p:spPr bwMode="auto">
            <a:xfrm>
              <a:off x="3105151" y="3257550"/>
              <a:ext cx="4266444" cy="2143125"/>
            </a:xfrm>
            <a:custGeom>
              <a:avLst/>
              <a:gdLst>
                <a:gd name="connsiteX0" fmla="*/ 5238750 w 5238750"/>
                <a:gd name="connsiteY0" fmla="*/ 0 h 2143125"/>
                <a:gd name="connsiteX1" fmla="*/ 5238750 w 5238750"/>
                <a:gd name="connsiteY1" fmla="*/ 1276350 h 2143125"/>
                <a:gd name="connsiteX2" fmla="*/ 0 w 5238750"/>
                <a:gd name="connsiteY2" fmla="*/ 1276350 h 2143125"/>
                <a:gd name="connsiteX3" fmla="*/ 0 w 5238750"/>
                <a:gd name="connsiteY3" fmla="*/ 2143125 h 2143125"/>
              </a:gdLst>
              <a:ahLst/>
              <a:cxnLst>
                <a:cxn ang="0">
                  <a:pos x="connsiteX0" y="connsiteY0"/>
                </a:cxn>
                <a:cxn ang="0">
                  <a:pos x="connsiteX1" y="connsiteY1"/>
                </a:cxn>
                <a:cxn ang="0">
                  <a:pos x="connsiteX2" y="connsiteY2"/>
                </a:cxn>
                <a:cxn ang="0">
                  <a:pos x="connsiteX3" y="connsiteY3"/>
                </a:cxn>
              </a:cxnLst>
              <a:rect l="l" t="t" r="r" b="b"/>
              <a:pathLst>
                <a:path w="5238750" h="2143125">
                  <a:moveTo>
                    <a:pt x="5238750" y="0"/>
                  </a:moveTo>
                  <a:lnTo>
                    <a:pt x="5238750" y="1276350"/>
                  </a:lnTo>
                  <a:lnTo>
                    <a:pt x="0" y="1276350"/>
                  </a:lnTo>
                  <a:lnTo>
                    <a:pt x="0" y="2143125"/>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0070C0"/>
                </a:solidFill>
              </a:endParaRPr>
            </a:p>
          </p:txBody>
        </p:sp>
        <p:cxnSp>
          <p:nvCxnSpPr>
            <p:cNvPr id="27" name="Straight Connector 26">
              <a:extLst>
                <a:ext uri="{FF2B5EF4-FFF2-40B4-BE49-F238E27FC236}">
                  <a16:creationId xmlns:a16="http://schemas.microsoft.com/office/drawing/2014/main" id="{D4AB5D38-5857-4648-A764-42A91DA2239B}"/>
                </a:ext>
              </a:extLst>
            </p:cNvPr>
            <p:cNvCxnSpPr>
              <a:cxnSpLocks/>
            </p:cNvCxnSpPr>
            <p:nvPr/>
          </p:nvCxnSpPr>
          <p:spPr>
            <a:xfrm>
              <a:off x="7062716" y="4537881"/>
              <a:ext cx="0" cy="911677"/>
            </a:xfrm>
            <a:prstGeom prst="line">
              <a:avLst/>
            </a:prstGeom>
            <a:ln>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E3B6983E-9CF7-4703-8024-B64CD08F2454}"/>
                </a:ext>
              </a:extLst>
            </p:cNvPr>
            <p:cNvSpPr/>
            <p:nvPr/>
          </p:nvSpPr>
          <p:spPr bwMode="auto">
            <a:xfrm>
              <a:off x="7371595" y="4533901"/>
              <a:ext cx="3224015" cy="922019"/>
            </a:xfrm>
            <a:custGeom>
              <a:avLst/>
              <a:gdLst>
                <a:gd name="connsiteX0" fmla="*/ 2232660 w 2232660"/>
                <a:gd name="connsiteY0" fmla="*/ 922020 h 922020"/>
                <a:gd name="connsiteX1" fmla="*/ 2232660 w 2232660"/>
                <a:gd name="connsiteY1" fmla="*/ 0 h 922020"/>
                <a:gd name="connsiteX2" fmla="*/ 0 w 2232660"/>
                <a:gd name="connsiteY2" fmla="*/ 0 h 922020"/>
              </a:gdLst>
              <a:ahLst/>
              <a:cxnLst>
                <a:cxn ang="0">
                  <a:pos x="connsiteX0" y="connsiteY0"/>
                </a:cxn>
                <a:cxn ang="0">
                  <a:pos x="connsiteX1" y="connsiteY1"/>
                </a:cxn>
                <a:cxn ang="0">
                  <a:pos x="connsiteX2" y="connsiteY2"/>
                </a:cxn>
              </a:cxnLst>
              <a:rect l="l" t="t" r="r" b="b"/>
              <a:pathLst>
                <a:path w="2232660" h="922020">
                  <a:moveTo>
                    <a:pt x="2232660" y="922020"/>
                  </a:moveTo>
                  <a:lnTo>
                    <a:pt x="2232660" y="0"/>
                  </a:lnTo>
                  <a:lnTo>
                    <a:pt x="0" y="0"/>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416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500"/>
                                        <p:tgtEl>
                                          <p:spTgt spid="25"/>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1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0" grpId="0" animBg="1"/>
      <p:bldP spid="12"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89DB4F0-06E0-46F1-B764-FB508260D5EA}"/>
              </a:ext>
            </a:extLst>
          </p:cNvPr>
          <p:cNvSpPr/>
          <p:nvPr/>
        </p:nvSpPr>
        <p:spPr>
          <a:xfrm>
            <a:off x="472584" y="451844"/>
            <a:ext cx="3718025" cy="892552"/>
          </a:xfrm>
          <a:prstGeom prst="rect">
            <a:avLst/>
          </a:prstGeom>
          <a:noFill/>
        </p:spPr>
        <p:txBody>
          <a:bodyPr wrap="square" anchor="ctr">
            <a:spAutoFit/>
          </a:bodyPr>
          <a:lstStyle/>
          <a:p>
            <a:pPr defTabSz="914224">
              <a:defRPr/>
            </a:pPr>
            <a:r>
              <a:rPr lang="en-US" sz="3200" spc="-150" dirty="0">
                <a:solidFill>
                  <a:srgbClr val="0078D7"/>
                </a:solidFill>
                <a:latin typeface="Segoe UI Semibold" panose="020B0702040204020203" pitchFamily="34" charset="0"/>
                <a:cs typeface="Segoe UI Semibold" panose="020B0702040204020203" pitchFamily="34" charset="0"/>
              </a:rPr>
              <a:t>Safeguard your data: </a:t>
            </a:r>
            <a:r>
              <a:rPr lang="en-US" sz="2000" spc="-150" dirty="0">
                <a:solidFill>
                  <a:srgbClr val="0078D7"/>
                </a:solidFill>
                <a:latin typeface="Segoe UI Semibold" panose="020B0702040204020203" pitchFamily="34" charset="0"/>
                <a:cs typeface="Segoe UI Semibold" panose="020B0702040204020203" pitchFamily="34" charset="0"/>
              </a:rPr>
              <a:t>Protection from threats</a:t>
            </a:r>
          </a:p>
        </p:txBody>
      </p:sp>
      <p:sp>
        <p:nvSpPr>
          <p:cNvPr id="27" name="Oval 26">
            <a:extLst>
              <a:ext uri="{FF2B5EF4-FFF2-40B4-BE49-F238E27FC236}">
                <a16:creationId xmlns:a16="http://schemas.microsoft.com/office/drawing/2014/main" id="{BA72F124-C70D-4D8B-AC04-CE5B44F3F4FA}"/>
              </a:ext>
            </a:extLst>
          </p:cNvPr>
          <p:cNvSpPr/>
          <p:nvPr/>
        </p:nvSpPr>
        <p:spPr>
          <a:xfrm>
            <a:off x="4486898" y="451844"/>
            <a:ext cx="929653" cy="929652"/>
          </a:xfrm>
          <a:prstGeom prst="ellipse">
            <a:avLst/>
          </a:prstGeom>
          <a:solidFill>
            <a:sysClr val="window" lastClr="FFFFFF"/>
          </a:solidFill>
          <a:ln w="12700" cap="flat" cmpd="sng" algn="ctr">
            <a:solidFill>
              <a:srgbClr val="595A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8" name="Oval 27">
            <a:extLst>
              <a:ext uri="{FF2B5EF4-FFF2-40B4-BE49-F238E27FC236}">
                <a16:creationId xmlns:a16="http://schemas.microsoft.com/office/drawing/2014/main" id="{3C23E967-B6C4-4D56-8F7A-A051CA168343}"/>
              </a:ext>
            </a:extLst>
          </p:cNvPr>
          <p:cNvSpPr/>
          <p:nvPr/>
        </p:nvSpPr>
        <p:spPr>
          <a:xfrm>
            <a:off x="4689343" y="654288"/>
            <a:ext cx="524764" cy="524764"/>
          </a:xfrm>
          <a:prstGeom prst="ellipse">
            <a:avLst/>
          </a:prstGeom>
          <a:solidFill>
            <a:sysClr val="window" lastClr="FFFFFF"/>
          </a:solidFill>
          <a:ln w="158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6E864469-F256-466B-8985-ECAFE86F254A}"/>
              </a:ext>
            </a:extLst>
          </p:cNvPr>
          <p:cNvSpPr/>
          <p:nvPr/>
        </p:nvSpPr>
        <p:spPr bwMode="auto">
          <a:xfrm>
            <a:off x="4364794" y="610802"/>
            <a:ext cx="309093" cy="309093"/>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0" name="Graphic 29">
            <a:extLst>
              <a:ext uri="{FF2B5EF4-FFF2-40B4-BE49-F238E27FC236}">
                <a16:creationId xmlns:a16="http://schemas.microsoft.com/office/drawing/2014/main" id="{CDDCA1F4-BC08-438D-84C2-10CBA1CE6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5929" y="659794"/>
            <a:ext cx="163791" cy="211108"/>
          </a:xfrm>
          <a:prstGeom prst="rect">
            <a:avLst/>
          </a:prstGeom>
        </p:spPr>
      </p:pic>
      <p:pic>
        <p:nvPicPr>
          <p:cNvPr id="31" name="Graphic 30">
            <a:extLst>
              <a:ext uri="{FF2B5EF4-FFF2-40B4-BE49-F238E27FC236}">
                <a16:creationId xmlns:a16="http://schemas.microsoft.com/office/drawing/2014/main" id="{29A2F324-4A62-4E50-AB01-5C1913E53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7917" y="796468"/>
            <a:ext cx="343524" cy="259845"/>
          </a:xfrm>
          <a:prstGeom prst="rect">
            <a:avLst/>
          </a:prstGeom>
        </p:spPr>
      </p:pic>
      <p:sp>
        <p:nvSpPr>
          <p:cNvPr id="15" name="TextBox 14">
            <a:extLst>
              <a:ext uri="{FF2B5EF4-FFF2-40B4-BE49-F238E27FC236}">
                <a16:creationId xmlns:a16="http://schemas.microsoft.com/office/drawing/2014/main" id="{4620E221-86E4-41C7-BC78-1A399077817A}"/>
              </a:ext>
            </a:extLst>
          </p:cNvPr>
          <p:cNvSpPr txBox="1"/>
          <p:nvPr/>
        </p:nvSpPr>
        <p:spPr>
          <a:xfrm>
            <a:off x="1067999" y="3043916"/>
            <a:ext cx="3337471" cy="726353"/>
          </a:xfrm>
          <a:prstGeom prst="rect">
            <a:avLst/>
          </a:prstGeom>
          <a:noFill/>
        </p:spPr>
        <p:txBody>
          <a:bodyPr wrap="square" lIns="182880" tIns="146304" rIns="182880" bIns="146304" rtlCol="0" anchor="t">
            <a:spAutoFit/>
          </a:bodyPr>
          <a:lstStyle/>
          <a:p>
            <a:pPr fontAlgn="base"/>
            <a:r>
              <a:rPr lang="en-US" sz="1400" b="1" dirty="0">
                <a:solidFill>
                  <a:srgbClr val="0070C0"/>
                </a:solidFill>
              </a:rPr>
              <a:t>AI-powered attachment scanning </a:t>
            </a:r>
            <a:r>
              <a:rPr lang="en-US" sz="1400" dirty="0"/>
              <a:t>detects malware previously not seen</a:t>
            </a:r>
            <a:endParaRPr lang="en-US" sz="1400" b="1" dirty="0">
              <a:solidFill>
                <a:srgbClr val="0070C0"/>
              </a:solidFill>
            </a:endParaRPr>
          </a:p>
        </p:txBody>
      </p:sp>
      <p:sp>
        <p:nvSpPr>
          <p:cNvPr id="16" name="TextBox 15">
            <a:extLst>
              <a:ext uri="{FF2B5EF4-FFF2-40B4-BE49-F238E27FC236}">
                <a16:creationId xmlns:a16="http://schemas.microsoft.com/office/drawing/2014/main" id="{AD3E46B4-02AF-4B55-BF3B-1E5A4E246F45}"/>
              </a:ext>
            </a:extLst>
          </p:cNvPr>
          <p:cNvSpPr txBox="1"/>
          <p:nvPr/>
        </p:nvSpPr>
        <p:spPr>
          <a:xfrm>
            <a:off x="1067999" y="2078274"/>
            <a:ext cx="3595806" cy="726353"/>
          </a:xfrm>
          <a:prstGeom prst="rect">
            <a:avLst/>
          </a:prstGeom>
          <a:noFill/>
        </p:spPr>
        <p:txBody>
          <a:bodyPr wrap="square" lIns="182880" tIns="146304" rIns="182880" bIns="146304" rtlCol="0" anchor="t">
            <a:spAutoFit/>
          </a:bodyPr>
          <a:lstStyle/>
          <a:p>
            <a:pPr fontAlgn="base"/>
            <a:r>
              <a:rPr lang="en-US" sz="1400" dirty="0"/>
              <a:t>Links are </a:t>
            </a:r>
            <a:r>
              <a:rPr lang="en-US" sz="1400" b="1" dirty="0">
                <a:solidFill>
                  <a:srgbClr val="0070C0"/>
                </a:solidFill>
              </a:rPr>
              <a:t>checked in real time </a:t>
            </a:r>
            <a:r>
              <a:rPr lang="en-US" sz="1400" dirty="0"/>
              <a:t>to warn you if the destination is a malicious site</a:t>
            </a:r>
            <a:endParaRPr lang="en-US" sz="1400" b="1" dirty="0">
              <a:solidFill>
                <a:srgbClr val="0070C0"/>
              </a:solidFill>
            </a:endParaRPr>
          </a:p>
        </p:txBody>
      </p:sp>
      <p:sp>
        <p:nvSpPr>
          <p:cNvPr id="17" name="TextBox 16">
            <a:extLst>
              <a:ext uri="{FF2B5EF4-FFF2-40B4-BE49-F238E27FC236}">
                <a16:creationId xmlns:a16="http://schemas.microsoft.com/office/drawing/2014/main" id="{7E7BF1AB-F784-42F0-B6B4-A2CE54B67B02}"/>
              </a:ext>
            </a:extLst>
          </p:cNvPr>
          <p:cNvSpPr txBox="1"/>
          <p:nvPr/>
        </p:nvSpPr>
        <p:spPr>
          <a:xfrm>
            <a:off x="1067999" y="4009558"/>
            <a:ext cx="3595807" cy="726353"/>
          </a:xfrm>
          <a:prstGeom prst="rect">
            <a:avLst/>
          </a:prstGeom>
          <a:noFill/>
        </p:spPr>
        <p:txBody>
          <a:bodyPr wrap="square" lIns="182880" tIns="146304" rIns="182880" bIns="146304" rtlCol="0" anchor="t">
            <a:spAutoFit/>
          </a:bodyPr>
          <a:lstStyle/>
          <a:p>
            <a:pPr fontAlgn="base"/>
            <a:r>
              <a:rPr lang="en-US" sz="1400" dirty="0"/>
              <a:t>Windows devices are </a:t>
            </a:r>
            <a:r>
              <a:rPr lang="en-US" sz="1400" b="1" dirty="0">
                <a:solidFill>
                  <a:srgbClr val="0070C0"/>
                </a:solidFill>
              </a:rPr>
              <a:t>monitored for suspicious processes</a:t>
            </a:r>
            <a:r>
              <a:rPr lang="en-US" sz="1400" dirty="0"/>
              <a:t> like ransomware</a:t>
            </a:r>
            <a:endParaRPr lang="en-US" sz="1400" b="1" dirty="0">
              <a:solidFill>
                <a:srgbClr val="0070C0"/>
              </a:solidFill>
            </a:endParaRPr>
          </a:p>
        </p:txBody>
      </p:sp>
      <p:grpSp>
        <p:nvGrpSpPr>
          <p:cNvPr id="2" name="Group 1">
            <a:extLst>
              <a:ext uri="{FF2B5EF4-FFF2-40B4-BE49-F238E27FC236}">
                <a16:creationId xmlns:a16="http://schemas.microsoft.com/office/drawing/2014/main" id="{B49A51D9-31A2-4B72-9B8D-DD30C3097A52}"/>
              </a:ext>
            </a:extLst>
          </p:cNvPr>
          <p:cNvGrpSpPr/>
          <p:nvPr/>
        </p:nvGrpSpPr>
        <p:grpSpPr>
          <a:xfrm>
            <a:off x="4673887" y="1654991"/>
            <a:ext cx="7503672" cy="4230556"/>
            <a:chOff x="4673887" y="1654991"/>
            <a:chExt cx="7503672" cy="4230556"/>
          </a:xfrm>
        </p:grpSpPr>
        <p:grpSp>
          <p:nvGrpSpPr>
            <p:cNvPr id="5" name="Group 4">
              <a:extLst>
                <a:ext uri="{FF2B5EF4-FFF2-40B4-BE49-F238E27FC236}">
                  <a16:creationId xmlns:a16="http://schemas.microsoft.com/office/drawing/2014/main" id="{A78AA06D-ECC5-47F0-AA1B-42DE4432D692}"/>
                </a:ext>
              </a:extLst>
            </p:cNvPr>
            <p:cNvGrpSpPr>
              <a:grpSpLocks noChangeAspect="1"/>
            </p:cNvGrpSpPr>
            <p:nvPr/>
          </p:nvGrpSpPr>
          <p:grpSpPr>
            <a:xfrm>
              <a:off x="4673887" y="1654991"/>
              <a:ext cx="7503672" cy="4230556"/>
              <a:chOff x="5685200" y="1627114"/>
              <a:chExt cx="6751275" cy="3806356"/>
            </a:xfrm>
          </p:grpSpPr>
          <p:pic>
            <p:nvPicPr>
              <p:cNvPr id="12" name="Picture 11">
                <a:extLst>
                  <a:ext uri="{FF2B5EF4-FFF2-40B4-BE49-F238E27FC236}">
                    <a16:creationId xmlns:a16="http://schemas.microsoft.com/office/drawing/2014/main" id="{D453042F-FF89-4F1A-9B27-4C3DFF3DE84C}"/>
                  </a:ext>
                </a:extLst>
              </p:cNvPr>
              <p:cNvPicPr>
                <a:picLocks noChangeAspect="1"/>
              </p:cNvPicPr>
              <p:nvPr/>
            </p:nvPicPr>
            <p:blipFill>
              <a:blip r:embed="rId7"/>
              <a:stretch>
                <a:fillRect/>
              </a:stretch>
            </p:blipFill>
            <p:spPr>
              <a:xfrm>
                <a:off x="5685200" y="1627114"/>
                <a:ext cx="6751275" cy="3806356"/>
              </a:xfrm>
              <a:prstGeom prst="rect">
                <a:avLst/>
              </a:prstGeom>
            </p:spPr>
          </p:pic>
          <p:pic>
            <p:nvPicPr>
              <p:cNvPr id="4" name="Picture 3">
                <a:extLst>
                  <a:ext uri="{FF2B5EF4-FFF2-40B4-BE49-F238E27FC236}">
                    <a16:creationId xmlns:a16="http://schemas.microsoft.com/office/drawing/2014/main" id="{6F1DA15C-B033-45D7-9E26-D82E9648B37E}"/>
                  </a:ext>
                </a:extLst>
              </p:cNvPr>
              <p:cNvPicPr>
                <a:picLocks noChangeAspect="1"/>
              </p:cNvPicPr>
              <p:nvPr/>
            </p:nvPicPr>
            <p:blipFill rotWithShape="1">
              <a:blip r:embed="rId8"/>
              <a:srcRect b="15848"/>
              <a:stretch/>
            </p:blipFill>
            <p:spPr>
              <a:xfrm>
                <a:off x="6497589" y="1959753"/>
                <a:ext cx="5227970" cy="2932987"/>
              </a:xfrm>
              <a:prstGeom prst="rect">
                <a:avLst/>
              </a:prstGeom>
            </p:spPr>
          </p:pic>
          <p:pic>
            <p:nvPicPr>
              <p:cNvPr id="13" name="Picture 12">
                <a:extLst>
                  <a:ext uri="{FF2B5EF4-FFF2-40B4-BE49-F238E27FC236}">
                    <a16:creationId xmlns:a16="http://schemas.microsoft.com/office/drawing/2014/main" id="{4AFEA746-3EAE-4BE9-9DAD-692C146300B1}"/>
                  </a:ext>
                </a:extLst>
              </p:cNvPr>
              <p:cNvPicPr>
                <a:picLocks noChangeAspect="1"/>
              </p:cNvPicPr>
              <p:nvPr/>
            </p:nvPicPr>
            <p:blipFill rotWithShape="1">
              <a:blip r:embed="rId8"/>
              <a:srcRect t="74587"/>
              <a:stretch/>
            </p:blipFill>
            <p:spPr>
              <a:xfrm>
                <a:off x="6497589" y="4164564"/>
                <a:ext cx="5227970" cy="885729"/>
              </a:xfrm>
              <a:prstGeom prst="rect">
                <a:avLst/>
              </a:prstGeom>
            </p:spPr>
          </p:pic>
          <p:pic>
            <p:nvPicPr>
              <p:cNvPr id="3" name="Picture 2">
                <a:extLst>
                  <a:ext uri="{FF2B5EF4-FFF2-40B4-BE49-F238E27FC236}">
                    <a16:creationId xmlns:a16="http://schemas.microsoft.com/office/drawing/2014/main" id="{E3ADCD77-4F5A-4607-89DA-BDD6259781BD}"/>
                  </a:ext>
                </a:extLst>
              </p:cNvPr>
              <p:cNvPicPr>
                <a:picLocks noChangeAspect="1"/>
              </p:cNvPicPr>
              <p:nvPr/>
            </p:nvPicPr>
            <p:blipFill>
              <a:blip r:embed="rId9"/>
              <a:stretch>
                <a:fillRect/>
              </a:stretch>
            </p:blipFill>
            <p:spPr>
              <a:xfrm>
                <a:off x="7253426" y="2489769"/>
                <a:ext cx="3671892" cy="2014985"/>
              </a:xfrm>
              <a:prstGeom prst="rect">
                <a:avLst/>
              </a:prstGeom>
            </p:spPr>
          </p:pic>
        </p:grpSp>
        <p:pic>
          <p:nvPicPr>
            <p:cNvPr id="6" name="Picture 5" descr="A screenshot of a cell phone&#10;&#10;Description generated with very high confidence">
              <a:extLst>
                <a:ext uri="{FF2B5EF4-FFF2-40B4-BE49-F238E27FC236}">
                  <a16:creationId xmlns:a16="http://schemas.microsoft.com/office/drawing/2014/main" id="{43142277-FC23-43CB-9CC3-71FBD14D88E4}"/>
                </a:ext>
              </a:extLst>
            </p:cNvPr>
            <p:cNvPicPr>
              <a:picLocks noChangeAspect="1"/>
            </p:cNvPicPr>
            <p:nvPr/>
          </p:nvPicPr>
          <p:blipFill>
            <a:blip r:embed="rId10"/>
            <a:stretch>
              <a:fillRect/>
            </a:stretch>
          </p:blipFill>
          <p:spPr>
            <a:xfrm>
              <a:off x="5552136" y="2016073"/>
              <a:ext cx="5845360" cy="3443593"/>
            </a:xfrm>
            <a:prstGeom prst="rect">
              <a:avLst/>
            </a:prstGeom>
          </p:spPr>
        </p:pic>
      </p:grpSp>
    </p:spTree>
    <p:extLst>
      <p:ext uri="{BB962C8B-B14F-4D97-AF65-F5344CB8AC3E}">
        <p14:creationId xmlns:p14="http://schemas.microsoft.com/office/powerpoint/2010/main" val="50089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148A3A-527E-4EA9-BADE-DA98C02E7EED}"/>
              </a:ext>
            </a:extLst>
          </p:cNvPr>
          <p:cNvSpPr/>
          <p:nvPr/>
        </p:nvSpPr>
        <p:spPr>
          <a:xfrm>
            <a:off x="869724" y="545909"/>
            <a:ext cx="3716856" cy="892552"/>
          </a:xfrm>
          <a:prstGeom prst="rect">
            <a:avLst/>
          </a:prstGeom>
          <a:noFill/>
        </p:spPr>
        <p:txBody>
          <a:bodyPr wrap="square" anchor="ctr">
            <a:spAutoFit/>
          </a:bodyPr>
          <a:lstStyle/>
          <a:p>
            <a:pPr defTabSz="914224">
              <a:defRPr/>
            </a:pPr>
            <a:r>
              <a:rPr lang="en-US" sz="3200" spc="-150" dirty="0">
                <a:solidFill>
                  <a:srgbClr val="0078D7"/>
                </a:solidFill>
                <a:latin typeface="Segoe UI Semibold" panose="020B0702040204020203" pitchFamily="34" charset="0"/>
                <a:cs typeface="Segoe UI Semibold" panose="020B0702040204020203" pitchFamily="34" charset="0"/>
              </a:rPr>
              <a:t>Safeguard your data: </a:t>
            </a:r>
            <a:r>
              <a:rPr lang="en-US" sz="2000" spc="-150" dirty="0">
                <a:solidFill>
                  <a:srgbClr val="0078D7"/>
                </a:solidFill>
                <a:latin typeface="Segoe UI Semibold" panose="020B0702040204020203" pitchFamily="34" charset="0"/>
                <a:cs typeface="Segoe UI Semibold" panose="020B0702040204020203" pitchFamily="34" charset="0"/>
              </a:rPr>
              <a:t>Protection from data leaks</a:t>
            </a:r>
          </a:p>
        </p:txBody>
      </p:sp>
      <p:cxnSp>
        <p:nvCxnSpPr>
          <p:cNvPr id="13" name="Straight Connector 12">
            <a:extLst>
              <a:ext uri="{FF2B5EF4-FFF2-40B4-BE49-F238E27FC236}">
                <a16:creationId xmlns:a16="http://schemas.microsoft.com/office/drawing/2014/main" id="{E753E6F4-76FD-464E-8601-E908BDD56878}"/>
              </a:ext>
            </a:extLst>
          </p:cNvPr>
          <p:cNvCxnSpPr>
            <a:cxnSpLocks/>
          </p:cNvCxnSpPr>
          <p:nvPr/>
        </p:nvCxnSpPr>
        <p:spPr>
          <a:xfrm>
            <a:off x="4217619" y="1256103"/>
            <a:ext cx="824618"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3CA256B-6810-4DF2-B544-82678A24A219}"/>
              </a:ext>
            </a:extLst>
          </p:cNvPr>
          <p:cNvSpPr/>
          <p:nvPr/>
        </p:nvSpPr>
        <p:spPr>
          <a:xfrm>
            <a:off x="4942426" y="661061"/>
            <a:ext cx="1021449" cy="1021449"/>
          </a:xfrm>
          <a:prstGeom prst="ellipse">
            <a:avLst/>
          </a:prstGeom>
          <a:solidFill>
            <a:sysClr val="window" lastClr="FFFFFF"/>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17" name="Oval 16">
            <a:extLst>
              <a:ext uri="{FF2B5EF4-FFF2-40B4-BE49-F238E27FC236}">
                <a16:creationId xmlns:a16="http://schemas.microsoft.com/office/drawing/2014/main" id="{BA7E9E56-A63A-41BB-8E66-E87B0FB60F49}"/>
              </a:ext>
            </a:extLst>
          </p:cNvPr>
          <p:cNvSpPr/>
          <p:nvPr/>
        </p:nvSpPr>
        <p:spPr>
          <a:xfrm>
            <a:off x="5069436" y="788071"/>
            <a:ext cx="767430" cy="767430"/>
          </a:xfrm>
          <a:prstGeom prst="ellipse">
            <a:avLst/>
          </a:prstGeom>
          <a:solidFill>
            <a:sysClr val="window" lastClr="FFFFFF"/>
          </a:solidFill>
          <a:ln w="15875" cap="flat" cmpd="sng" algn="ctr">
            <a:solidFill>
              <a:srgbClr val="595A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18" name="Oval 17">
            <a:extLst>
              <a:ext uri="{FF2B5EF4-FFF2-40B4-BE49-F238E27FC236}">
                <a16:creationId xmlns:a16="http://schemas.microsoft.com/office/drawing/2014/main" id="{F20D94B6-B2D9-416C-AA2E-2A6BE0439FF4}"/>
              </a:ext>
            </a:extLst>
          </p:cNvPr>
          <p:cNvSpPr/>
          <p:nvPr/>
        </p:nvSpPr>
        <p:spPr>
          <a:xfrm>
            <a:off x="5214894" y="933529"/>
            <a:ext cx="476513" cy="476513"/>
          </a:xfrm>
          <a:prstGeom prst="ellipse">
            <a:avLst/>
          </a:prstGeom>
          <a:solidFill>
            <a:sysClr val="window" lastClr="FFFFFF"/>
          </a:solidFill>
          <a:ln w="254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19" name="Oval 18">
            <a:extLst>
              <a:ext uri="{FF2B5EF4-FFF2-40B4-BE49-F238E27FC236}">
                <a16:creationId xmlns:a16="http://schemas.microsoft.com/office/drawing/2014/main" id="{81B1353F-7595-4C86-BFE3-3DFCFDE77801}"/>
              </a:ext>
            </a:extLst>
          </p:cNvPr>
          <p:cNvSpPr/>
          <p:nvPr/>
        </p:nvSpPr>
        <p:spPr bwMode="auto">
          <a:xfrm>
            <a:off x="4995552" y="916593"/>
            <a:ext cx="231961" cy="231961"/>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 name="Graphic 19">
            <a:extLst>
              <a:ext uri="{FF2B5EF4-FFF2-40B4-BE49-F238E27FC236}">
                <a16:creationId xmlns:a16="http://schemas.microsoft.com/office/drawing/2014/main" id="{4AC46C91-6702-4648-A874-342771412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9363" y="967107"/>
            <a:ext cx="101585" cy="130932"/>
          </a:xfrm>
          <a:prstGeom prst="rect">
            <a:avLst/>
          </a:prstGeom>
        </p:spPr>
      </p:pic>
      <p:sp>
        <p:nvSpPr>
          <p:cNvPr id="21" name="Oval 20">
            <a:extLst>
              <a:ext uri="{FF2B5EF4-FFF2-40B4-BE49-F238E27FC236}">
                <a16:creationId xmlns:a16="http://schemas.microsoft.com/office/drawing/2014/main" id="{8B8A12CD-8820-4105-B9BB-B8043C3C9CD1}"/>
              </a:ext>
            </a:extLst>
          </p:cNvPr>
          <p:cNvSpPr/>
          <p:nvPr/>
        </p:nvSpPr>
        <p:spPr bwMode="auto">
          <a:xfrm>
            <a:off x="5283343" y="1511530"/>
            <a:ext cx="339614" cy="339614"/>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3" name="Graphic 22">
            <a:extLst>
              <a:ext uri="{FF2B5EF4-FFF2-40B4-BE49-F238E27FC236}">
                <a16:creationId xmlns:a16="http://schemas.microsoft.com/office/drawing/2014/main" id="{4E3C17D9-8C99-451E-8C21-9FB94854F8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407" y="1062331"/>
            <a:ext cx="311937" cy="235953"/>
          </a:xfrm>
          <a:prstGeom prst="rect">
            <a:avLst/>
          </a:prstGeom>
        </p:spPr>
      </p:pic>
      <p:sp>
        <p:nvSpPr>
          <p:cNvPr id="4" name="TextBox 3">
            <a:extLst>
              <a:ext uri="{FF2B5EF4-FFF2-40B4-BE49-F238E27FC236}">
                <a16:creationId xmlns:a16="http://schemas.microsoft.com/office/drawing/2014/main" id="{46CC6667-A317-4562-A90F-AA87AB7E684A}"/>
              </a:ext>
            </a:extLst>
          </p:cNvPr>
          <p:cNvSpPr txBox="1"/>
          <p:nvPr/>
        </p:nvSpPr>
        <p:spPr>
          <a:xfrm>
            <a:off x="7376615" y="6553635"/>
            <a:ext cx="8857397" cy="440890"/>
          </a:xfrm>
          <a:prstGeom prst="rect">
            <a:avLst/>
          </a:prstGeom>
          <a:noFill/>
        </p:spPr>
        <p:txBody>
          <a:bodyPr wrap="square" lIns="182880" tIns="146304" rIns="182880" bIns="146304" rtlCol="0">
            <a:spAutoFit/>
          </a:bodyPr>
          <a:lstStyle/>
          <a:p>
            <a:pPr>
              <a:lnSpc>
                <a:spcPct val="90000"/>
              </a:lnSpc>
              <a:spcAft>
                <a:spcPts val="600"/>
              </a:spcAft>
            </a:pPr>
            <a:r>
              <a:rPr lang="en-US" sz="1050" dirty="0">
                <a:gradFill>
                  <a:gsLst>
                    <a:gs pos="2917">
                      <a:schemeClr val="tx1"/>
                    </a:gs>
                    <a:gs pos="30000">
                      <a:schemeClr val="tx1"/>
                    </a:gs>
                  </a:gsLst>
                  <a:lin ang="5400000" scaled="0"/>
                </a:gradFill>
              </a:rPr>
              <a:t>*Data Loss Prevention will be available in Microsoft 365 Business in summer 2018</a:t>
            </a:r>
          </a:p>
        </p:txBody>
      </p:sp>
      <p:cxnSp>
        <p:nvCxnSpPr>
          <p:cNvPr id="25" name="Straight Connector 24">
            <a:extLst>
              <a:ext uri="{FF2B5EF4-FFF2-40B4-BE49-F238E27FC236}">
                <a16:creationId xmlns:a16="http://schemas.microsoft.com/office/drawing/2014/main" id="{4F40C1F2-1439-407E-BBE0-1EAD74EDA8E4}"/>
              </a:ext>
            </a:extLst>
          </p:cNvPr>
          <p:cNvCxnSpPr>
            <a:cxnSpLocks/>
          </p:cNvCxnSpPr>
          <p:nvPr/>
        </p:nvCxnSpPr>
        <p:spPr>
          <a:xfrm flipV="1">
            <a:off x="1831987" y="714586"/>
            <a:ext cx="0" cy="45720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4755CE-3EBC-4DA7-B7C7-B728B5984FD9}"/>
              </a:ext>
            </a:extLst>
          </p:cNvPr>
          <p:cNvSpPr txBox="1"/>
          <p:nvPr/>
        </p:nvSpPr>
        <p:spPr>
          <a:xfrm>
            <a:off x="7551422" y="2555712"/>
            <a:ext cx="3595806" cy="941796"/>
          </a:xfrm>
          <a:prstGeom prst="rect">
            <a:avLst/>
          </a:prstGeom>
          <a:noFill/>
        </p:spPr>
        <p:txBody>
          <a:bodyPr wrap="square" lIns="182880" tIns="146304" rIns="182880" bIns="146304" rtlCol="0" anchor="t">
            <a:spAutoFit/>
          </a:bodyPr>
          <a:lstStyle/>
          <a:p>
            <a:pPr fontAlgn="base"/>
            <a:r>
              <a:rPr lang="en-US" sz="1400" dirty="0"/>
              <a:t>Apply</a:t>
            </a:r>
            <a:r>
              <a:rPr lang="en-US" sz="1400" b="1" dirty="0">
                <a:solidFill>
                  <a:srgbClr val="0070C0"/>
                </a:solidFill>
              </a:rPr>
              <a:t> data loss prevention policies </a:t>
            </a:r>
            <a:r>
              <a:rPr lang="en-US" sz="1400" dirty="0"/>
              <a:t>to help</a:t>
            </a:r>
            <a:r>
              <a:rPr lang="en-US" sz="1400" b="1" dirty="0">
                <a:solidFill>
                  <a:srgbClr val="0070C0"/>
                </a:solidFill>
              </a:rPr>
              <a:t> </a:t>
            </a:r>
            <a:r>
              <a:rPr lang="en-US" sz="1400" dirty="0"/>
              <a:t>keep sensitive information from falling into the wrong hands*</a:t>
            </a:r>
            <a:endParaRPr lang="en-US" sz="1400" b="1" dirty="0">
              <a:solidFill>
                <a:srgbClr val="0070C0"/>
              </a:solidFill>
            </a:endParaRPr>
          </a:p>
        </p:txBody>
      </p:sp>
      <p:sp>
        <p:nvSpPr>
          <p:cNvPr id="27" name="TextBox 26">
            <a:extLst>
              <a:ext uri="{FF2B5EF4-FFF2-40B4-BE49-F238E27FC236}">
                <a16:creationId xmlns:a16="http://schemas.microsoft.com/office/drawing/2014/main" id="{9A4B47F3-1378-483C-BB1A-AAEE54EA733E}"/>
              </a:ext>
            </a:extLst>
          </p:cNvPr>
          <p:cNvSpPr txBox="1"/>
          <p:nvPr/>
        </p:nvSpPr>
        <p:spPr>
          <a:xfrm>
            <a:off x="7551422" y="3497508"/>
            <a:ext cx="3595806" cy="941796"/>
          </a:xfrm>
          <a:prstGeom prst="rect">
            <a:avLst/>
          </a:prstGeom>
          <a:noFill/>
        </p:spPr>
        <p:txBody>
          <a:bodyPr wrap="square" lIns="182880" tIns="146304" rIns="182880" bIns="146304" rtlCol="0" anchor="t">
            <a:spAutoFit/>
          </a:bodyPr>
          <a:lstStyle/>
          <a:p>
            <a:pPr fontAlgn="base"/>
            <a:r>
              <a:rPr lang="en-US" sz="1400" dirty="0">
                <a:latin typeface="Segoe UI" panose="020B0502040204020203" pitchFamily="34" charset="0"/>
              </a:rPr>
              <a:t>Enforce </a:t>
            </a:r>
            <a:r>
              <a:rPr lang="en-US" sz="1400" b="1" dirty="0">
                <a:solidFill>
                  <a:srgbClr val="0070C0"/>
                </a:solidFill>
              </a:rPr>
              <a:t>BitLocker</a:t>
            </a:r>
            <a:r>
              <a:rPr lang="en-US" sz="1400" dirty="0">
                <a:latin typeface="Segoe UI" panose="020B0502040204020203" pitchFamily="34" charset="0"/>
              </a:rPr>
              <a:t> </a:t>
            </a:r>
            <a:r>
              <a:rPr lang="en-US" sz="1400" b="1" dirty="0">
                <a:solidFill>
                  <a:srgbClr val="0070C0"/>
                </a:solidFill>
              </a:rPr>
              <a:t>device encryption to </a:t>
            </a:r>
            <a:r>
              <a:rPr lang="en-US" sz="1400" dirty="0">
                <a:latin typeface="Segoe UI" panose="020B0502040204020203" pitchFamily="34" charset="0"/>
              </a:rPr>
              <a:t>protect data if a computer is lost or stolen </a:t>
            </a:r>
            <a:endParaRPr lang="en-US" sz="1400" b="1" dirty="0">
              <a:solidFill>
                <a:srgbClr val="0070C0"/>
              </a:solidFill>
            </a:endParaRPr>
          </a:p>
        </p:txBody>
      </p:sp>
      <p:sp>
        <p:nvSpPr>
          <p:cNvPr id="28" name="TextBox 27">
            <a:extLst>
              <a:ext uri="{FF2B5EF4-FFF2-40B4-BE49-F238E27FC236}">
                <a16:creationId xmlns:a16="http://schemas.microsoft.com/office/drawing/2014/main" id="{035C98AF-1233-46FE-B089-2FECE1F4CC21}"/>
              </a:ext>
            </a:extLst>
          </p:cNvPr>
          <p:cNvSpPr txBox="1"/>
          <p:nvPr/>
        </p:nvSpPr>
        <p:spPr>
          <a:xfrm>
            <a:off x="7551422" y="4405468"/>
            <a:ext cx="3595806" cy="941796"/>
          </a:xfrm>
          <a:prstGeom prst="rect">
            <a:avLst/>
          </a:prstGeom>
          <a:noFill/>
        </p:spPr>
        <p:txBody>
          <a:bodyPr wrap="square" lIns="182880" tIns="146304" rIns="182880" bIns="146304" rtlCol="0" anchor="t">
            <a:spAutoFit/>
          </a:bodyPr>
          <a:lstStyle/>
          <a:p>
            <a:pPr fontAlgn="base"/>
            <a:r>
              <a:rPr lang="en-US" sz="1400" dirty="0">
                <a:latin typeface="Segoe UI" panose="020B0502040204020203" pitchFamily="34" charset="0"/>
              </a:rPr>
              <a:t>Manage all your devices—PCs, Mac, iOS, and Android—with full-featured </a:t>
            </a:r>
            <a:r>
              <a:rPr lang="en-US" sz="1400" b="1" dirty="0">
                <a:solidFill>
                  <a:srgbClr val="0070C0"/>
                </a:solidFill>
              </a:rPr>
              <a:t>Intune management</a:t>
            </a:r>
          </a:p>
        </p:txBody>
      </p:sp>
      <p:grpSp>
        <p:nvGrpSpPr>
          <p:cNvPr id="24" name="Group 23">
            <a:extLst>
              <a:ext uri="{FF2B5EF4-FFF2-40B4-BE49-F238E27FC236}">
                <a16:creationId xmlns:a16="http://schemas.microsoft.com/office/drawing/2014/main" id="{1F880C37-89F4-4D46-AB11-CD29B367BFC9}"/>
              </a:ext>
            </a:extLst>
          </p:cNvPr>
          <p:cNvGrpSpPr>
            <a:grpSpLocks noChangeAspect="1"/>
          </p:cNvGrpSpPr>
          <p:nvPr/>
        </p:nvGrpSpPr>
        <p:grpSpPr>
          <a:xfrm>
            <a:off x="500946" y="2081682"/>
            <a:ext cx="6751275" cy="4025459"/>
            <a:chOff x="500946" y="2081682"/>
            <a:chExt cx="6751275" cy="4025459"/>
          </a:xfrm>
        </p:grpSpPr>
        <p:pic>
          <p:nvPicPr>
            <p:cNvPr id="29" name="Picture 28">
              <a:extLst>
                <a:ext uri="{FF2B5EF4-FFF2-40B4-BE49-F238E27FC236}">
                  <a16:creationId xmlns:a16="http://schemas.microsoft.com/office/drawing/2014/main" id="{AEB5819D-DAF5-46B5-8EA6-313EB9F5B79A}"/>
                </a:ext>
              </a:extLst>
            </p:cNvPr>
            <p:cNvPicPr>
              <a:picLocks noChangeAspect="1"/>
            </p:cNvPicPr>
            <p:nvPr/>
          </p:nvPicPr>
          <p:blipFill>
            <a:blip r:embed="rId7"/>
            <a:stretch>
              <a:fillRect/>
            </a:stretch>
          </p:blipFill>
          <p:spPr>
            <a:xfrm>
              <a:off x="500946" y="2081682"/>
              <a:ext cx="6751275" cy="4025459"/>
            </a:xfrm>
            <a:prstGeom prst="rect">
              <a:avLst/>
            </a:prstGeom>
          </p:spPr>
        </p:pic>
        <p:grpSp>
          <p:nvGrpSpPr>
            <p:cNvPr id="30" name="Group 29">
              <a:extLst>
                <a:ext uri="{FF2B5EF4-FFF2-40B4-BE49-F238E27FC236}">
                  <a16:creationId xmlns:a16="http://schemas.microsoft.com/office/drawing/2014/main" id="{682233C8-FB21-4FFD-AE2D-69A0EE31149E}"/>
                </a:ext>
              </a:extLst>
            </p:cNvPr>
            <p:cNvGrpSpPr/>
            <p:nvPr/>
          </p:nvGrpSpPr>
          <p:grpSpPr>
            <a:xfrm>
              <a:off x="1288401" y="2431194"/>
              <a:ext cx="5291728" cy="3276974"/>
              <a:chOff x="1288401" y="2431194"/>
              <a:chExt cx="5291728" cy="3276974"/>
            </a:xfrm>
          </p:grpSpPr>
          <p:pic>
            <p:nvPicPr>
              <p:cNvPr id="31" name="Picture 30">
                <a:extLst>
                  <a:ext uri="{FF2B5EF4-FFF2-40B4-BE49-F238E27FC236}">
                    <a16:creationId xmlns:a16="http://schemas.microsoft.com/office/drawing/2014/main" id="{13EC605B-09FE-4A59-A85E-48A39DB1243D}"/>
                  </a:ext>
                </a:extLst>
              </p:cNvPr>
              <p:cNvPicPr>
                <a:picLocks noChangeAspect="1"/>
              </p:cNvPicPr>
              <p:nvPr/>
            </p:nvPicPr>
            <p:blipFill rotWithShape="1">
              <a:blip r:embed="rId8"/>
              <a:srcRect l="1" t="83686" r="1639" b="1941"/>
              <a:stretch/>
            </p:blipFill>
            <p:spPr>
              <a:xfrm>
                <a:off x="1289247" y="5234354"/>
                <a:ext cx="5290329" cy="473814"/>
              </a:xfrm>
              <a:prstGeom prst="rect">
                <a:avLst/>
              </a:prstGeom>
            </p:spPr>
          </p:pic>
          <p:pic>
            <p:nvPicPr>
              <p:cNvPr id="32" name="Picture 31">
                <a:extLst>
                  <a:ext uri="{FF2B5EF4-FFF2-40B4-BE49-F238E27FC236}">
                    <a16:creationId xmlns:a16="http://schemas.microsoft.com/office/drawing/2014/main" id="{186C37B1-A614-4E6F-B424-92162B5A08F5}"/>
                  </a:ext>
                </a:extLst>
              </p:cNvPr>
              <p:cNvPicPr>
                <a:picLocks noChangeAspect="1"/>
              </p:cNvPicPr>
              <p:nvPr/>
            </p:nvPicPr>
            <p:blipFill rotWithShape="1">
              <a:blip r:embed="rId8"/>
              <a:srcRect l="98117" t="41443" b="1942"/>
              <a:stretch/>
            </p:blipFill>
            <p:spPr>
              <a:xfrm>
                <a:off x="6463921" y="3571270"/>
                <a:ext cx="115932" cy="2136898"/>
              </a:xfrm>
              <a:prstGeom prst="rect">
                <a:avLst/>
              </a:prstGeom>
            </p:spPr>
          </p:pic>
          <p:pic>
            <p:nvPicPr>
              <p:cNvPr id="33" name="Picture 32">
                <a:extLst>
                  <a:ext uri="{FF2B5EF4-FFF2-40B4-BE49-F238E27FC236}">
                    <a16:creationId xmlns:a16="http://schemas.microsoft.com/office/drawing/2014/main" id="{532AD4AD-77C7-4B8C-930A-2AADF9886438}"/>
                  </a:ext>
                </a:extLst>
              </p:cNvPr>
              <p:cNvPicPr>
                <a:picLocks noChangeAspect="1"/>
              </p:cNvPicPr>
              <p:nvPr/>
            </p:nvPicPr>
            <p:blipFill rotWithShape="1">
              <a:blip r:embed="rId8"/>
              <a:srcRect l="50892" t="41443" b="15780"/>
              <a:stretch/>
            </p:blipFill>
            <p:spPr>
              <a:xfrm>
                <a:off x="3556070" y="3628210"/>
                <a:ext cx="3024059" cy="1614600"/>
              </a:xfrm>
              <a:prstGeom prst="rect">
                <a:avLst/>
              </a:prstGeom>
            </p:spPr>
          </p:pic>
          <p:pic>
            <p:nvPicPr>
              <p:cNvPr id="34" name="Picture 33">
                <a:extLst>
                  <a:ext uri="{FF2B5EF4-FFF2-40B4-BE49-F238E27FC236}">
                    <a16:creationId xmlns:a16="http://schemas.microsoft.com/office/drawing/2014/main" id="{4FB41456-34D6-4E9F-8B7B-0E938067AA89}"/>
                  </a:ext>
                </a:extLst>
              </p:cNvPr>
              <p:cNvPicPr>
                <a:picLocks noChangeAspect="1"/>
              </p:cNvPicPr>
              <p:nvPr/>
            </p:nvPicPr>
            <p:blipFill rotWithShape="1">
              <a:blip r:embed="rId8"/>
              <a:srcRect l="373" t="41443" r="42420" b="15780"/>
              <a:stretch/>
            </p:blipFill>
            <p:spPr>
              <a:xfrm>
                <a:off x="1288401" y="3628217"/>
                <a:ext cx="3522784" cy="1614600"/>
              </a:xfrm>
              <a:prstGeom prst="rect">
                <a:avLst/>
              </a:prstGeom>
            </p:spPr>
          </p:pic>
          <p:pic>
            <p:nvPicPr>
              <p:cNvPr id="35" name="Picture 34">
                <a:extLst>
                  <a:ext uri="{FF2B5EF4-FFF2-40B4-BE49-F238E27FC236}">
                    <a16:creationId xmlns:a16="http://schemas.microsoft.com/office/drawing/2014/main" id="{D46C87EE-8AEF-4F40-BBE1-15C9A54585F3}"/>
                  </a:ext>
                </a:extLst>
              </p:cNvPr>
              <p:cNvPicPr>
                <a:picLocks noChangeAspect="1"/>
              </p:cNvPicPr>
              <p:nvPr/>
            </p:nvPicPr>
            <p:blipFill rotWithShape="1">
              <a:blip r:embed="rId8"/>
              <a:srcRect l="66703" t="156" b="68185"/>
              <a:stretch/>
            </p:blipFill>
            <p:spPr>
              <a:xfrm>
                <a:off x="4529116" y="2431194"/>
                <a:ext cx="2050442" cy="1194917"/>
              </a:xfrm>
              <a:prstGeom prst="rect">
                <a:avLst/>
              </a:prstGeom>
            </p:spPr>
          </p:pic>
          <p:pic>
            <p:nvPicPr>
              <p:cNvPr id="36" name="Picture 35">
                <a:extLst>
                  <a:ext uri="{FF2B5EF4-FFF2-40B4-BE49-F238E27FC236}">
                    <a16:creationId xmlns:a16="http://schemas.microsoft.com/office/drawing/2014/main" id="{9783BBB7-31A0-47EB-9984-954C612E23A7}"/>
                  </a:ext>
                </a:extLst>
              </p:cNvPr>
              <p:cNvPicPr>
                <a:picLocks noChangeAspect="1"/>
              </p:cNvPicPr>
              <p:nvPr/>
            </p:nvPicPr>
            <p:blipFill rotWithShape="1">
              <a:blip r:embed="rId8"/>
              <a:srcRect t="156" r="30245" b="68185"/>
              <a:stretch/>
            </p:blipFill>
            <p:spPr>
              <a:xfrm>
                <a:off x="1289685" y="2431194"/>
                <a:ext cx="4295480" cy="1194917"/>
              </a:xfrm>
              <a:prstGeom prst="rect">
                <a:avLst/>
              </a:prstGeom>
            </p:spPr>
          </p:pic>
        </p:grpSp>
      </p:grpSp>
      <p:sp>
        <p:nvSpPr>
          <p:cNvPr id="37" name="Rectangle: Rounded Corners 36">
            <a:extLst>
              <a:ext uri="{FF2B5EF4-FFF2-40B4-BE49-F238E27FC236}">
                <a16:creationId xmlns:a16="http://schemas.microsoft.com/office/drawing/2014/main" id="{915E12AA-B3EC-437F-96AA-C6B738151C1E}"/>
              </a:ext>
            </a:extLst>
          </p:cNvPr>
          <p:cNvSpPr/>
          <p:nvPr/>
        </p:nvSpPr>
        <p:spPr bwMode="auto">
          <a:xfrm>
            <a:off x="1323975" y="2697051"/>
            <a:ext cx="5101846" cy="577118"/>
          </a:xfrm>
          <a:prstGeom prst="round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3340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500"/>
                                        <p:tgtEl>
                                          <p:spTgt spid="3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148A3A-527E-4EA9-BADE-DA98C02E7EED}"/>
              </a:ext>
            </a:extLst>
          </p:cNvPr>
          <p:cNvSpPr/>
          <p:nvPr/>
        </p:nvSpPr>
        <p:spPr>
          <a:xfrm>
            <a:off x="807817" y="524583"/>
            <a:ext cx="3791382" cy="892552"/>
          </a:xfrm>
          <a:prstGeom prst="rect">
            <a:avLst/>
          </a:prstGeom>
          <a:noFill/>
        </p:spPr>
        <p:txBody>
          <a:bodyPr wrap="square" anchor="ctr">
            <a:spAutoFit/>
          </a:bodyPr>
          <a:lstStyle/>
          <a:p>
            <a:pPr defTabSz="914224">
              <a:defRPr/>
            </a:pPr>
            <a:r>
              <a:rPr lang="en-US" sz="3200" spc="-150" dirty="0">
                <a:solidFill>
                  <a:srgbClr val="0078D7"/>
                </a:solidFill>
                <a:latin typeface="Segoe UI Semibold" panose="020B0702040204020203" pitchFamily="34" charset="0"/>
                <a:cs typeface="Segoe UI Semibold" panose="020B0702040204020203" pitchFamily="34" charset="0"/>
              </a:rPr>
              <a:t>Safeguard your data: </a:t>
            </a:r>
          </a:p>
          <a:p>
            <a:pPr defTabSz="914224">
              <a:defRPr/>
            </a:pPr>
            <a:r>
              <a:rPr lang="en-US" sz="2000" spc="-150" dirty="0">
                <a:solidFill>
                  <a:srgbClr val="0078D7"/>
                </a:solidFill>
                <a:latin typeface="Segoe UI Semibold" panose="020B0702040204020203" pitchFamily="34" charset="0"/>
                <a:cs typeface="Segoe UI Semibold" panose="020B0702040204020203" pitchFamily="34" charset="0"/>
              </a:rPr>
              <a:t>Control data access</a:t>
            </a:r>
          </a:p>
        </p:txBody>
      </p:sp>
      <p:cxnSp>
        <p:nvCxnSpPr>
          <p:cNvPr id="13" name="Straight Connector 12">
            <a:extLst>
              <a:ext uri="{FF2B5EF4-FFF2-40B4-BE49-F238E27FC236}">
                <a16:creationId xmlns:a16="http://schemas.microsoft.com/office/drawing/2014/main" id="{E753E6F4-76FD-464E-8601-E908BDD56878}"/>
              </a:ext>
            </a:extLst>
          </p:cNvPr>
          <p:cNvCxnSpPr>
            <a:cxnSpLocks/>
          </p:cNvCxnSpPr>
          <p:nvPr/>
        </p:nvCxnSpPr>
        <p:spPr>
          <a:xfrm>
            <a:off x="3859306" y="1234161"/>
            <a:ext cx="1097280"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50CDC3-CB68-4A52-9043-8980A70432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0" b="99778" l="1011" r="96679">
                        <a14:foregroundMark x1="36390" y1="22420" x2="34224" y2="34628"/>
                        <a14:foregroundMark x1="34224" y1="34628" x2="36606" y2="47281"/>
                        <a14:foregroundMark x1="36606" y1="47281" x2="35884" y2="60266"/>
                        <a14:foregroundMark x1="35884" y1="60266" x2="37256" y2="71143"/>
                        <a14:foregroundMark x1="59061" y1="34961" x2="56173" y2="50166"/>
                        <a14:foregroundMark x1="56173" y1="50166" x2="58484" y2="75139"/>
                        <a14:foregroundMark x1="58484" y1="75139" x2="49314" y2="87125"/>
                        <a14:foregroundMark x1="49314" y1="87125" x2="45921" y2="88124"/>
                        <a14:foregroundMark x1="19639" y1="40622" x2="14224" y2="52719"/>
                        <a14:foregroundMark x1="14224" y1="52719" x2="32347" y2="32075"/>
                        <a14:foregroundMark x1="32347" y1="32075" x2="27726" y2="52386"/>
                        <a14:foregroundMark x1="27726" y1="52386" x2="21083" y2="61043"/>
                        <a14:foregroundMark x1="21083" y1="61043" x2="63105" y2="21310"/>
                        <a14:foregroundMark x1="63105" y1="21310" x2="50469" y2="46615"/>
                        <a14:foregroundMark x1="50469" y1="46615" x2="21805" y2="77248"/>
                        <a14:foregroundMark x1="21805" y1="77248" x2="41444" y2="47947"/>
                        <a14:foregroundMark x1="41444" y1="47947" x2="56895" y2="37181"/>
                        <a14:foregroundMark x1="56895" y1="37181" x2="44765" y2="68257"/>
                        <a14:foregroundMark x1="44765" y1="68257" x2="27004" y2="75805"/>
                        <a14:foregroundMark x1="27004" y1="75805" x2="14440" y2="67259"/>
                        <a14:foregroundMark x1="14440" y1="67259" x2="15668" y2="50166"/>
                        <a14:foregroundMark x1="15668" y1="50166" x2="25776" y2="36404"/>
                        <a14:foregroundMark x1="25776" y1="36404" x2="38628" y2="36626"/>
                        <a14:foregroundMark x1="38628" y1="36626" x2="44332" y2="50499"/>
                        <a14:foregroundMark x1="44332" y1="50499" x2="43394" y2="68147"/>
                        <a14:foregroundMark x1="43394" y1="68147" x2="34440" y2="76027"/>
                        <a14:foregroundMark x1="34440" y1="76027" x2="20433" y2="64151"/>
                        <a14:foregroundMark x1="20433" y1="64151" x2="8448" y2="40844"/>
                        <a14:foregroundMark x1="8448" y1="40844" x2="12274" y2="32630"/>
                        <a14:foregroundMark x1="12274" y1="32630" x2="33646" y2="31632"/>
                        <a14:foregroundMark x1="33646" y1="31632" x2="55523" y2="41398"/>
                        <a14:foregroundMark x1="55523" y1="41398" x2="59495" y2="55605"/>
                        <a14:foregroundMark x1="59495" y1="55605" x2="50181" y2="69478"/>
                        <a14:foregroundMark x1="50181" y1="69478" x2="30108" y2="74140"/>
                        <a14:foregroundMark x1="30108" y1="74140" x2="20794" y2="67592"/>
                        <a14:foregroundMark x1="20794" y1="67592" x2="19134" y2="50832"/>
                        <a14:foregroundMark x1="19134" y1="50832" x2="24477" y2="31964"/>
                        <a14:foregroundMark x1="24477" y1="31964" x2="39711" y2="26082"/>
                        <a14:foregroundMark x1="39711" y1="26082" x2="54946" y2="35516"/>
                        <a14:foregroundMark x1="54946" y1="35516" x2="60722" y2="52275"/>
                        <a14:foregroundMark x1="60722" y1="52275" x2="58556" y2="65816"/>
                        <a14:foregroundMark x1="58556" y1="65816" x2="43682" y2="76027"/>
                        <a14:foregroundMark x1="43682" y1="76027" x2="26137" y2="76027"/>
                        <a14:foregroundMark x1="26137" y1="76027" x2="24477" y2="59267"/>
                        <a14:foregroundMark x1="24477" y1="59267" x2="42816" y2="45283"/>
                        <a14:foregroundMark x1="42816" y1="45283" x2="57040" y2="47170"/>
                        <a14:foregroundMark x1="57040" y1="47170" x2="63827" y2="59489"/>
                        <a14:foregroundMark x1="63827" y1="59489" x2="66354" y2="74584"/>
                        <a14:foregroundMark x1="66354" y1="74584" x2="56318" y2="88124"/>
                        <a14:foregroundMark x1="56318" y1="88124" x2="45704" y2="88124"/>
                        <a14:foregroundMark x1="45704" y1="88124" x2="43032" y2="86016"/>
                        <a14:foregroundMark x1="26715" y1="78357" x2="27220" y2="89123"/>
                        <a14:foregroundMark x1="27220" y1="89123" x2="14513" y2="94673"/>
                        <a14:foregroundMark x1="14513" y1="94673" x2="2816" y2="92897"/>
                        <a14:foregroundMark x1="2816" y1="92897" x2="6643" y2="56382"/>
                        <a14:foregroundMark x1="6643" y1="56382" x2="16895" y2="62486"/>
                        <a14:foregroundMark x1="16895" y1="62486" x2="23610" y2="75472"/>
                        <a14:foregroundMark x1="23610" y1="75472" x2="22960" y2="87125"/>
                        <a14:foregroundMark x1="22960" y1="87125" x2="16462" y2="92675"/>
                        <a14:foregroundMark x1="16462" y1="92675" x2="4116" y2="93119"/>
                        <a14:foregroundMark x1="4116" y1="93119" x2="8159" y2="57714"/>
                        <a14:foregroundMark x1="8159" y1="57714" x2="22599" y2="55827"/>
                        <a14:foregroundMark x1="22599" y1="55827" x2="27509" y2="69922"/>
                        <a14:foregroundMark x1="27509" y1="69922" x2="22310" y2="83241"/>
                        <a14:foregroundMark x1="22310" y1="83241" x2="8014" y2="84906"/>
                        <a14:foregroundMark x1="8014" y1="84906" x2="4693" y2="67814"/>
                        <a14:foregroundMark x1="4693" y1="67814" x2="8087" y2="51276"/>
                        <a14:foregroundMark x1="8087" y1="51276" x2="1588" y2="56049"/>
                        <a14:foregroundMark x1="1588" y1="56049" x2="1155" y2="17314"/>
                        <a14:foregroundMark x1="1155" y1="17314" x2="3682" y2="9767"/>
                        <a14:foregroundMark x1="1372" y1="6881" x2="53718" y2="6881"/>
                        <a14:foregroundMark x1="13430" y1="20200" x2="7004" y2="27414"/>
                        <a14:foregroundMark x1="7004" y1="27414" x2="13935" y2="27858"/>
                        <a14:foregroundMark x1="13935" y1="27858" x2="19928" y2="21865"/>
                        <a14:foregroundMark x1="19928" y1="21865" x2="19206" y2="24417"/>
                        <a14:foregroundMark x1="69531" y1="29301" x2="67581" y2="47503"/>
                        <a14:foregroundMark x1="67581" y1="47503" x2="74513" y2="72697"/>
                        <a14:foregroundMark x1="74513" y1="72697" x2="74368" y2="90122"/>
                        <a14:foregroundMark x1="80144" y1="29745" x2="89675" y2="47947"/>
                        <a14:foregroundMark x1="89675" y1="47947" x2="91986" y2="72808"/>
                        <a14:foregroundMark x1="91986" y1="72808" x2="82744" y2="97558"/>
                        <a14:foregroundMark x1="93357" y1="29856" x2="69531" y2="30300"/>
                        <a14:foregroundMark x1="75668" y1="18535" x2="70469" y2="10433"/>
                        <a14:foregroundMark x1="70469" y1="10433" x2="62960" y2="7103"/>
                        <a14:foregroundMark x1="62960" y1="7103" x2="55379" y2="7769"/>
                        <a14:foregroundMark x1="55379" y1="7769" x2="41877" y2="18202"/>
                        <a14:foregroundMark x1="41877" y1="18202" x2="34296" y2="16537"/>
                        <a14:foregroundMark x1="34296" y1="16537" x2="28448" y2="9545"/>
                        <a14:foregroundMark x1="28448" y1="9545" x2="5704" y2="9323"/>
                        <a14:foregroundMark x1="5704" y1="9323" x2="2094" y2="10877"/>
                        <a14:foregroundMark x1="0" y1="3996" x2="84693" y2="4661"/>
                        <a14:foregroundMark x1="84693" y1="4661" x2="86282" y2="26082"/>
                        <a14:foregroundMark x1="86282" y1="26082" x2="92563" y2="29634"/>
                        <a14:foregroundMark x1="92563" y1="29634" x2="94946" y2="39401"/>
                        <a14:foregroundMark x1="94946" y1="39401" x2="95740" y2="91343"/>
                        <a14:foregroundMark x1="95740" y1="91343" x2="92202" y2="99778"/>
                        <a14:foregroundMark x1="92202" y1="99778" x2="77329" y2="97336"/>
                        <a14:foregroundMark x1="77329" y1="97336" x2="79495" y2="86349"/>
                        <a14:foregroundMark x1="79495" y1="86349" x2="85415" y2="78468"/>
                        <a14:foregroundMark x1="85415" y1="78468" x2="89675" y2="65261"/>
                        <a14:foregroundMark x1="89675" y1="65261" x2="90686" y2="54162"/>
                        <a14:foregroundMark x1="90686" y1="54162" x2="87726" y2="42619"/>
                        <a14:foregroundMark x1="87726" y1="42619" x2="80433" y2="42730"/>
                        <a14:foregroundMark x1="80433" y1="42730" x2="71697" y2="50277"/>
                        <a14:foregroundMark x1="71697" y1="50277" x2="70325" y2="36071"/>
                        <a14:foregroundMark x1="70325" y1="36071" x2="78556" y2="33407"/>
                        <a14:foregroundMark x1="78556" y1="33407" x2="85199" y2="33851"/>
                        <a14:foregroundMark x1="85199" y1="33851" x2="78773" y2="34295"/>
                        <a14:foregroundMark x1="78773" y1="34295" x2="73646" y2="23418"/>
                        <a14:foregroundMark x1="73646" y1="23418" x2="78412" y2="15205"/>
                        <a14:foregroundMark x1="78412" y1="15205" x2="71697" y2="23751"/>
                        <a14:foregroundMark x1="71697" y1="23751" x2="62094" y2="18202"/>
                        <a14:foregroundMark x1="62094" y1="18202" x2="63755" y2="8324"/>
                        <a14:foregroundMark x1="63755" y1="8324" x2="70614" y2="8324"/>
                        <a14:foregroundMark x1="70614" y1="8324" x2="70253" y2="19534"/>
                        <a14:foregroundMark x1="70253" y1="19534" x2="48520" y2="16648"/>
                        <a14:foregroundMark x1="48520" y1="16648" x2="58267" y2="10877"/>
                        <a14:foregroundMark x1="58267" y1="10877" x2="49675" y2="20089"/>
                        <a14:foregroundMark x1="49675" y1="20089" x2="46137" y2="11654"/>
                        <a14:foregroundMark x1="46137" y1="11654" x2="47509" y2="21643"/>
                        <a14:foregroundMark x1="47509" y1="21643" x2="37473" y2="23418"/>
                        <a14:foregroundMark x1="37473" y1="23418" x2="30614" y2="19534"/>
                        <a14:foregroundMark x1="30614" y1="19534" x2="34657" y2="11432"/>
                        <a14:foregroundMark x1="34657" y1="11432" x2="31913" y2="20644"/>
                        <a14:foregroundMark x1="31913" y1="20644" x2="13718" y2="12653"/>
                        <a14:foregroundMark x1="13718" y1="12653" x2="6426" y2="13984"/>
                        <a14:foregroundMark x1="6426" y1="13984" x2="29819" y2="23196"/>
                        <a14:foregroundMark x1="80939" y1="16426" x2="71119" y2="21310"/>
                        <a14:foregroundMark x1="71119" y1="21310" x2="77473" y2="25860"/>
                        <a14:foregroundMark x1="77473" y1="25860" x2="80939" y2="18757"/>
                        <a14:foregroundMark x1="72347" y1="49168" x2="67798" y2="61265"/>
                        <a14:foregroundMark x1="67798" y1="61265" x2="70325" y2="70477"/>
                        <a14:foregroundMark x1="70325" y1="70477" x2="74801" y2="61043"/>
                        <a14:foregroundMark x1="74801" y1="61043" x2="70975" y2="89345"/>
                        <a14:foregroundMark x1="70975" y1="89345" x2="72635" y2="99889"/>
                        <a14:foregroundMark x1="72635" y1="99889" x2="77617" y2="98779"/>
                        <a14:foregroundMark x1="35451" y1="11432" x2="44621" y2="13984"/>
                        <a14:foregroundMark x1="44621" y1="13984" x2="37617" y2="10877"/>
                        <a14:foregroundMark x1="37617" y1="10877" x2="34440" y2="11654"/>
                        <a14:foregroundMark x1="6715" y1="13319" x2="1805" y2="15094"/>
                        <a14:foregroundMark x1="77906" y1="9323" x2="71119" y2="11432"/>
                        <a14:foregroundMark x1="71119" y1="11432" x2="77762" y2="17425"/>
                        <a14:foregroundMark x1="77762" y1="17425" x2="83538" y2="12320"/>
                        <a14:foregroundMark x1="83538" y1="12320" x2="77256" y2="7769"/>
                        <a14:foregroundMark x1="77256" y1="7769" x2="83249" y2="13762"/>
                        <a14:foregroundMark x1="83249" y1="13762" x2="84477" y2="24417"/>
                        <a14:foregroundMark x1="84477" y1="24417" x2="72274" y2="44062"/>
                        <a14:foregroundMark x1="72274" y1="44062" x2="72130" y2="69811"/>
                        <a14:foregroundMark x1="72130" y1="69811" x2="70686" y2="81243"/>
                        <a14:foregroundMark x1="70686" y1="81243" x2="71264" y2="91565"/>
                        <a14:foregroundMark x1="71264" y1="91565" x2="78700" y2="95228"/>
                        <a14:foregroundMark x1="78700" y1="95228" x2="93069" y2="97336"/>
                        <a14:foregroundMark x1="93069" y1="97336" x2="96173" y2="87680"/>
                        <a14:foregroundMark x1="96173" y1="87680" x2="96390" y2="35960"/>
                        <a14:foregroundMark x1="96390" y1="35960" x2="93646" y2="26970"/>
                        <a14:foregroundMark x1="93646" y1="26970" x2="93285" y2="26970"/>
                        <a14:foregroundMark x1="83321" y1="45949" x2="83971" y2="49945"/>
                        <a14:foregroundMark x1="72058" y1="81909" x2="73430" y2="93563"/>
                        <a14:foregroundMark x1="96534" y1="32186" x2="96679" y2="34517"/>
                        <a14:foregroundMark x1="95451" y1="92342" x2="92852" y2="99778"/>
                        <a14:foregroundMark x1="95740" y1="93341" x2="96390" y2="99889"/>
                        <a14:foregroundMark x1="31841" y1="3330" x2="45776" y2="3552"/>
                        <a14:foregroundMark x1="67365" y1="86127" x2="35740" y2="94118"/>
                        <a14:foregroundMark x1="35740" y1="94118" x2="28375" y2="93341"/>
                        <a14:foregroundMark x1="28375" y1="93341" x2="31552" y2="86127"/>
                        <a14:backgroundMark x1="91986" y1="8213" x2="91986" y2="8213"/>
                        <a14:backgroundMark x1="95090" y1="6881" x2="95090" y2="6881"/>
                      </a14:backgroundRemoval>
                    </a14:imgEffect>
                  </a14:imgLayer>
                </a14:imgProps>
              </a:ext>
            </a:extLst>
          </a:blip>
          <a:stretch>
            <a:fillRect/>
          </a:stretch>
        </p:blipFill>
        <p:spPr>
          <a:xfrm>
            <a:off x="0" y="2264009"/>
            <a:ext cx="7271657" cy="4730516"/>
          </a:xfrm>
          <a:prstGeom prst="rect">
            <a:avLst/>
          </a:prstGeom>
        </p:spPr>
      </p:pic>
      <p:sp>
        <p:nvSpPr>
          <p:cNvPr id="25" name="Oval 24">
            <a:extLst>
              <a:ext uri="{FF2B5EF4-FFF2-40B4-BE49-F238E27FC236}">
                <a16:creationId xmlns:a16="http://schemas.microsoft.com/office/drawing/2014/main" id="{C12A360C-6C5D-4331-A097-4E3159544905}"/>
              </a:ext>
            </a:extLst>
          </p:cNvPr>
          <p:cNvSpPr/>
          <p:nvPr/>
        </p:nvSpPr>
        <p:spPr>
          <a:xfrm>
            <a:off x="4912690" y="630209"/>
            <a:ext cx="1305547" cy="1305548"/>
          </a:xfrm>
          <a:prstGeom prst="ellipse">
            <a:avLst/>
          </a:prstGeom>
          <a:solidFill>
            <a:sysClr val="window" lastClr="FFFFFF"/>
          </a:solidFill>
          <a:ln w="3175" cap="flat" cmpd="sng" algn="ctr">
            <a:solidFill>
              <a:srgbClr val="595A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6" name="Oval 25">
            <a:extLst>
              <a:ext uri="{FF2B5EF4-FFF2-40B4-BE49-F238E27FC236}">
                <a16:creationId xmlns:a16="http://schemas.microsoft.com/office/drawing/2014/main" id="{8900C332-2390-4634-A02A-8E513319DBD8}"/>
              </a:ext>
            </a:extLst>
          </p:cNvPr>
          <p:cNvSpPr/>
          <p:nvPr/>
        </p:nvSpPr>
        <p:spPr>
          <a:xfrm>
            <a:off x="5025982" y="743500"/>
            <a:ext cx="1078964" cy="1078965"/>
          </a:xfrm>
          <a:prstGeom prst="ellipse">
            <a:avLst/>
          </a:prstGeom>
          <a:solidFill>
            <a:sysClr val="window" lastClr="FFFFFF"/>
          </a:solidFill>
          <a:ln w="952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7" name="Oval 26">
            <a:extLst>
              <a:ext uri="{FF2B5EF4-FFF2-40B4-BE49-F238E27FC236}">
                <a16:creationId xmlns:a16="http://schemas.microsoft.com/office/drawing/2014/main" id="{30A74E54-E1FF-4575-8AE4-9D221CCECF5B}"/>
              </a:ext>
            </a:extLst>
          </p:cNvPr>
          <p:cNvSpPr/>
          <p:nvPr/>
        </p:nvSpPr>
        <p:spPr>
          <a:xfrm>
            <a:off x="5160143" y="877662"/>
            <a:ext cx="810642" cy="810642"/>
          </a:xfrm>
          <a:prstGeom prst="ellipse">
            <a:avLst/>
          </a:prstGeom>
          <a:solidFill>
            <a:sysClr val="window" lastClr="FFFFFF"/>
          </a:solidFill>
          <a:ln w="15875" cap="flat" cmpd="sng" algn="ctr">
            <a:solidFill>
              <a:srgbClr val="595A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8" name="Oval 27">
            <a:extLst>
              <a:ext uri="{FF2B5EF4-FFF2-40B4-BE49-F238E27FC236}">
                <a16:creationId xmlns:a16="http://schemas.microsoft.com/office/drawing/2014/main" id="{4AF5A71D-C443-48C5-A5A2-DFC0F30D89B8}"/>
              </a:ext>
            </a:extLst>
          </p:cNvPr>
          <p:cNvSpPr/>
          <p:nvPr/>
        </p:nvSpPr>
        <p:spPr>
          <a:xfrm>
            <a:off x="5313792" y="1031311"/>
            <a:ext cx="503344" cy="503345"/>
          </a:xfrm>
          <a:prstGeom prst="ellipse">
            <a:avLst/>
          </a:prstGeom>
          <a:solidFill>
            <a:sysClr val="window" lastClr="FFFFFF"/>
          </a:solidFill>
          <a:ln w="254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29" name="Oval 28">
            <a:extLst>
              <a:ext uri="{FF2B5EF4-FFF2-40B4-BE49-F238E27FC236}">
                <a16:creationId xmlns:a16="http://schemas.microsoft.com/office/drawing/2014/main" id="{305A6DA6-D09F-42B8-A5E6-F0407567CCF2}"/>
              </a:ext>
            </a:extLst>
          </p:cNvPr>
          <p:cNvSpPr/>
          <p:nvPr/>
        </p:nvSpPr>
        <p:spPr bwMode="auto">
          <a:xfrm>
            <a:off x="5082099" y="1013421"/>
            <a:ext cx="245022" cy="245022"/>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0" name="Graphic 29">
            <a:extLst>
              <a:ext uri="{FF2B5EF4-FFF2-40B4-BE49-F238E27FC236}">
                <a16:creationId xmlns:a16="http://schemas.microsoft.com/office/drawing/2014/main" id="{50BBCC33-E98E-4D29-943B-56FD919DA7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9503" y="1066780"/>
            <a:ext cx="107305" cy="138304"/>
          </a:xfrm>
          <a:prstGeom prst="rect">
            <a:avLst/>
          </a:prstGeom>
        </p:spPr>
      </p:pic>
      <p:sp>
        <p:nvSpPr>
          <p:cNvPr id="31" name="Oval 30">
            <a:extLst>
              <a:ext uri="{FF2B5EF4-FFF2-40B4-BE49-F238E27FC236}">
                <a16:creationId xmlns:a16="http://schemas.microsoft.com/office/drawing/2014/main" id="{4A1B4585-A36D-489B-9B04-2B8BE12E405B}"/>
              </a:ext>
            </a:extLst>
          </p:cNvPr>
          <p:cNvSpPr/>
          <p:nvPr/>
        </p:nvSpPr>
        <p:spPr bwMode="auto">
          <a:xfrm>
            <a:off x="5442953" y="1698715"/>
            <a:ext cx="245022" cy="245022"/>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Graphic 31">
            <a:extLst>
              <a:ext uri="{FF2B5EF4-FFF2-40B4-BE49-F238E27FC236}">
                <a16:creationId xmlns:a16="http://schemas.microsoft.com/office/drawing/2014/main" id="{9DD492E9-6F67-49EE-B8C7-B3B1A61084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90607" y="1737405"/>
            <a:ext cx="128766" cy="154996"/>
          </a:xfrm>
          <a:prstGeom prst="rect">
            <a:avLst/>
          </a:prstGeom>
        </p:spPr>
      </p:pic>
      <p:sp>
        <p:nvSpPr>
          <p:cNvPr id="33" name="Oval 32">
            <a:extLst>
              <a:ext uri="{FF2B5EF4-FFF2-40B4-BE49-F238E27FC236}">
                <a16:creationId xmlns:a16="http://schemas.microsoft.com/office/drawing/2014/main" id="{4DC379CA-96B0-4951-945A-D959F1D0DDC8}"/>
              </a:ext>
            </a:extLst>
          </p:cNvPr>
          <p:cNvSpPr/>
          <p:nvPr/>
        </p:nvSpPr>
        <p:spPr>
          <a:xfrm>
            <a:off x="5719567" y="524583"/>
            <a:ext cx="415987" cy="415987"/>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34" name="Group 33">
            <a:extLst>
              <a:ext uri="{FF2B5EF4-FFF2-40B4-BE49-F238E27FC236}">
                <a16:creationId xmlns:a16="http://schemas.microsoft.com/office/drawing/2014/main" id="{14E4896A-777D-4584-B0A6-28F0BBAAFAD8}"/>
              </a:ext>
            </a:extLst>
          </p:cNvPr>
          <p:cNvGrpSpPr/>
          <p:nvPr/>
        </p:nvGrpSpPr>
        <p:grpSpPr>
          <a:xfrm>
            <a:off x="5825791" y="587766"/>
            <a:ext cx="203538" cy="261144"/>
            <a:chOff x="6157041" y="892181"/>
            <a:chExt cx="504825" cy="647700"/>
          </a:xfrm>
        </p:grpSpPr>
        <p:pic>
          <p:nvPicPr>
            <p:cNvPr id="35" name="Graphic 34">
              <a:extLst>
                <a:ext uri="{FF2B5EF4-FFF2-40B4-BE49-F238E27FC236}">
                  <a16:creationId xmlns:a16="http://schemas.microsoft.com/office/drawing/2014/main" id="{1241FE1D-6958-4D79-875A-EA8A37F7C5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2860" y="1028865"/>
              <a:ext cx="400050" cy="504825"/>
            </a:xfrm>
            <a:prstGeom prst="rect">
              <a:avLst/>
            </a:prstGeom>
          </p:spPr>
        </p:pic>
        <p:pic>
          <p:nvPicPr>
            <p:cNvPr id="36" name="Graphic 35">
              <a:extLst>
                <a:ext uri="{FF2B5EF4-FFF2-40B4-BE49-F238E27FC236}">
                  <a16:creationId xmlns:a16="http://schemas.microsoft.com/office/drawing/2014/main" id="{BD5C579D-243C-40A4-A083-14D1B569C6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7041" y="892181"/>
              <a:ext cx="504825" cy="647700"/>
            </a:xfrm>
            <a:prstGeom prst="rect">
              <a:avLst/>
            </a:prstGeom>
          </p:spPr>
        </p:pic>
      </p:grpSp>
      <p:pic>
        <p:nvPicPr>
          <p:cNvPr id="37" name="Graphic 36">
            <a:extLst>
              <a:ext uri="{FF2B5EF4-FFF2-40B4-BE49-F238E27FC236}">
                <a16:creationId xmlns:a16="http://schemas.microsoft.com/office/drawing/2014/main" id="{3095DCE0-3BAC-49C4-93C1-DB339ED89C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18658" y="1153907"/>
            <a:ext cx="329502" cy="249239"/>
          </a:xfrm>
          <a:prstGeom prst="rect">
            <a:avLst/>
          </a:prstGeom>
        </p:spPr>
      </p:pic>
      <p:sp>
        <p:nvSpPr>
          <p:cNvPr id="19" name="TextBox 18">
            <a:extLst>
              <a:ext uri="{FF2B5EF4-FFF2-40B4-BE49-F238E27FC236}">
                <a16:creationId xmlns:a16="http://schemas.microsoft.com/office/drawing/2014/main" id="{FB07288B-4028-421C-839B-CED2973BC06C}"/>
              </a:ext>
            </a:extLst>
          </p:cNvPr>
          <p:cNvSpPr txBox="1"/>
          <p:nvPr/>
        </p:nvSpPr>
        <p:spPr>
          <a:xfrm>
            <a:off x="7987245" y="4050647"/>
            <a:ext cx="3595806" cy="941796"/>
          </a:xfrm>
          <a:prstGeom prst="rect">
            <a:avLst/>
          </a:prstGeom>
          <a:noFill/>
        </p:spPr>
        <p:txBody>
          <a:bodyPr wrap="square" lIns="182880" tIns="146304" rIns="182880" bIns="146304" rtlCol="0" anchor="t">
            <a:spAutoFit/>
          </a:bodyPr>
          <a:lstStyle/>
          <a:p>
            <a:pPr fontAlgn="base"/>
            <a:r>
              <a:rPr lang="en-US" sz="1400" dirty="0"/>
              <a:t>​Apply </a:t>
            </a:r>
            <a:r>
              <a:rPr lang="en-US" sz="1400" b="1" dirty="0">
                <a:solidFill>
                  <a:srgbClr val="0070C0"/>
                </a:solidFill>
              </a:rPr>
              <a:t>encryption </a:t>
            </a:r>
            <a:r>
              <a:rPr lang="en-US" sz="1400" dirty="0"/>
              <a:t>and restrictions like</a:t>
            </a:r>
            <a:r>
              <a:rPr lang="en-US" sz="1400" b="1" dirty="0">
                <a:solidFill>
                  <a:srgbClr val="0070C0"/>
                </a:solidFill>
              </a:rPr>
              <a:t> do not forward</a:t>
            </a:r>
            <a:r>
              <a:rPr lang="en-US" sz="1400" dirty="0"/>
              <a:t> to emails and documents</a:t>
            </a:r>
            <a:endParaRPr lang="en-US" sz="1400" b="1" dirty="0">
              <a:solidFill>
                <a:srgbClr val="0070C0"/>
              </a:solidFill>
            </a:endParaRPr>
          </a:p>
        </p:txBody>
      </p:sp>
      <p:sp>
        <p:nvSpPr>
          <p:cNvPr id="20" name="TextBox 19">
            <a:extLst>
              <a:ext uri="{FF2B5EF4-FFF2-40B4-BE49-F238E27FC236}">
                <a16:creationId xmlns:a16="http://schemas.microsoft.com/office/drawing/2014/main" id="{DD6B08F2-FDF4-4CF2-8982-0B08EF9CDCFF}"/>
              </a:ext>
            </a:extLst>
          </p:cNvPr>
          <p:cNvSpPr txBox="1"/>
          <p:nvPr/>
        </p:nvSpPr>
        <p:spPr>
          <a:xfrm>
            <a:off x="7987245" y="3208699"/>
            <a:ext cx="3595806" cy="726353"/>
          </a:xfrm>
          <a:prstGeom prst="rect">
            <a:avLst/>
          </a:prstGeom>
          <a:noFill/>
        </p:spPr>
        <p:txBody>
          <a:bodyPr wrap="square" lIns="182880" tIns="146304" rIns="182880" bIns="146304" rtlCol="0" anchor="t">
            <a:spAutoFit/>
          </a:bodyPr>
          <a:lstStyle/>
          <a:p>
            <a:pPr fontAlgn="base"/>
            <a:r>
              <a:rPr lang="en-US" sz="1400" b="1" dirty="0">
                <a:solidFill>
                  <a:srgbClr val="0070C0"/>
                </a:solidFill>
              </a:rPr>
              <a:t>Remotely wipe </a:t>
            </a:r>
            <a:r>
              <a:rPr lang="en-US" sz="1400" dirty="0"/>
              <a:t>business data without affecting personal information </a:t>
            </a:r>
            <a:endParaRPr lang="en-US" sz="1400" b="1" dirty="0">
              <a:solidFill>
                <a:srgbClr val="0070C0"/>
              </a:solidFill>
            </a:endParaRPr>
          </a:p>
        </p:txBody>
      </p:sp>
      <p:sp>
        <p:nvSpPr>
          <p:cNvPr id="22" name="TextBox 21">
            <a:extLst>
              <a:ext uri="{FF2B5EF4-FFF2-40B4-BE49-F238E27FC236}">
                <a16:creationId xmlns:a16="http://schemas.microsoft.com/office/drawing/2014/main" id="{6251E914-138D-4BE0-9E8C-78AC02C7E968}"/>
              </a:ext>
            </a:extLst>
          </p:cNvPr>
          <p:cNvSpPr txBox="1"/>
          <p:nvPr/>
        </p:nvSpPr>
        <p:spPr>
          <a:xfrm>
            <a:off x="7987245" y="2416727"/>
            <a:ext cx="3595806" cy="726353"/>
          </a:xfrm>
          <a:prstGeom prst="rect">
            <a:avLst/>
          </a:prstGeom>
          <a:noFill/>
        </p:spPr>
        <p:txBody>
          <a:bodyPr wrap="square" lIns="182880" tIns="146304" rIns="182880" bIns="146304" rtlCol="0" anchor="t">
            <a:spAutoFit/>
          </a:bodyPr>
          <a:lstStyle/>
          <a:p>
            <a:pPr fontAlgn="base"/>
            <a:r>
              <a:rPr lang="en-US" sz="1400" b="1" dirty="0">
                <a:solidFill>
                  <a:srgbClr val="0070C0"/>
                </a:solidFill>
              </a:rPr>
              <a:t>Require PIN or fingerprint </a:t>
            </a:r>
            <a:r>
              <a:rPr lang="en-US" sz="1400" dirty="0"/>
              <a:t>to access business documents and data</a:t>
            </a:r>
            <a:endParaRPr lang="en-US" sz="1400" b="1" dirty="0">
              <a:solidFill>
                <a:srgbClr val="0070C0"/>
              </a:solidFill>
            </a:endParaRPr>
          </a:p>
        </p:txBody>
      </p:sp>
    </p:spTree>
    <p:extLst>
      <p:ext uri="{BB962C8B-B14F-4D97-AF65-F5344CB8AC3E}">
        <p14:creationId xmlns:p14="http://schemas.microsoft.com/office/powerpoint/2010/main" val="2249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4022951" y="3497262"/>
            <a:ext cx="4019270"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233726E-6D4B-45CC-946F-91CE7B0BBEA8}"/>
              </a:ext>
            </a:extLst>
          </p:cNvPr>
          <p:cNvSpPr/>
          <p:nvPr/>
        </p:nvSpPr>
        <p:spPr>
          <a:xfrm>
            <a:off x="1105165" y="2038802"/>
            <a:ext cx="4082395"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Simplified for you</a:t>
            </a:r>
          </a:p>
        </p:txBody>
      </p:sp>
      <p:sp>
        <p:nvSpPr>
          <p:cNvPr id="47" name="Oval 46">
            <a:extLst>
              <a:ext uri="{FF2B5EF4-FFF2-40B4-BE49-F238E27FC236}">
                <a16:creationId xmlns:a16="http://schemas.microsoft.com/office/drawing/2014/main" id="{5FBFD6BB-DF24-4D96-A0E3-DAB53447A4E2}"/>
              </a:ext>
            </a:extLst>
          </p:cNvPr>
          <p:cNvSpPr/>
          <p:nvPr/>
        </p:nvSpPr>
        <p:spPr>
          <a:xfrm>
            <a:off x="7413235" y="1574693"/>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grpSp>
        <p:nvGrpSpPr>
          <p:cNvPr id="29" name="Group 28">
            <a:extLst>
              <a:ext uri="{FF2B5EF4-FFF2-40B4-BE49-F238E27FC236}">
                <a16:creationId xmlns:a16="http://schemas.microsoft.com/office/drawing/2014/main" id="{B1B02420-767C-429D-B705-CF025B65C222}"/>
              </a:ext>
            </a:extLst>
          </p:cNvPr>
          <p:cNvGrpSpPr/>
          <p:nvPr/>
        </p:nvGrpSpPr>
        <p:grpSpPr>
          <a:xfrm>
            <a:off x="14267543" y="2310481"/>
            <a:ext cx="894330" cy="1147441"/>
            <a:chOff x="6157041" y="892181"/>
            <a:chExt cx="504825" cy="647700"/>
          </a:xfrm>
        </p:grpSpPr>
        <p:pic>
          <p:nvPicPr>
            <p:cNvPr id="30" name="Graphic 29">
              <a:extLst>
                <a:ext uri="{FF2B5EF4-FFF2-40B4-BE49-F238E27FC236}">
                  <a16:creationId xmlns:a16="http://schemas.microsoft.com/office/drawing/2014/main" id="{DFBE771F-B236-4933-B354-C658DEBC6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2860" y="1028865"/>
              <a:ext cx="400050" cy="504825"/>
            </a:xfrm>
            <a:prstGeom prst="rect">
              <a:avLst/>
            </a:prstGeom>
          </p:spPr>
        </p:pic>
        <p:pic>
          <p:nvPicPr>
            <p:cNvPr id="31" name="Graphic 30">
              <a:extLst>
                <a:ext uri="{FF2B5EF4-FFF2-40B4-BE49-F238E27FC236}">
                  <a16:creationId xmlns:a16="http://schemas.microsoft.com/office/drawing/2014/main" id="{787A9A33-2505-431F-A6B2-BFA42E1988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7041" y="892181"/>
              <a:ext cx="504825" cy="647700"/>
            </a:xfrm>
            <a:prstGeom prst="rect">
              <a:avLst/>
            </a:prstGeom>
          </p:spPr>
        </p:pic>
      </p:grpSp>
      <p:pic>
        <p:nvPicPr>
          <p:cNvPr id="14" name="Picture 13">
            <a:extLst>
              <a:ext uri="{FF2B5EF4-FFF2-40B4-BE49-F238E27FC236}">
                <a16:creationId xmlns:a16="http://schemas.microsoft.com/office/drawing/2014/main" id="{23053750-F13E-4F7A-B803-B1E6400FE847}"/>
              </a:ext>
            </a:extLst>
          </p:cNvPr>
          <p:cNvPicPr>
            <a:picLocks noChangeAspect="1"/>
          </p:cNvPicPr>
          <p:nvPr/>
        </p:nvPicPr>
        <p:blipFill>
          <a:blip r:embed="rId7"/>
          <a:stretch>
            <a:fillRect/>
          </a:stretch>
        </p:blipFill>
        <p:spPr>
          <a:xfrm>
            <a:off x="7687883" y="1849341"/>
            <a:ext cx="3368778" cy="3368778"/>
          </a:xfrm>
          <a:prstGeom prst="rect">
            <a:avLst/>
          </a:prstGeom>
        </p:spPr>
      </p:pic>
      <p:pic>
        <p:nvPicPr>
          <p:cNvPr id="9" name="Picture 8">
            <a:extLst>
              <a:ext uri="{FF2B5EF4-FFF2-40B4-BE49-F238E27FC236}">
                <a16:creationId xmlns:a16="http://schemas.microsoft.com/office/drawing/2014/main" id="{184239AA-D3B8-47F1-A50C-723DE9B6FE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2287" y="2886872"/>
            <a:ext cx="1673914" cy="1079945"/>
          </a:xfrm>
          <a:prstGeom prst="rect">
            <a:avLst/>
          </a:prstGeom>
        </p:spPr>
      </p:pic>
      <p:sp>
        <p:nvSpPr>
          <p:cNvPr id="16" name="TextBox 15">
            <a:extLst>
              <a:ext uri="{FF2B5EF4-FFF2-40B4-BE49-F238E27FC236}">
                <a16:creationId xmlns:a16="http://schemas.microsoft.com/office/drawing/2014/main" id="{93DECAEF-C536-4315-83A7-FB5CA35F2D39}"/>
              </a:ext>
            </a:extLst>
          </p:cNvPr>
          <p:cNvSpPr txBox="1"/>
          <p:nvPr/>
        </p:nvSpPr>
        <p:spPr>
          <a:xfrm>
            <a:off x="1187324" y="4077608"/>
            <a:ext cx="3918075" cy="911981"/>
          </a:xfrm>
          <a:prstGeom prst="rect">
            <a:avLst/>
          </a:prstGeom>
          <a:noFill/>
        </p:spPr>
        <p:txBody>
          <a:bodyPr wrap="square" lIns="182880" tIns="146304" rIns="182880" bIns="146304" rtlCol="0">
            <a:spAutoFit/>
          </a:bodyPr>
          <a:lstStyle/>
          <a:p>
            <a:pPr marL="54610" marR="45720" algn="ctr">
              <a:lnSpc>
                <a:spcPct val="115000"/>
              </a:lnSpc>
              <a:spcBef>
                <a:spcPts val="400"/>
              </a:spcBef>
              <a:spcAft>
                <a:spcPts val="0"/>
              </a:spcAft>
            </a:pPr>
            <a:r>
              <a:rPr lang="en-US" b="1" dirty="0"/>
              <a:t>Easy to set up and manage, giving you time back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0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BD8A970-8E6F-46A0-BF21-32CC6D20E5B6}"/>
              </a:ext>
            </a:extLst>
          </p:cNvPr>
          <p:cNvGrpSpPr>
            <a:grpSpLocks noChangeAspect="1"/>
          </p:cNvGrpSpPr>
          <p:nvPr/>
        </p:nvGrpSpPr>
        <p:grpSpPr>
          <a:xfrm>
            <a:off x="-12520" y="1797863"/>
            <a:ext cx="6821131" cy="4057829"/>
            <a:chOff x="-114300" y="1266423"/>
            <a:chExt cx="7093699" cy="4219977"/>
          </a:xfrm>
        </p:grpSpPr>
        <p:grpSp>
          <p:nvGrpSpPr>
            <p:cNvPr id="20" name="Group 19">
              <a:extLst>
                <a:ext uri="{FF2B5EF4-FFF2-40B4-BE49-F238E27FC236}">
                  <a16:creationId xmlns:a16="http://schemas.microsoft.com/office/drawing/2014/main" id="{B4B59F87-B51F-4FA8-A284-69D94CE58CB0}"/>
                </a:ext>
              </a:extLst>
            </p:cNvPr>
            <p:cNvGrpSpPr/>
            <p:nvPr/>
          </p:nvGrpSpPr>
          <p:grpSpPr>
            <a:xfrm>
              <a:off x="-114300" y="1266423"/>
              <a:ext cx="7093699" cy="4219977"/>
              <a:chOff x="5685200" y="1627114"/>
              <a:chExt cx="6751275" cy="3806356"/>
            </a:xfrm>
          </p:grpSpPr>
          <p:pic>
            <p:nvPicPr>
              <p:cNvPr id="27" name="Picture 26">
                <a:extLst>
                  <a:ext uri="{FF2B5EF4-FFF2-40B4-BE49-F238E27FC236}">
                    <a16:creationId xmlns:a16="http://schemas.microsoft.com/office/drawing/2014/main" id="{4381E56D-3325-4998-B313-05991640439A}"/>
                  </a:ext>
                </a:extLst>
              </p:cNvPr>
              <p:cNvPicPr>
                <a:picLocks noChangeAspect="1"/>
              </p:cNvPicPr>
              <p:nvPr/>
            </p:nvPicPr>
            <p:blipFill>
              <a:blip r:embed="rId3"/>
              <a:stretch>
                <a:fillRect/>
              </a:stretch>
            </p:blipFill>
            <p:spPr>
              <a:xfrm>
                <a:off x="5685200" y="1627114"/>
                <a:ext cx="6751275" cy="3806356"/>
              </a:xfrm>
              <a:prstGeom prst="rect">
                <a:avLst/>
              </a:prstGeom>
            </p:spPr>
          </p:pic>
          <p:pic>
            <p:nvPicPr>
              <p:cNvPr id="28" name="Picture 27">
                <a:extLst>
                  <a:ext uri="{FF2B5EF4-FFF2-40B4-BE49-F238E27FC236}">
                    <a16:creationId xmlns:a16="http://schemas.microsoft.com/office/drawing/2014/main" id="{A0BCD80F-263E-4420-B43B-3315DF15A7ED}"/>
                  </a:ext>
                </a:extLst>
              </p:cNvPr>
              <p:cNvPicPr>
                <a:picLocks noChangeAspect="1"/>
              </p:cNvPicPr>
              <p:nvPr/>
            </p:nvPicPr>
            <p:blipFill rotWithShape="1">
              <a:blip r:embed="rId4"/>
              <a:srcRect b="15848"/>
              <a:stretch/>
            </p:blipFill>
            <p:spPr>
              <a:xfrm>
                <a:off x="6497589" y="1959753"/>
                <a:ext cx="5227970" cy="2932987"/>
              </a:xfrm>
              <a:prstGeom prst="rect">
                <a:avLst/>
              </a:prstGeom>
            </p:spPr>
          </p:pic>
          <p:pic>
            <p:nvPicPr>
              <p:cNvPr id="29" name="Picture 28">
                <a:extLst>
                  <a:ext uri="{FF2B5EF4-FFF2-40B4-BE49-F238E27FC236}">
                    <a16:creationId xmlns:a16="http://schemas.microsoft.com/office/drawing/2014/main" id="{CA4B2325-D78A-41E0-A54C-68A3F584F7A5}"/>
                  </a:ext>
                </a:extLst>
              </p:cNvPr>
              <p:cNvPicPr>
                <a:picLocks noChangeAspect="1"/>
              </p:cNvPicPr>
              <p:nvPr/>
            </p:nvPicPr>
            <p:blipFill rotWithShape="1">
              <a:blip r:embed="rId4"/>
              <a:srcRect t="74587"/>
              <a:stretch/>
            </p:blipFill>
            <p:spPr>
              <a:xfrm>
                <a:off x="6497589" y="4164564"/>
                <a:ext cx="5227970" cy="885729"/>
              </a:xfrm>
              <a:prstGeom prst="rect">
                <a:avLst/>
              </a:prstGeom>
            </p:spPr>
          </p:pic>
          <p:pic>
            <p:nvPicPr>
              <p:cNvPr id="30" name="Picture 29">
                <a:extLst>
                  <a:ext uri="{FF2B5EF4-FFF2-40B4-BE49-F238E27FC236}">
                    <a16:creationId xmlns:a16="http://schemas.microsoft.com/office/drawing/2014/main" id="{49B37E8D-1166-4458-980D-5D444D0C1223}"/>
                  </a:ext>
                </a:extLst>
              </p:cNvPr>
              <p:cNvPicPr>
                <a:picLocks noChangeAspect="1"/>
              </p:cNvPicPr>
              <p:nvPr/>
            </p:nvPicPr>
            <p:blipFill>
              <a:blip r:embed="rId5"/>
              <a:stretch>
                <a:fillRect/>
              </a:stretch>
            </p:blipFill>
            <p:spPr>
              <a:xfrm>
                <a:off x="7253426" y="2489769"/>
                <a:ext cx="3671892" cy="2014985"/>
              </a:xfrm>
              <a:prstGeom prst="rect">
                <a:avLst/>
              </a:prstGeom>
            </p:spPr>
          </p:pic>
        </p:grpSp>
        <p:pic>
          <p:nvPicPr>
            <p:cNvPr id="21" name="Picture 20">
              <a:extLst>
                <a:ext uri="{FF2B5EF4-FFF2-40B4-BE49-F238E27FC236}">
                  <a16:creationId xmlns:a16="http://schemas.microsoft.com/office/drawing/2014/main" id="{9672A783-E870-4183-B63F-CF72B6B50A49}"/>
                </a:ext>
              </a:extLst>
            </p:cNvPr>
            <p:cNvPicPr>
              <a:picLocks noChangeAspect="1"/>
            </p:cNvPicPr>
            <p:nvPr/>
          </p:nvPicPr>
          <p:blipFill rotWithShape="1">
            <a:blip r:embed="rId6"/>
            <a:srcRect t="11708" b="7185"/>
            <a:stretch/>
          </p:blipFill>
          <p:spPr>
            <a:xfrm>
              <a:off x="739294" y="1636639"/>
              <a:ext cx="5493132" cy="2815373"/>
            </a:xfrm>
            <a:prstGeom prst="rect">
              <a:avLst/>
            </a:prstGeom>
          </p:spPr>
        </p:pic>
        <p:pic>
          <p:nvPicPr>
            <p:cNvPr id="24" name="Picture 23">
              <a:extLst>
                <a:ext uri="{FF2B5EF4-FFF2-40B4-BE49-F238E27FC236}">
                  <a16:creationId xmlns:a16="http://schemas.microsoft.com/office/drawing/2014/main" id="{50F5CAE8-E1E3-4AFF-8856-EEE34BFC5E12}"/>
                </a:ext>
              </a:extLst>
            </p:cNvPr>
            <p:cNvPicPr>
              <a:picLocks noChangeAspect="1"/>
            </p:cNvPicPr>
            <p:nvPr/>
          </p:nvPicPr>
          <p:blipFill rotWithShape="1">
            <a:blip r:embed="rId6"/>
            <a:srcRect t="25300" r="40154" b="4285"/>
            <a:stretch/>
          </p:blipFill>
          <p:spPr>
            <a:xfrm>
              <a:off x="739293" y="2089150"/>
              <a:ext cx="3858130" cy="2868574"/>
            </a:xfrm>
            <a:prstGeom prst="rect">
              <a:avLst/>
            </a:prstGeom>
          </p:spPr>
        </p:pic>
        <p:pic>
          <p:nvPicPr>
            <p:cNvPr id="25" name="Picture 24">
              <a:extLst>
                <a:ext uri="{FF2B5EF4-FFF2-40B4-BE49-F238E27FC236}">
                  <a16:creationId xmlns:a16="http://schemas.microsoft.com/office/drawing/2014/main" id="{53F098D9-EBD9-4B53-AF43-E8AB15A4C09D}"/>
                </a:ext>
              </a:extLst>
            </p:cNvPr>
            <p:cNvPicPr>
              <a:picLocks noChangeAspect="1"/>
            </p:cNvPicPr>
            <p:nvPr/>
          </p:nvPicPr>
          <p:blipFill rotWithShape="1">
            <a:blip r:embed="rId6"/>
            <a:srcRect l="88120" t="92854" r="2810" b="3018"/>
            <a:stretch/>
          </p:blipFill>
          <p:spPr>
            <a:xfrm>
              <a:off x="5619751" y="4813584"/>
              <a:ext cx="507724" cy="146051"/>
            </a:xfrm>
            <a:prstGeom prst="rect">
              <a:avLst/>
            </a:prstGeom>
          </p:spPr>
        </p:pic>
        <p:pic>
          <p:nvPicPr>
            <p:cNvPr id="26" name="Picture 25">
              <a:extLst>
                <a:ext uri="{FF2B5EF4-FFF2-40B4-BE49-F238E27FC236}">
                  <a16:creationId xmlns:a16="http://schemas.microsoft.com/office/drawing/2014/main" id="{5ECD1614-6D0F-4CA5-9BDA-B5FDFBC21934}"/>
                </a:ext>
              </a:extLst>
            </p:cNvPr>
            <p:cNvPicPr>
              <a:picLocks noChangeAspect="1"/>
            </p:cNvPicPr>
            <p:nvPr/>
          </p:nvPicPr>
          <p:blipFill rotWithShape="1">
            <a:blip r:embed="rId6"/>
            <a:srcRect t="97064"/>
            <a:stretch/>
          </p:blipFill>
          <p:spPr>
            <a:xfrm>
              <a:off x="686920" y="4963888"/>
              <a:ext cx="5597877" cy="103862"/>
            </a:xfrm>
            <a:prstGeom prst="rect">
              <a:avLst/>
            </a:prstGeom>
          </p:spPr>
        </p:pic>
      </p:grpSp>
      <p:sp>
        <p:nvSpPr>
          <p:cNvPr id="10" name="TextBox 9">
            <a:extLst>
              <a:ext uri="{FF2B5EF4-FFF2-40B4-BE49-F238E27FC236}">
                <a16:creationId xmlns:a16="http://schemas.microsoft.com/office/drawing/2014/main" id="{73FE339C-2DE0-4472-8C81-B0DF84195151}"/>
              </a:ext>
            </a:extLst>
          </p:cNvPr>
          <p:cNvSpPr txBox="1"/>
          <p:nvPr/>
        </p:nvSpPr>
        <p:spPr>
          <a:xfrm>
            <a:off x="8466747" y="1971471"/>
            <a:ext cx="3368397" cy="726353"/>
          </a:xfrm>
          <a:prstGeom prst="rect">
            <a:avLst/>
          </a:prstGeom>
          <a:noFill/>
        </p:spPr>
        <p:txBody>
          <a:bodyPr wrap="square" lIns="182880" tIns="146304" rIns="182880" bIns="146304" rtlCol="0">
            <a:spAutoFit/>
          </a:bodyPr>
          <a:lstStyle/>
          <a:p>
            <a:pPr fontAlgn="base">
              <a:spcAft>
                <a:spcPts val="600"/>
              </a:spcAft>
            </a:pPr>
            <a:r>
              <a:rPr lang="en-US" sz="1400" b="1" dirty="0">
                <a:solidFill>
                  <a:srgbClr val="0070C0"/>
                </a:solidFill>
              </a:rPr>
              <a:t>Get up and running quickly </a:t>
            </a:r>
            <a:r>
              <a:rPr lang="en-US" sz="1400" dirty="0"/>
              <a:t>with a step-by-step guided experience </a:t>
            </a:r>
            <a:endParaRPr lang="en-US" sz="2000" dirty="0"/>
          </a:p>
        </p:txBody>
      </p:sp>
      <p:sp>
        <p:nvSpPr>
          <p:cNvPr id="11" name="TextBox 10">
            <a:extLst>
              <a:ext uri="{FF2B5EF4-FFF2-40B4-BE49-F238E27FC236}">
                <a16:creationId xmlns:a16="http://schemas.microsoft.com/office/drawing/2014/main" id="{93D0AEB8-831A-488A-87AC-1269CEF8DBEB}"/>
              </a:ext>
            </a:extLst>
          </p:cNvPr>
          <p:cNvSpPr txBox="1"/>
          <p:nvPr/>
        </p:nvSpPr>
        <p:spPr>
          <a:xfrm>
            <a:off x="8447570" y="3061051"/>
            <a:ext cx="3580307" cy="1157240"/>
          </a:xfrm>
          <a:prstGeom prst="rect">
            <a:avLst/>
          </a:prstGeom>
          <a:noFill/>
        </p:spPr>
        <p:txBody>
          <a:bodyPr wrap="square" lIns="182880" tIns="146304" rIns="182880" bIns="146304" rtlCol="0">
            <a:spAutoFit/>
          </a:bodyPr>
          <a:lstStyle/>
          <a:p>
            <a:pPr fontAlgn="base">
              <a:spcAft>
                <a:spcPts val="600"/>
              </a:spcAft>
            </a:pPr>
            <a:br>
              <a:rPr lang="en-US" sz="1400" dirty="0"/>
            </a:br>
            <a:r>
              <a:rPr lang="en-US" sz="1400" dirty="0"/>
              <a:t>Use a </a:t>
            </a:r>
            <a:r>
              <a:rPr lang="en-US" sz="1400" b="1" dirty="0">
                <a:solidFill>
                  <a:srgbClr val="0070C0"/>
                </a:solidFill>
              </a:rPr>
              <a:t>simplified admin center </a:t>
            </a:r>
            <a:r>
              <a:rPr lang="en-US" sz="1400" dirty="0"/>
              <a:t>to manage your services, users, and devices</a:t>
            </a:r>
            <a:br>
              <a:rPr lang="en-US" sz="1400" dirty="0"/>
            </a:br>
            <a:endParaRPr lang="en-US" sz="1400" dirty="0"/>
          </a:p>
        </p:txBody>
      </p:sp>
      <p:sp>
        <p:nvSpPr>
          <p:cNvPr id="12" name="TextBox 11">
            <a:extLst>
              <a:ext uri="{FF2B5EF4-FFF2-40B4-BE49-F238E27FC236}">
                <a16:creationId xmlns:a16="http://schemas.microsoft.com/office/drawing/2014/main" id="{67ED56BD-E23F-4159-B2A6-E25CC7B616E9}"/>
              </a:ext>
            </a:extLst>
          </p:cNvPr>
          <p:cNvSpPr txBox="1"/>
          <p:nvPr/>
        </p:nvSpPr>
        <p:spPr>
          <a:xfrm>
            <a:off x="8466747" y="4615221"/>
            <a:ext cx="3368397" cy="726353"/>
          </a:xfrm>
          <a:prstGeom prst="rect">
            <a:avLst/>
          </a:prstGeom>
          <a:noFill/>
        </p:spPr>
        <p:txBody>
          <a:bodyPr wrap="square" lIns="182880" tIns="146304" rIns="182880" bIns="146304" rtlCol="0">
            <a:spAutoFit/>
          </a:bodyPr>
          <a:lstStyle/>
          <a:p>
            <a:pPr fontAlgn="base"/>
            <a:r>
              <a:rPr lang="en-US" sz="1400" b="1" dirty="0">
                <a:solidFill>
                  <a:srgbClr val="0070C0"/>
                </a:solidFill>
              </a:rPr>
              <a:t>Standardize your security </a:t>
            </a:r>
            <a:r>
              <a:rPr lang="en-US" sz="1400" dirty="0"/>
              <a:t>with easy toggles and pre-configured policies</a:t>
            </a:r>
          </a:p>
        </p:txBody>
      </p:sp>
      <p:pic>
        <p:nvPicPr>
          <p:cNvPr id="15" name="Graphic 14">
            <a:extLst>
              <a:ext uri="{FF2B5EF4-FFF2-40B4-BE49-F238E27FC236}">
                <a16:creationId xmlns:a16="http://schemas.microsoft.com/office/drawing/2014/main" id="{F5D0935C-D923-4CB7-9AC7-E7E98FFDCD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30730" y="1876423"/>
            <a:ext cx="545145" cy="900126"/>
          </a:xfrm>
          <a:prstGeom prst="rect">
            <a:avLst/>
          </a:prstGeom>
        </p:spPr>
      </p:pic>
      <p:pic>
        <p:nvPicPr>
          <p:cNvPr id="22" name="Graphic 21">
            <a:extLst>
              <a:ext uri="{FF2B5EF4-FFF2-40B4-BE49-F238E27FC236}">
                <a16:creationId xmlns:a16="http://schemas.microsoft.com/office/drawing/2014/main" id="{70C410C3-BA66-480C-A673-3E95F4A95D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50014" y="3286383"/>
            <a:ext cx="706576" cy="706576"/>
          </a:xfrm>
          <a:prstGeom prst="rect">
            <a:avLst/>
          </a:prstGeom>
        </p:spPr>
      </p:pic>
      <p:pic>
        <p:nvPicPr>
          <p:cNvPr id="23" name="Graphic 22">
            <a:extLst>
              <a:ext uri="{FF2B5EF4-FFF2-40B4-BE49-F238E27FC236}">
                <a16:creationId xmlns:a16="http://schemas.microsoft.com/office/drawing/2014/main" id="{6819FFCD-512E-4AFD-A9F6-7C4FE3C53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8336" y="4556995"/>
            <a:ext cx="529932" cy="683333"/>
          </a:xfrm>
          <a:prstGeom prst="rect">
            <a:avLst/>
          </a:prstGeom>
        </p:spPr>
      </p:pic>
      <p:sp>
        <p:nvSpPr>
          <p:cNvPr id="18" name="Rectangle 17">
            <a:extLst>
              <a:ext uri="{FF2B5EF4-FFF2-40B4-BE49-F238E27FC236}">
                <a16:creationId xmlns:a16="http://schemas.microsoft.com/office/drawing/2014/main" id="{9B72F816-2A8E-46C0-8566-0911979C0C2D}"/>
              </a:ext>
            </a:extLst>
          </p:cNvPr>
          <p:cNvSpPr/>
          <p:nvPr/>
        </p:nvSpPr>
        <p:spPr>
          <a:xfrm>
            <a:off x="7118795" y="521137"/>
            <a:ext cx="4082395"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Simplified for you</a:t>
            </a:r>
          </a:p>
        </p:txBody>
      </p:sp>
    </p:spTree>
    <p:extLst>
      <p:ext uri="{BB962C8B-B14F-4D97-AF65-F5344CB8AC3E}">
        <p14:creationId xmlns:p14="http://schemas.microsoft.com/office/powerpoint/2010/main" val="35729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050">
            <a:extLst>
              <a:ext uri="{FF2B5EF4-FFF2-40B4-BE49-F238E27FC236}">
                <a16:creationId xmlns:a16="http://schemas.microsoft.com/office/drawing/2014/main" id="{F1FFFF1A-EE0C-4D6C-9BEE-D6745F6778B3}"/>
              </a:ext>
            </a:extLst>
          </p:cNvPr>
          <p:cNvGrpSpPr/>
          <p:nvPr/>
        </p:nvGrpSpPr>
        <p:grpSpPr>
          <a:xfrm>
            <a:off x="7991599" y="2431206"/>
            <a:ext cx="4200112" cy="4823300"/>
            <a:chOff x="7991599" y="2431206"/>
            <a:chExt cx="4200112" cy="4823300"/>
          </a:xfrm>
        </p:grpSpPr>
        <p:grpSp>
          <p:nvGrpSpPr>
            <p:cNvPr id="2049" name="Group 2048">
              <a:extLst>
                <a:ext uri="{FF2B5EF4-FFF2-40B4-BE49-F238E27FC236}">
                  <a16:creationId xmlns:a16="http://schemas.microsoft.com/office/drawing/2014/main" id="{A7F19ECD-6CEB-4702-B82A-B3ED2341A387}"/>
                </a:ext>
              </a:extLst>
            </p:cNvPr>
            <p:cNvGrpSpPr/>
            <p:nvPr/>
          </p:nvGrpSpPr>
          <p:grpSpPr>
            <a:xfrm>
              <a:off x="7991599" y="2431206"/>
              <a:ext cx="4200112" cy="4142532"/>
              <a:chOff x="7991599" y="2431206"/>
              <a:chExt cx="4200112" cy="4142532"/>
            </a:xfrm>
          </p:grpSpPr>
          <p:pic>
            <p:nvPicPr>
              <p:cNvPr id="2054" name="Picture 6" descr="Image result for AIRWATCH logo"/>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97868" y="2431206"/>
                <a:ext cx="1171574" cy="78104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p:cNvCxnSpPr>
                <a:cxnSpLocks/>
                <a:stCxn id="2054" idx="2"/>
              </p:cNvCxnSpPr>
              <p:nvPr/>
            </p:nvCxnSpPr>
            <p:spPr>
              <a:xfrm flipH="1">
                <a:off x="10895289" y="3212255"/>
                <a:ext cx="488366" cy="63302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9198970" y="3296484"/>
                <a:ext cx="446550" cy="562244"/>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a:stCxn id="28" idx="2"/>
              </p:cNvCxnSpPr>
              <p:nvPr/>
            </p:nvCxnSpPr>
            <p:spPr>
              <a:xfrm flipH="1">
                <a:off x="8744715" y="4590852"/>
                <a:ext cx="541264"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flipV="1">
                <a:off x="8771856" y="5211008"/>
                <a:ext cx="721004" cy="67421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a:endCxn id="28" idx="4"/>
              </p:cNvCxnSpPr>
              <p:nvPr/>
            </p:nvCxnSpPr>
            <p:spPr>
              <a:xfrm flipV="1">
                <a:off x="10281777" y="5586367"/>
                <a:ext cx="0" cy="701454"/>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a:endCxn id="28" idx="5"/>
              </p:cNvCxnSpPr>
              <p:nvPr/>
            </p:nvCxnSpPr>
            <p:spPr>
              <a:xfrm flipH="1" flipV="1">
                <a:off x="10985913" y="5294787"/>
                <a:ext cx="401558" cy="446796"/>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2050" name="Picture 2" descr="Image result for google logo"/>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7991599" y="5979525"/>
                <a:ext cx="1091395" cy="3679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dropbox logo"/>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8078707" y="4219325"/>
                <a:ext cx="577850" cy="736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generated with high confidence">
                <a:extLst>
                  <a:ext uri="{FF2B5EF4-FFF2-40B4-BE49-F238E27FC236}">
                    <a16:creationId xmlns:a16="http://schemas.microsoft.com/office/drawing/2014/main" id="{6C4805C1-67A7-4191-8EF7-0F7BC7699049}"/>
                  </a:ext>
                </a:extLst>
              </p:cNvPr>
              <p:cNvPicPr>
                <a:picLocks noChangeAspect="1"/>
              </p:cNvPicPr>
              <p:nvPr/>
            </p:nvPicPr>
            <p:blipFill>
              <a:blip r:embed="rId7"/>
              <a:stretch>
                <a:fillRect/>
              </a:stretch>
            </p:blipFill>
            <p:spPr>
              <a:xfrm>
                <a:off x="8187146" y="2630469"/>
                <a:ext cx="1791696" cy="73095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76CA5E0D-7545-4C86-BE7B-FDFC214122D1}"/>
                  </a:ext>
                </a:extLst>
              </p:cNvPr>
              <p:cNvPicPr>
                <a:picLocks noChangeAspect="1"/>
              </p:cNvPicPr>
              <p:nvPr/>
            </p:nvPicPr>
            <p:blipFill>
              <a:blip r:embed="rId8"/>
              <a:stretch>
                <a:fillRect/>
              </a:stretch>
            </p:blipFill>
            <p:spPr>
              <a:xfrm>
                <a:off x="11290688" y="5672715"/>
                <a:ext cx="901023" cy="901023"/>
              </a:xfrm>
              <a:prstGeom prst="rect">
                <a:avLst/>
              </a:prstGeom>
            </p:spPr>
          </p:pic>
        </p:grpSp>
        <p:pic>
          <p:nvPicPr>
            <p:cNvPr id="9" name="Picture 8">
              <a:extLst>
                <a:ext uri="{FF2B5EF4-FFF2-40B4-BE49-F238E27FC236}">
                  <a16:creationId xmlns:a16="http://schemas.microsoft.com/office/drawing/2014/main" id="{77D75139-334C-4ADC-AFCC-E032E848111C}"/>
                </a:ext>
              </a:extLst>
            </p:cNvPr>
            <p:cNvPicPr>
              <a:picLocks noChangeAspect="1"/>
            </p:cNvPicPr>
            <p:nvPr/>
          </p:nvPicPr>
          <p:blipFill>
            <a:blip r:embed="rId9"/>
            <a:stretch>
              <a:fillRect/>
            </a:stretch>
          </p:blipFill>
          <p:spPr>
            <a:xfrm>
              <a:off x="9536116" y="5929363"/>
              <a:ext cx="1325143" cy="1325143"/>
            </a:xfrm>
            <a:prstGeom prst="rect">
              <a:avLst/>
            </a:prstGeom>
          </p:spPr>
        </p:pic>
      </p:grpSp>
      <p:grpSp>
        <p:nvGrpSpPr>
          <p:cNvPr id="2048" name="Group 2047">
            <a:extLst>
              <a:ext uri="{FF2B5EF4-FFF2-40B4-BE49-F238E27FC236}">
                <a16:creationId xmlns:a16="http://schemas.microsoft.com/office/drawing/2014/main" id="{A6022515-ECC6-432F-B77E-8F71BC2B5DAA}"/>
              </a:ext>
            </a:extLst>
          </p:cNvPr>
          <p:cNvGrpSpPr/>
          <p:nvPr/>
        </p:nvGrpSpPr>
        <p:grpSpPr>
          <a:xfrm>
            <a:off x="2408449" y="3271519"/>
            <a:ext cx="5034417" cy="3478934"/>
            <a:chOff x="2408449" y="3271519"/>
            <a:chExt cx="5034417" cy="3478934"/>
          </a:xfrm>
        </p:grpSpPr>
        <p:cxnSp>
          <p:nvCxnSpPr>
            <p:cNvPr id="62" name="Straight Connector 61"/>
            <p:cNvCxnSpPr>
              <a:cxnSpLocks/>
            </p:cNvCxnSpPr>
            <p:nvPr/>
          </p:nvCxnSpPr>
          <p:spPr>
            <a:xfrm flipH="1">
              <a:off x="3613946" y="5734473"/>
              <a:ext cx="454520" cy="29592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H="1" flipV="1">
              <a:off x="5542954" y="5635718"/>
              <a:ext cx="453809" cy="307882"/>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p:cNvCxnSpPr>
            <p:nvPr/>
          </p:nvCxnSpPr>
          <p:spPr>
            <a:xfrm flipV="1">
              <a:off x="5295014" y="4082902"/>
              <a:ext cx="244549" cy="308346"/>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573852" y="5922164"/>
              <a:ext cx="1490030" cy="828289"/>
              <a:chOff x="6603446" y="5714033"/>
              <a:chExt cx="1490030" cy="828289"/>
            </a:xfrm>
          </p:grpSpPr>
          <p:pic>
            <p:nvPicPr>
              <p:cNvPr id="58" name="Picture 12" descr="Image result for active directory logo"/>
              <p:cNvPicPr>
                <a:picLocks noChangeAspect="1" noChangeArrowheads="1"/>
              </p:cNvPicPr>
              <p:nvPr/>
            </p:nvPicPr>
            <p:blipFill rotWithShape="1">
              <a:blip r:embed="rId10">
                <a:grayscl/>
                <a:extLst>
                  <a:ext uri="{28A0092B-C50C-407E-A947-70E740481C1C}">
                    <a14:useLocalDpi xmlns:a14="http://schemas.microsoft.com/office/drawing/2010/main" val="0"/>
                  </a:ext>
                </a:extLst>
              </a:blip>
              <a:srcRect t="70165" b="6390"/>
              <a:stretch/>
            </p:blipFill>
            <p:spPr bwMode="auto">
              <a:xfrm>
                <a:off x="6603446" y="6302624"/>
                <a:ext cx="1490030" cy="239698"/>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C:\Users\Sarah\Desktop\WindowsLogo2002-2012-574db87f3df78ccee12bd4e7.png"/>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46199" y="5714033"/>
                <a:ext cx="617848" cy="5430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465508" y="3271519"/>
              <a:ext cx="1977358" cy="865699"/>
              <a:chOff x="9909877" y="3783532"/>
              <a:chExt cx="1977358" cy="865699"/>
            </a:xfrm>
          </p:grpSpPr>
          <p:pic>
            <p:nvPicPr>
              <p:cNvPr id="2075" name="Picture 27" descr="Image result for windows small business server 2008 logo"/>
              <p:cNvPicPr>
                <a:picLocks noChangeAspect="1" noChangeArrowheads="1"/>
              </p:cNvPicPr>
              <p:nvPr/>
            </p:nvPicPr>
            <p:blipFill rotWithShape="1">
              <a:blip r:embed="rId13">
                <a:extLst>
                  <a:ext uri="{28A0092B-C50C-407E-A947-70E740481C1C}">
                    <a14:useLocalDpi xmlns:a14="http://schemas.microsoft.com/office/drawing/2010/main" val="0"/>
                  </a:ext>
                </a:extLst>
              </a:blip>
              <a:srcRect t="44703"/>
              <a:stretch/>
            </p:blipFill>
            <p:spPr bwMode="auto">
              <a:xfrm>
                <a:off x="9909877" y="4179802"/>
                <a:ext cx="1977358" cy="46942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3" descr="C:\Users\Sarah\Desktop\WindowsLogo2002-2012-574db87f3df78ccee12bd4e7.png"/>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68007" y="3783532"/>
                <a:ext cx="443851" cy="3901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D1681749-66E9-4A1E-9CB4-6D16BA3E15EA}"/>
                </a:ext>
              </a:extLst>
            </p:cNvPr>
            <p:cNvGrpSpPr/>
            <p:nvPr/>
          </p:nvGrpSpPr>
          <p:grpSpPr>
            <a:xfrm>
              <a:off x="2408449" y="5672715"/>
              <a:ext cx="1158240" cy="973189"/>
              <a:chOff x="6277911" y="4966074"/>
              <a:chExt cx="1158240" cy="973189"/>
            </a:xfrm>
          </p:grpSpPr>
          <p:sp>
            <p:nvSpPr>
              <p:cNvPr id="54" name="Rectangle: Diagonal Corners Snipped 53"/>
              <p:cNvSpPr/>
              <p:nvPr/>
            </p:nvSpPr>
            <p:spPr bwMode="auto">
              <a:xfrm>
                <a:off x="6277911" y="5387522"/>
                <a:ext cx="1158240" cy="551741"/>
              </a:xfrm>
              <a:prstGeom prst="snip2DiagRect">
                <a:avLst>
                  <a:gd name="adj1" fmla="val 38070"/>
                  <a:gd name="adj2" fmla="val 16667"/>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186528" tIns="149222" rIns="186528" bIns="149222" numCol="1" spcCol="0" rtlCol="0" fromWordArt="0" anchor="ctr" anchorCtr="0" forceAA="0" compatLnSpc="1">
                <a:prstTxWarp prst="textNoShape">
                  <a:avLst/>
                </a:prstTxWarp>
                <a:noAutofit/>
              </a:bodyPr>
              <a:lstStyle/>
              <a:p>
                <a:pPr marL="0" marR="0" lvl="0" indent="0" algn="ctr" defTabSz="95103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F2F2F"/>
                    </a:solidFill>
                    <a:effectLst/>
                    <a:uLnTx/>
                    <a:uFillTx/>
                    <a:latin typeface="Segoe UI"/>
                    <a:ea typeface="+mn-ea"/>
                    <a:cs typeface="Segoe UI" pitchFamily="34" charset="0"/>
                  </a:rPr>
                  <a:t>Local Logins</a:t>
                </a:r>
                <a:br>
                  <a:rPr kumimoji="0" lang="en-US" sz="1200" b="0" i="0" u="none" strike="noStrike" kern="0" cap="none" spc="0" normalizeH="0" baseline="0" noProof="0" dirty="0">
                    <a:ln>
                      <a:noFill/>
                    </a:ln>
                    <a:solidFill>
                      <a:srgbClr val="2F2F2F"/>
                    </a:solidFill>
                    <a:effectLst/>
                    <a:uLnTx/>
                    <a:uFillTx/>
                    <a:latin typeface="Segoe UI"/>
                    <a:ea typeface="+mn-ea"/>
                    <a:cs typeface="Segoe UI" pitchFamily="34" charset="0"/>
                  </a:rPr>
                </a:br>
                <a:r>
                  <a:rPr kumimoji="0" lang="en-US" sz="1200" b="0" i="0" u="none" strike="noStrike" kern="0" cap="none" spc="0" normalizeH="0" baseline="0" noProof="0" dirty="0">
                    <a:ln>
                      <a:noFill/>
                    </a:ln>
                    <a:solidFill>
                      <a:srgbClr val="2F2F2F"/>
                    </a:solidFill>
                    <a:effectLst/>
                    <a:uLnTx/>
                    <a:uFillTx/>
                    <a:latin typeface="Segoe UI"/>
                    <a:ea typeface="+mn-ea"/>
                    <a:cs typeface="Segoe UI" pitchFamily="34" charset="0"/>
                  </a:rPr>
                  <a:t>/MSA</a:t>
                </a:r>
              </a:p>
            </p:txBody>
          </p:sp>
          <p:pic>
            <p:nvPicPr>
              <p:cNvPr id="85" name="Picture 23" descr="C:\Users\Sarah\Desktop\WindowsLogo2002-2012-574db87f3df78ccee12bd4e7.png">
                <a:extLst>
                  <a:ext uri="{FF2B5EF4-FFF2-40B4-BE49-F238E27FC236}">
                    <a16:creationId xmlns:a16="http://schemas.microsoft.com/office/drawing/2014/main" id="{A53CF5AA-5E24-4D43-8264-D1F7FC75AA88}"/>
                  </a:ext>
                </a:extLst>
              </p:cNvPr>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676090" y="4966074"/>
                <a:ext cx="390685" cy="343375"/>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a:extLst>
                <a:ext uri="{FF2B5EF4-FFF2-40B4-BE49-F238E27FC236}">
                  <a16:creationId xmlns:a16="http://schemas.microsoft.com/office/drawing/2014/main" id="{34410E2A-8753-478D-877F-BBF94A20BE2D}"/>
                </a:ext>
              </a:extLst>
            </p:cNvPr>
            <p:cNvSpPr/>
            <p:nvPr/>
          </p:nvSpPr>
          <p:spPr bwMode="auto">
            <a:xfrm>
              <a:off x="3455380" y="3707839"/>
              <a:ext cx="354432" cy="3679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9EBDB8C7-61EB-47BD-8046-E8BDF9A52586}"/>
              </a:ext>
            </a:extLst>
          </p:cNvPr>
          <p:cNvGrpSpPr/>
          <p:nvPr/>
        </p:nvGrpSpPr>
        <p:grpSpPr>
          <a:xfrm>
            <a:off x="499347" y="1961096"/>
            <a:ext cx="3353954" cy="3394346"/>
            <a:chOff x="470797" y="1959668"/>
            <a:chExt cx="3353954" cy="3394346"/>
          </a:xfrm>
        </p:grpSpPr>
        <p:cxnSp>
          <p:nvCxnSpPr>
            <p:cNvPr id="55" name="Straight Connector 54"/>
            <p:cNvCxnSpPr>
              <a:cxnSpLocks/>
              <a:stCxn id="27" idx="1"/>
            </p:cNvCxnSpPr>
            <p:nvPr/>
          </p:nvCxnSpPr>
          <p:spPr>
            <a:xfrm flipH="1" flipV="1">
              <a:off x="1034584" y="2557030"/>
              <a:ext cx="407386" cy="490342"/>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a:endCxn id="27" idx="7"/>
            </p:cNvCxnSpPr>
            <p:nvPr/>
          </p:nvCxnSpPr>
          <p:spPr>
            <a:xfrm flipH="1">
              <a:off x="2668726" y="2726217"/>
              <a:ext cx="258454" cy="32115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a:endCxn id="27" idx="3"/>
            </p:cNvCxnSpPr>
            <p:nvPr/>
          </p:nvCxnSpPr>
          <p:spPr>
            <a:xfrm flipV="1">
              <a:off x="1034583" y="4275872"/>
              <a:ext cx="407387" cy="396104"/>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a:endCxn id="27" idx="5"/>
            </p:cNvCxnSpPr>
            <p:nvPr/>
          </p:nvCxnSpPr>
          <p:spPr>
            <a:xfrm flipH="1" flipV="1">
              <a:off x="2668726" y="4275872"/>
              <a:ext cx="306914" cy="37608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053" name="Group 2052"/>
            <p:cNvGrpSpPr/>
            <p:nvPr/>
          </p:nvGrpSpPr>
          <p:grpSpPr>
            <a:xfrm>
              <a:off x="2158550" y="4763133"/>
              <a:ext cx="1431226" cy="344608"/>
              <a:chOff x="6717981" y="3482294"/>
              <a:chExt cx="1431226" cy="344608"/>
            </a:xfrm>
          </p:grpSpPr>
          <p:pic>
            <p:nvPicPr>
              <p:cNvPr id="120" name="Picture 37" descr="Image result for microsoft office 2007 logo png"/>
              <p:cNvPicPr>
                <a:picLocks noChangeAspect="1" noChangeArrowheads="1"/>
              </p:cNvPicPr>
              <p:nvPr/>
            </p:nvPicPr>
            <p:blipFill rotWithShape="1">
              <a:blip r:embed="rId14">
                <a:biLevel thresh="75000"/>
                <a:extLst>
                  <a:ext uri="{28A0092B-C50C-407E-A947-70E740481C1C}">
                    <a14:useLocalDpi xmlns:a14="http://schemas.microsoft.com/office/drawing/2010/main" val="0"/>
                  </a:ext>
                </a:extLst>
              </a:blip>
              <a:srcRect r="61093"/>
              <a:stretch/>
            </p:blipFill>
            <p:spPr bwMode="auto">
              <a:xfrm>
                <a:off x="6717981" y="3525741"/>
                <a:ext cx="287208" cy="28241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p:cNvPicPr>
                <a:picLocks noChangeAspect="1"/>
              </p:cNvPicPr>
              <p:nvPr/>
            </p:nvPicPr>
            <p:blipFill rotWithShape="1">
              <a:blip r:embed="rId15" cstate="screen">
                <a:grayscl/>
                <a:extLst>
                  <a:ext uri="{28A0092B-C50C-407E-A947-70E740481C1C}">
                    <a14:useLocalDpi xmlns:a14="http://schemas.microsoft.com/office/drawing/2010/main"/>
                  </a:ext>
                </a:extLst>
              </a:blip>
              <a:srcRect l="23124" t="34920" b="41857"/>
              <a:stretch/>
            </p:blipFill>
            <p:spPr>
              <a:xfrm>
                <a:off x="7008092" y="3482294"/>
                <a:ext cx="1141115" cy="344608"/>
              </a:xfrm>
              <a:prstGeom prst="rect">
                <a:avLst/>
              </a:prstGeom>
            </p:spPr>
          </p:pic>
        </p:grpSp>
        <p:pic>
          <p:nvPicPr>
            <p:cNvPr id="2062" name="Picture 14" descr="Image result for windows 8 logo"/>
            <p:cNvPicPr>
              <a:picLocks noChangeAspect="1" noChangeArrowheads="1"/>
            </p:cNvPicPr>
            <p:nvPr/>
          </p:nvPicPr>
          <p:blipFill>
            <a:blip r:embed="rId16">
              <a:duotone>
                <a:prstClr val="black"/>
                <a:schemeClr val="tx2">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0797" y="4697650"/>
              <a:ext cx="866401" cy="65636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641397" y="1959668"/>
              <a:ext cx="1183354" cy="648679"/>
              <a:chOff x="7023328" y="620959"/>
              <a:chExt cx="1183354" cy="648679"/>
            </a:xfrm>
          </p:grpSpPr>
          <p:pic>
            <p:nvPicPr>
              <p:cNvPr id="2066" name="Picture 18" descr="Related image"/>
              <p:cNvPicPr>
                <a:picLocks noChangeAspect="1" noChangeArrowheads="1"/>
              </p:cNvPicPr>
              <p:nvPr/>
            </p:nvPicPr>
            <p:blipFill rotWithShape="1">
              <a:blip r:embed="rId18">
                <a:grayscl/>
                <a:extLst>
                  <a:ext uri="{28A0092B-C50C-407E-A947-70E740481C1C}">
                    <a14:useLocalDpi xmlns:a14="http://schemas.microsoft.com/office/drawing/2010/main" val="0"/>
                  </a:ext>
                </a:extLst>
              </a:blip>
              <a:srcRect t="72371" b="11717"/>
              <a:stretch/>
            </p:blipFill>
            <p:spPr bwMode="auto">
              <a:xfrm>
                <a:off x="7023328" y="1128961"/>
                <a:ext cx="1183354" cy="14067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3" descr="C:\Users\Sarah\Desktop\WindowsLogo2002-2012-574db87f3df78ccee12bd4e7.png"/>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31567" y="620959"/>
                <a:ext cx="575553" cy="505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85" name="Picture 37" descr="Image result for microsoft office 2007 logo png"/>
            <p:cNvPicPr>
              <a:picLocks noChangeAspect="1" noChangeArrowheads="1"/>
            </p:cNvPicPr>
            <p:nvPr/>
          </p:nvPicPr>
          <p:blipFill>
            <a:blip r:embed="rId14">
              <a:biLevel thresh="75000"/>
              <a:extLst>
                <a:ext uri="{28A0092B-C50C-407E-A947-70E740481C1C}">
                  <a14:useLocalDpi xmlns:a14="http://schemas.microsoft.com/office/drawing/2010/main" val="0"/>
                </a:ext>
              </a:extLst>
            </a:blip>
            <a:srcRect/>
            <a:stretch>
              <a:fillRect/>
            </a:stretch>
          </p:blipFill>
          <p:spPr bwMode="auto">
            <a:xfrm>
              <a:off x="503081" y="2100709"/>
              <a:ext cx="1073922" cy="410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E93F6BE-648F-4C8F-8F16-6BC507B1108F}"/>
              </a:ext>
            </a:extLst>
          </p:cNvPr>
          <p:cNvGrpSpPr/>
          <p:nvPr/>
        </p:nvGrpSpPr>
        <p:grpSpPr>
          <a:xfrm>
            <a:off x="4320157" y="235118"/>
            <a:ext cx="5915156" cy="3472721"/>
            <a:chOff x="4320157" y="235118"/>
            <a:chExt cx="5915156" cy="3472721"/>
          </a:xfrm>
        </p:grpSpPr>
        <p:cxnSp>
          <p:nvCxnSpPr>
            <p:cNvPr id="73" name="Straight Connector 72"/>
            <p:cNvCxnSpPr>
              <a:cxnSpLocks/>
              <a:endCxn id="31" idx="2"/>
            </p:cNvCxnSpPr>
            <p:nvPr/>
          </p:nvCxnSpPr>
          <p:spPr>
            <a:xfrm flipV="1">
              <a:off x="5358813" y="2041286"/>
              <a:ext cx="888713" cy="2143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flipV="1">
              <a:off x="8325297" y="1542299"/>
              <a:ext cx="818703" cy="27587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a:stCxn id="31" idx="7"/>
            </p:cNvCxnSpPr>
            <p:nvPr/>
          </p:nvCxnSpPr>
          <p:spPr>
            <a:xfrm flipV="1">
              <a:off x="8010153" y="1064529"/>
              <a:ext cx="208814" cy="24686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4320157" y="1879371"/>
              <a:ext cx="1164703" cy="992751"/>
              <a:chOff x="7676149" y="1979516"/>
              <a:chExt cx="1164703" cy="992751"/>
            </a:xfrm>
          </p:grpSpPr>
          <p:sp>
            <p:nvSpPr>
              <p:cNvPr id="74" name="Freeform 40"/>
              <p:cNvSpPr>
                <a:spLocks noChangeAspect="1"/>
              </p:cNvSpPr>
              <p:nvPr/>
            </p:nvSpPr>
            <p:spPr bwMode="black">
              <a:xfrm flipH="1">
                <a:off x="7857493" y="1979516"/>
                <a:ext cx="805234" cy="516642"/>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lumMod val="10000"/>
                </a:schemeClr>
              </a:solidFill>
              <a:ln>
                <a:noFill/>
              </a:ln>
            </p:spPr>
            <p:txBody>
              <a:bodyPr vert="horz" wrap="square" lIns="91431" tIns="45714" rIns="91431" bIns="45714" numCol="1" anchor="t" anchorCtr="0" compatLnSpc="1">
                <a:prstTxWarp prst="textNoShape">
                  <a:avLst/>
                </a:prstTxWarp>
                <a:noAutofit/>
              </a:bodyPr>
              <a:lstStyle/>
              <a:p>
                <a:pPr marL="0" marR="0" lvl="0" indent="0" algn="l" defTabSz="9325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75" name="Rectangle 74"/>
              <p:cNvSpPr/>
              <p:nvPr/>
            </p:nvSpPr>
            <p:spPr>
              <a:xfrm>
                <a:off x="7676149" y="2482647"/>
                <a:ext cx="1164703" cy="4896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8" tIns="149222" rIns="186528" bIns="149222" numCol="1" spcCol="0" rtlCol="0" fromWordArt="0" anchor="ctr" anchorCtr="0" forceAA="0" compatLnSpc="1">
                <a:prstTxWarp prst="textNoShape">
                  <a:avLst/>
                </a:prstTxWarp>
                <a:noAutofit/>
              </a:bodyPr>
              <a:lstStyle/>
              <a:p>
                <a:pPr marL="0" marR="0" lvl="0" indent="0" algn="ctr" defTabSz="9326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82828"/>
                    </a:solidFill>
                    <a:effectLst/>
                    <a:uLnTx/>
                    <a:uFillTx/>
                    <a:latin typeface="Segoe UI"/>
                    <a:ea typeface="+mn-ea"/>
                    <a:cs typeface="+mn-cs"/>
                  </a:rPr>
                  <a:t>New PCs</a:t>
                </a:r>
                <a:br>
                  <a:rPr kumimoji="0" lang="en-US" sz="1100" b="0" i="0" u="none" strike="noStrike" kern="0" cap="none" spc="0" normalizeH="0" baseline="0" noProof="0" dirty="0">
                    <a:ln>
                      <a:noFill/>
                    </a:ln>
                    <a:solidFill>
                      <a:srgbClr val="282828"/>
                    </a:solidFill>
                    <a:effectLst/>
                    <a:uLnTx/>
                    <a:uFillTx/>
                    <a:latin typeface="Segoe UI"/>
                    <a:ea typeface="+mn-ea"/>
                    <a:cs typeface="+mn-cs"/>
                  </a:rPr>
                </a:br>
                <a:r>
                  <a:rPr kumimoji="0" lang="en-US" sz="1100" b="0" i="0" u="none" strike="noStrike" kern="0" cap="none" spc="0" normalizeH="0" baseline="0" noProof="0" dirty="0">
                    <a:ln>
                      <a:noFill/>
                    </a:ln>
                    <a:solidFill>
                      <a:srgbClr val="282828"/>
                    </a:solidFill>
                    <a:effectLst/>
                    <a:uLnTx/>
                    <a:uFillTx/>
                    <a:latin typeface="Segoe UI"/>
                    <a:ea typeface="+mn-ea"/>
                    <a:cs typeface="+mn-cs"/>
                  </a:rPr>
                  <a:t>bought </a:t>
                </a:r>
                <a:r>
                  <a:rPr kumimoji="0" lang="en-US" sz="1100" b="0" i="0" u="none" strike="noStrike" kern="0" cap="none" spc="0" normalizeH="0" baseline="0" noProof="0" dirty="0" err="1">
                    <a:ln>
                      <a:noFill/>
                    </a:ln>
                    <a:solidFill>
                      <a:srgbClr val="282828"/>
                    </a:solidFill>
                    <a:effectLst/>
                    <a:uLnTx/>
                    <a:uFillTx/>
                    <a:latin typeface="Segoe UI"/>
                    <a:ea typeface="+mn-ea"/>
                    <a:cs typeface="+mn-cs"/>
                  </a:rPr>
                  <a:t>adhoc</a:t>
                </a:r>
                <a:endParaRPr kumimoji="0" lang="en-US" sz="1100" b="0" i="0" u="none" strike="noStrike" kern="0" cap="none" spc="0" normalizeH="0" baseline="0" noProof="0" dirty="0">
                  <a:ln>
                    <a:noFill/>
                  </a:ln>
                  <a:solidFill>
                    <a:srgbClr val="282828"/>
                  </a:solidFill>
                  <a:effectLst/>
                  <a:uLnTx/>
                  <a:uFillTx/>
                  <a:latin typeface="Segoe UI"/>
                  <a:ea typeface="+mn-ea"/>
                  <a:cs typeface="+mn-cs"/>
                </a:endParaRPr>
              </a:p>
            </p:txBody>
          </p:sp>
        </p:grpSp>
        <p:grpSp>
          <p:nvGrpSpPr>
            <p:cNvPr id="77" name="Group 76"/>
            <p:cNvGrpSpPr/>
            <p:nvPr/>
          </p:nvGrpSpPr>
          <p:grpSpPr>
            <a:xfrm>
              <a:off x="8910187" y="800117"/>
              <a:ext cx="1325126" cy="1126416"/>
              <a:chOff x="12283682" y="921528"/>
              <a:chExt cx="1325126" cy="1126416"/>
            </a:xfrm>
          </p:grpSpPr>
          <p:sp>
            <p:nvSpPr>
              <p:cNvPr id="78" name="Rectangle 77"/>
              <p:cNvSpPr/>
              <p:nvPr/>
            </p:nvSpPr>
            <p:spPr>
              <a:xfrm>
                <a:off x="12283682" y="921528"/>
                <a:ext cx="1325126" cy="4896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8" tIns="149222" rIns="186528" bIns="149222" numCol="1" spcCol="0" rtlCol="0" fromWordArt="0" anchor="ctr" anchorCtr="0" forceAA="0" compatLnSpc="1">
                <a:prstTxWarp prst="textNoShape">
                  <a:avLst/>
                </a:prstTxWarp>
                <a:noAutofit/>
              </a:bodyPr>
              <a:lstStyle/>
              <a:p>
                <a:pPr marL="0" marR="0" lvl="0" indent="0" algn="ctr" defTabSz="951032" rtl="0" eaLnBrk="1" fontAlgn="base" latinLnBrk="0" hangingPunct="1">
                  <a:lnSpc>
                    <a:spcPct val="9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282828"/>
                    </a:solidFill>
                    <a:effectLst/>
                    <a:uLnTx/>
                    <a:uFillTx/>
                    <a:latin typeface="Segoe UI"/>
                    <a:ea typeface="+mn-ea"/>
                    <a:cs typeface="Segoe UI" pitchFamily="34" charset="0"/>
                  </a:rPr>
                  <a:t>PCs refreshed</a:t>
                </a:r>
                <a:br>
                  <a:rPr kumimoji="0" lang="en-US" sz="1100" b="0" i="0" u="none" strike="noStrike" kern="0" cap="none" spc="0" normalizeH="0" baseline="0" noProof="0" dirty="0">
                    <a:ln>
                      <a:noFill/>
                    </a:ln>
                    <a:solidFill>
                      <a:srgbClr val="282828"/>
                    </a:solidFill>
                    <a:effectLst/>
                    <a:uLnTx/>
                    <a:uFillTx/>
                    <a:latin typeface="Segoe UI"/>
                    <a:ea typeface="+mn-ea"/>
                    <a:cs typeface="Segoe UI" pitchFamily="34" charset="0"/>
                  </a:rPr>
                </a:br>
                <a:r>
                  <a:rPr kumimoji="0" lang="en-US" sz="1100" b="0" i="0" u="none" strike="noStrike" kern="0" cap="none" spc="0" normalizeH="0" baseline="0" noProof="0" dirty="0">
                    <a:ln>
                      <a:noFill/>
                    </a:ln>
                    <a:solidFill>
                      <a:srgbClr val="282828"/>
                    </a:solidFill>
                    <a:effectLst/>
                    <a:uLnTx/>
                    <a:uFillTx/>
                    <a:latin typeface="Segoe UI"/>
                    <a:ea typeface="+mn-ea"/>
                    <a:cs typeface="Segoe UI" pitchFamily="34" charset="0"/>
                  </a:rPr>
                  <a:t>when dead</a:t>
                </a:r>
              </a:p>
            </p:txBody>
          </p:sp>
          <p:pic>
            <p:nvPicPr>
              <p:cNvPr id="80" name="Picture 79"/>
              <p:cNvPicPr>
                <a:picLocks noChangeAspect="1"/>
              </p:cNvPicPr>
              <p:nvPr/>
            </p:nvPicPr>
            <p:blipFill>
              <a:blip r:embed="rId19" cstate="screen">
                <a:biLevel thresh="50000"/>
                <a:extLst>
                  <a:ext uri="{28A0092B-C50C-407E-A947-70E740481C1C}">
                    <a14:useLocalDpi xmlns:a14="http://schemas.microsoft.com/office/drawing/2010/main"/>
                  </a:ext>
                </a:extLst>
              </a:blip>
              <a:stretch>
                <a:fillRect/>
              </a:stretch>
            </p:blipFill>
            <p:spPr>
              <a:xfrm>
                <a:off x="12624427" y="1396250"/>
                <a:ext cx="651880" cy="651694"/>
              </a:xfrm>
              <a:prstGeom prst="rect">
                <a:avLst/>
              </a:prstGeom>
            </p:spPr>
          </p:pic>
        </p:grpSp>
        <p:grpSp>
          <p:nvGrpSpPr>
            <p:cNvPr id="2068" name="Group 2067"/>
            <p:cNvGrpSpPr/>
            <p:nvPr/>
          </p:nvGrpSpPr>
          <p:grpSpPr>
            <a:xfrm>
              <a:off x="7025144" y="235118"/>
              <a:ext cx="1544798" cy="727999"/>
              <a:chOff x="10409272" y="335263"/>
              <a:chExt cx="1544798" cy="727999"/>
            </a:xfrm>
          </p:grpSpPr>
          <p:sp>
            <p:nvSpPr>
              <p:cNvPr id="81" name="Rectangle 80"/>
              <p:cNvSpPr/>
              <p:nvPr/>
            </p:nvSpPr>
            <p:spPr bwMode="auto">
              <a:xfrm>
                <a:off x="10409272" y="335263"/>
                <a:ext cx="1094417" cy="6494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p>
                <a:pPr marL="0" marR="0" lvl="0" indent="0" algn="r" defTabSz="951032" rtl="0" eaLnBrk="1" fontAlgn="base" latinLnBrk="0" hangingPunct="1">
                  <a:lnSpc>
                    <a:spcPct val="9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282828"/>
                    </a:solidFill>
                    <a:effectLst/>
                    <a:uLnTx/>
                    <a:uFillTx/>
                    <a:latin typeface="Segoe UI"/>
                    <a:ea typeface="+mn-ea"/>
                    <a:cs typeface="+mn-cs"/>
                  </a:rPr>
                  <a:t>Employees</a:t>
                </a:r>
                <a:br>
                  <a:rPr kumimoji="0" lang="en-US" sz="1100" b="0" i="0" u="none" strike="noStrike" kern="0" cap="none" spc="0" normalizeH="0" baseline="0" noProof="0" dirty="0">
                    <a:ln>
                      <a:noFill/>
                    </a:ln>
                    <a:solidFill>
                      <a:srgbClr val="282828"/>
                    </a:solidFill>
                    <a:effectLst/>
                    <a:uLnTx/>
                    <a:uFillTx/>
                    <a:latin typeface="Segoe UI"/>
                    <a:ea typeface="+mn-ea"/>
                    <a:cs typeface="+mn-cs"/>
                  </a:rPr>
                </a:br>
                <a:r>
                  <a:rPr kumimoji="0" lang="en-US" sz="1100" b="0" i="0" u="none" strike="noStrike" kern="0" cap="none" spc="0" normalizeH="0" baseline="0" noProof="0" dirty="0">
                    <a:ln>
                      <a:noFill/>
                    </a:ln>
                    <a:solidFill>
                      <a:srgbClr val="282828"/>
                    </a:solidFill>
                    <a:effectLst/>
                    <a:uLnTx/>
                    <a:uFillTx/>
                    <a:latin typeface="Segoe UI"/>
                    <a:ea typeface="+mn-ea"/>
                    <a:cs typeface="+mn-cs"/>
                  </a:rPr>
                  <a:t>using personal</a:t>
                </a:r>
                <a:br>
                  <a:rPr kumimoji="0" lang="en-US" sz="1100" b="0" i="0" u="none" strike="noStrike" kern="0" cap="none" spc="0" normalizeH="0" baseline="0" noProof="0" dirty="0">
                    <a:ln>
                      <a:noFill/>
                    </a:ln>
                    <a:solidFill>
                      <a:srgbClr val="282828"/>
                    </a:solidFill>
                    <a:effectLst/>
                    <a:uLnTx/>
                    <a:uFillTx/>
                    <a:latin typeface="Segoe UI"/>
                    <a:ea typeface="+mn-ea"/>
                    <a:cs typeface="+mn-cs"/>
                  </a:rPr>
                </a:br>
                <a:r>
                  <a:rPr kumimoji="0" lang="en-US" sz="1100" b="0" i="0" u="none" strike="noStrike" kern="0" cap="none" spc="0" normalizeH="0" baseline="0" noProof="0" dirty="0">
                    <a:ln>
                      <a:noFill/>
                    </a:ln>
                    <a:solidFill>
                      <a:srgbClr val="282828"/>
                    </a:solidFill>
                    <a:effectLst/>
                    <a:uLnTx/>
                    <a:uFillTx/>
                    <a:latin typeface="Segoe UI"/>
                    <a:ea typeface="+mn-ea"/>
                    <a:cs typeface="+mn-cs"/>
                  </a:rPr>
                  <a:t>mobile devices</a:t>
                </a:r>
              </a:p>
            </p:txBody>
          </p:sp>
          <p:sp>
            <p:nvSpPr>
              <p:cNvPr id="83" name="Freeform 154"/>
              <p:cNvSpPr>
                <a:spLocks noChangeAspect="1"/>
              </p:cNvSpPr>
              <p:nvPr/>
            </p:nvSpPr>
            <p:spPr bwMode="black">
              <a:xfrm>
                <a:off x="11550975" y="344729"/>
                <a:ext cx="403095" cy="718533"/>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marL="0" marR="0" lvl="0" indent="0" algn="ctr" defTabSz="95112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9" name="Group 38"/>
            <p:cNvGrpSpPr/>
            <p:nvPr/>
          </p:nvGrpSpPr>
          <p:grpSpPr>
            <a:xfrm>
              <a:off x="5046421" y="336224"/>
              <a:ext cx="1024768" cy="1172546"/>
              <a:chOff x="5046421" y="336224"/>
              <a:chExt cx="1024768" cy="1172546"/>
            </a:xfrm>
          </p:grpSpPr>
          <p:pic>
            <p:nvPicPr>
              <p:cNvPr id="99" name="Picture 98">
                <a:extLst>
                  <a:ext uri="{FF2B5EF4-FFF2-40B4-BE49-F238E27FC236}">
                    <a16:creationId xmlns:a16="http://schemas.microsoft.com/office/drawing/2014/main" id="{9B6A0A86-F58A-4BA7-AF47-CA28BC623D7E}"/>
                  </a:ext>
                </a:extLst>
              </p:cNvPr>
              <p:cNvPicPr>
                <a:picLocks noChangeAspect="1"/>
              </p:cNvPicPr>
              <p:nvPr/>
            </p:nvPicPr>
            <p:blipFill>
              <a:blip r:embed="rId19" cstate="screen">
                <a:biLevel thresh="50000"/>
                <a:extLst>
                  <a:ext uri="{28A0092B-C50C-407E-A947-70E740481C1C}">
                    <a14:useLocalDpi xmlns:a14="http://schemas.microsoft.com/office/drawing/2010/main"/>
                  </a:ext>
                </a:extLst>
              </a:blip>
              <a:stretch>
                <a:fillRect/>
              </a:stretch>
            </p:blipFill>
            <p:spPr>
              <a:xfrm>
                <a:off x="5231690" y="336224"/>
                <a:ext cx="651880" cy="651694"/>
              </a:xfrm>
              <a:prstGeom prst="rect">
                <a:avLst/>
              </a:prstGeom>
            </p:spPr>
          </p:pic>
          <p:sp>
            <p:nvSpPr>
              <p:cNvPr id="100" name="Rectangle 99">
                <a:extLst>
                  <a:ext uri="{FF2B5EF4-FFF2-40B4-BE49-F238E27FC236}">
                    <a16:creationId xmlns:a16="http://schemas.microsoft.com/office/drawing/2014/main" id="{5EAB2648-538B-4267-9F67-21FE20978036}"/>
                  </a:ext>
                </a:extLst>
              </p:cNvPr>
              <p:cNvSpPr/>
              <p:nvPr/>
            </p:nvSpPr>
            <p:spPr>
              <a:xfrm>
                <a:off x="5046421" y="1019150"/>
                <a:ext cx="1024768" cy="4896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528" tIns="149222" rIns="186528" bIns="149222" numCol="1" spcCol="0" rtlCol="0" fromWordArt="0" anchor="ctr" anchorCtr="0" forceAA="0" compatLnSpc="1">
                <a:prstTxWarp prst="textNoShape">
                  <a:avLst/>
                </a:prstTxWarp>
                <a:noAutofit/>
              </a:bodyPr>
              <a:lstStyle/>
              <a:p>
                <a:pPr marL="0" marR="0" lvl="0" indent="0" algn="ctr" defTabSz="9326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282828"/>
                    </a:solidFill>
                    <a:effectLst/>
                    <a:uLnTx/>
                    <a:uFillTx/>
                    <a:latin typeface="Segoe UI"/>
                    <a:ea typeface="+mn-ea"/>
                    <a:cs typeface="+mn-cs"/>
                  </a:rPr>
                  <a:t>IT purchasing </a:t>
                </a:r>
                <a:br>
                  <a:rPr kumimoji="0" lang="en-US" sz="1100" b="0" i="0" u="none" strike="noStrike" kern="0" cap="none" spc="0" normalizeH="0" baseline="0" noProof="0" dirty="0">
                    <a:ln>
                      <a:noFill/>
                    </a:ln>
                    <a:solidFill>
                      <a:srgbClr val="282828"/>
                    </a:solidFill>
                    <a:effectLst/>
                    <a:uLnTx/>
                    <a:uFillTx/>
                    <a:latin typeface="Segoe UI"/>
                    <a:ea typeface="+mn-ea"/>
                    <a:cs typeface="+mn-cs"/>
                  </a:rPr>
                </a:br>
                <a:r>
                  <a:rPr kumimoji="0" lang="en-US" sz="1100" b="0" i="0" u="none" strike="noStrike" kern="0" cap="none" spc="0" normalizeH="0" baseline="0" noProof="0" dirty="0">
                    <a:ln>
                      <a:noFill/>
                    </a:ln>
                    <a:solidFill>
                      <a:srgbClr val="282828"/>
                    </a:solidFill>
                    <a:effectLst/>
                    <a:uLnTx/>
                    <a:uFillTx/>
                    <a:latin typeface="Segoe UI"/>
                    <a:ea typeface="+mn-ea"/>
                    <a:cs typeface="+mn-cs"/>
                  </a:rPr>
                  <a:t>decisions</a:t>
                </a:r>
                <a:br>
                  <a:rPr kumimoji="0" lang="en-US" sz="1100" b="0" i="0" u="none" strike="noStrike" kern="0" cap="none" spc="0" normalizeH="0" baseline="0" noProof="0" dirty="0">
                    <a:ln>
                      <a:noFill/>
                    </a:ln>
                    <a:solidFill>
                      <a:srgbClr val="282828"/>
                    </a:solidFill>
                    <a:effectLst/>
                    <a:uLnTx/>
                    <a:uFillTx/>
                    <a:latin typeface="Segoe UI"/>
                    <a:ea typeface="+mn-ea"/>
                    <a:cs typeface="+mn-cs"/>
                  </a:rPr>
                </a:br>
                <a:r>
                  <a:rPr kumimoji="0" lang="en-US" sz="1100" b="0" i="0" u="none" strike="noStrike" kern="0" cap="none" spc="0" normalizeH="0" baseline="0" noProof="0" dirty="0">
                    <a:ln>
                      <a:noFill/>
                    </a:ln>
                    <a:solidFill>
                      <a:srgbClr val="282828"/>
                    </a:solidFill>
                    <a:effectLst/>
                    <a:uLnTx/>
                    <a:uFillTx/>
                    <a:latin typeface="Segoe UI"/>
                    <a:ea typeface="+mn-ea"/>
                    <a:cs typeface="+mn-cs"/>
                  </a:rPr>
                  <a:t>made “on the spot”</a:t>
                </a:r>
              </a:p>
            </p:txBody>
          </p:sp>
        </p:grpSp>
        <p:cxnSp>
          <p:nvCxnSpPr>
            <p:cNvPr id="101" name="Straight Connector 100">
              <a:extLst>
                <a:ext uri="{FF2B5EF4-FFF2-40B4-BE49-F238E27FC236}">
                  <a16:creationId xmlns:a16="http://schemas.microsoft.com/office/drawing/2014/main" id="{8AF29B0D-3608-4105-B2E4-E0EA50A01A7E}"/>
                </a:ext>
              </a:extLst>
            </p:cNvPr>
            <p:cNvCxnSpPr>
              <a:cxnSpLocks/>
            </p:cNvCxnSpPr>
            <p:nvPr/>
          </p:nvCxnSpPr>
          <p:spPr>
            <a:xfrm>
              <a:off x="5943600" y="701749"/>
              <a:ext cx="627554" cy="56352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58DA09E-5664-4EF1-91E4-5F43CA6B2C7D}"/>
                </a:ext>
              </a:extLst>
            </p:cNvPr>
            <p:cNvSpPr/>
            <p:nvPr/>
          </p:nvSpPr>
          <p:spPr bwMode="auto">
            <a:xfrm>
              <a:off x="7802040" y="3339906"/>
              <a:ext cx="354432" cy="3679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dirty="0"/>
              <a:t>What does today look </a:t>
            </a:r>
            <a:br>
              <a:rPr lang="en-US" dirty="0"/>
            </a:br>
            <a:r>
              <a:rPr lang="en-US" dirty="0"/>
              <a:t>like </a:t>
            </a:r>
            <a:r>
              <a:rPr lang="en-US" dirty="0">
                <a:solidFill>
                  <a:schemeClr val="accent1"/>
                </a:solidFill>
              </a:rPr>
              <a:t>for SMB’s?</a:t>
            </a:r>
          </a:p>
        </p:txBody>
      </p:sp>
      <p:grpSp>
        <p:nvGrpSpPr>
          <p:cNvPr id="18" name="Group 17">
            <a:extLst>
              <a:ext uri="{FF2B5EF4-FFF2-40B4-BE49-F238E27FC236}">
                <a16:creationId xmlns:a16="http://schemas.microsoft.com/office/drawing/2014/main" id="{101CC3CE-B06B-4065-AECB-AF50E4C2E5FD}"/>
              </a:ext>
            </a:extLst>
          </p:cNvPr>
          <p:cNvGrpSpPr/>
          <p:nvPr/>
        </p:nvGrpSpPr>
        <p:grpSpPr>
          <a:xfrm>
            <a:off x="1187900" y="2792942"/>
            <a:ext cx="1734896" cy="1737360"/>
            <a:chOff x="1187900" y="2792942"/>
            <a:chExt cx="1734896" cy="1737360"/>
          </a:xfrm>
        </p:grpSpPr>
        <p:sp>
          <p:nvSpPr>
            <p:cNvPr id="27" name="Oval 26"/>
            <p:cNvSpPr>
              <a:spLocks noChangeAspect="1"/>
            </p:cNvSpPr>
            <p:nvPr/>
          </p:nvSpPr>
          <p:spPr bwMode="auto">
            <a:xfrm>
              <a:off x="1187900" y="2792942"/>
              <a:ext cx="1734896" cy="1737360"/>
            </a:xfrm>
            <a:prstGeom prst="ellipse">
              <a:avLst/>
            </a:prstGeom>
            <a:solidFill>
              <a:schemeClr val="bg2"/>
            </a:solidFill>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688" rtl="0" eaLnBrk="1" fontAlgn="base" latinLnBrk="0" hangingPunct="1">
                <a:lnSpc>
                  <a:spcPts val="2000"/>
                </a:lnSpc>
                <a:spcBef>
                  <a:spcPct val="0"/>
                </a:spcBef>
                <a:spcAft>
                  <a:spcPts val="612"/>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“Good</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enough”</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platforms</a:t>
              </a:r>
            </a:p>
          </p:txBody>
        </p:sp>
        <p:sp>
          <p:nvSpPr>
            <p:cNvPr id="15" name="Oval 14">
              <a:extLst>
                <a:ext uri="{FF2B5EF4-FFF2-40B4-BE49-F238E27FC236}">
                  <a16:creationId xmlns:a16="http://schemas.microsoft.com/office/drawing/2014/main" id="{A146C0C9-4EFF-4154-AAA5-0A215AB1F161}"/>
                </a:ext>
              </a:extLst>
            </p:cNvPr>
            <p:cNvSpPr/>
            <p:nvPr/>
          </p:nvSpPr>
          <p:spPr bwMode="auto">
            <a:xfrm>
              <a:off x="1394548" y="3000822"/>
              <a:ext cx="1321601" cy="1321601"/>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24C610E6-58FB-4E08-9F14-8E88104C066E}"/>
              </a:ext>
            </a:extLst>
          </p:cNvPr>
          <p:cNvGrpSpPr/>
          <p:nvPr/>
        </p:nvGrpSpPr>
        <p:grpSpPr>
          <a:xfrm>
            <a:off x="6247526" y="1009056"/>
            <a:ext cx="2065046" cy="2064460"/>
            <a:chOff x="6247526" y="1009056"/>
            <a:chExt cx="2065046" cy="2064460"/>
          </a:xfrm>
        </p:grpSpPr>
        <p:sp>
          <p:nvSpPr>
            <p:cNvPr id="31" name="Oval 30"/>
            <p:cNvSpPr/>
            <p:nvPr/>
          </p:nvSpPr>
          <p:spPr bwMode="auto">
            <a:xfrm>
              <a:off x="6247526" y="1009056"/>
              <a:ext cx="2065046" cy="2064460"/>
            </a:xfrm>
            <a:prstGeom prst="ellipse">
              <a:avLst/>
            </a:prstGeom>
            <a:solidFill>
              <a:schemeClr val="bg2"/>
            </a:solidFill>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149222" rIns="0" bIns="149222" numCol="1" spcCol="0" rtlCol="0" fromWordArt="0" anchor="ctr" anchorCtr="0" forceAA="0" compatLnSpc="1">
              <a:prstTxWarp prst="textNoShape">
                <a:avLst/>
              </a:prstTxWarp>
              <a:noAutofit/>
            </a:bodyPr>
            <a:lstStyle/>
            <a:p>
              <a:pPr marL="0" marR="0" lvl="0" indent="0" algn="ctr" defTabSz="932688" rtl="0" eaLnBrk="1" fontAlgn="base" latinLnBrk="0" hangingPunct="1">
                <a:lnSpc>
                  <a:spcPts val="2000"/>
                </a:lnSpc>
                <a:spcBef>
                  <a:spcPct val="0"/>
                </a:spcBef>
                <a:spcAft>
                  <a:spcPts val="612"/>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No</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technology</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strategy</a:t>
              </a:r>
            </a:p>
          </p:txBody>
        </p:sp>
        <p:sp>
          <p:nvSpPr>
            <p:cNvPr id="68" name="Oval 67">
              <a:extLst>
                <a:ext uri="{FF2B5EF4-FFF2-40B4-BE49-F238E27FC236}">
                  <a16:creationId xmlns:a16="http://schemas.microsoft.com/office/drawing/2014/main" id="{FA422D24-2959-44B6-9786-C43E5A92F136}"/>
                </a:ext>
              </a:extLst>
            </p:cNvPr>
            <p:cNvSpPr/>
            <p:nvPr/>
          </p:nvSpPr>
          <p:spPr bwMode="auto">
            <a:xfrm>
              <a:off x="6478415" y="1239652"/>
              <a:ext cx="1603269" cy="1603269"/>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577688EE-6B0A-42AF-9035-47BB097D7AB1}"/>
              </a:ext>
            </a:extLst>
          </p:cNvPr>
          <p:cNvGrpSpPr/>
          <p:nvPr/>
        </p:nvGrpSpPr>
        <p:grpSpPr>
          <a:xfrm>
            <a:off x="3858205" y="4206591"/>
            <a:ext cx="1824324" cy="1823807"/>
            <a:chOff x="3858205" y="4206591"/>
            <a:chExt cx="1824324" cy="1823807"/>
          </a:xfrm>
        </p:grpSpPr>
        <p:sp>
          <p:nvSpPr>
            <p:cNvPr id="30" name="Oval 29"/>
            <p:cNvSpPr/>
            <p:nvPr/>
          </p:nvSpPr>
          <p:spPr bwMode="auto">
            <a:xfrm>
              <a:off x="3858205" y="4206591"/>
              <a:ext cx="1824324" cy="1823807"/>
            </a:xfrm>
            <a:prstGeom prst="ellipse">
              <a:avLst/>
            </a:prstGeom>
            <a:solidFill>
              <a:schemeClr val="bg2"/>
            </a:solidFill>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143428" rIns="0" bIns="143428" numCol="1" spcCol="0" rtlCol="0" fromWordArt="0" anchor="ctr" anchorCtr="0" forceAA="0" compatLnSpc="1">
              <a:prstTxWarp prst="textNoShape">
                <a:avLst/>
              </a:prstTxWarp>
              <a:noAutofit/>
            </a:bodyPr>
            <a:lstStyle/>
            <a:p>
              <a:pPr marL="0" marR="0" lvl="0" indent="0" algn="ctr" defTabSz="932688" rtl="0" eaLnBrk="1" fontAlgn="base" latinLnBrk="0" hangingPunct="1">
                <a:lnSpc>
                  <a:spcPts val="2000"/>
                </a:lnSpc>
                <a:spcBef>
                  <a:spcPct val="0"/>
                </a:spcBef>
                <a:spcAft>
                  <a:spcPts val="612"/>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Legacy</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back office</a:t>
              </a:r>
            </a:p>
          </p:txBody>
        </p:sp>
        <p:sp>
          <p:nvSpPr>
            <p:cNvPr id="69" name="Oval 68">
              <a:extLst>
                <a:ext uri="{FF2B5EF4-FFF2-40B4-BE49-F238E27FC236}">
                  <a16:creationId xmlns:a16="http://schemas.microsoft.com/office/drawing/2014/main" id="{A9A624EC-D435-4023-9A0B-098AE0005151}"/>
                </a:ext>
              </a:extLst>
            </p:cNvPr>
            <p:cNvSpPr/>
            <p:nvPr/>
          </p:nvSpPr>
          <p:spPr bwMode="auto">
            <a:xfrm>
              <a:off x="4078572" y="4426699"/>
              <a:ext cx="1383590" cy="1383590"/>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AC8907A7-B6FC-450E-B8CE-79171EA3C64D}"/>
              </a:ext>
            </a:extLst>
          </p:cNvPr>
          <p:cNvGrpSpPr/>
          <p:nvPr/>
        </p:nvGrpSpPr>
        <p:grpSpPr>
          <a:xfrm>
            <a:off x="9285979" y="3595336"/>
            <a:ext cx="1991596" cy="1991031"/>
            <a:chOff x="9285979" y="3595336"/>
            <a:chExt cx="1991596" cy="1991031"/>
          </a:xfrm>
        </p:grpSpPr>
        <p:grpSp>
          <p:nvGrpSpPr>
            <p:cNvPr id="37" name="Group 36"/>
            <p:cNvGrpSpPr/>
            <p:nvPr/>
          </p:nvGrpSpPr>
          <p:grpSpPr>
            <a:xfrm>
              <a:off x="9285979" y="3595336"/>
              <a:ext cx="1991596" cy="1991031"/>
              <a:chOff x="9285979" y="3595336"/>
              <a:chExt cx="1991596" cy="1991031"/>
            </a:xfrm>
          </p:grpSpPr>
          <p:sp>
            <p:nvSpPr>
              <p:cNvPr id="28" name="Oval 27"/>
              <p:cNvSpPr/>
              <p:nvPr/>
            </p:nvSpPr>
            <p:spPr bwMode="auto">
              <a:xfrm>
                <a:off x="9285979" y="3595336"/>
                <a:ext cx="1991596" cy="1991031"/>
              </a:xfrm>
              <a:prstGeom prst="ellipse">
                <a:avLst/>
              </a:prstGeom>
              <a:solidFill>
                <a:schemeClr val="bg2"/>
              </a:solidFill>
              <a:ln w="1905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5103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9" name="TextBox 18"/>
              <p:cNvSpPr txBox="1"/>
              <p:nvPr/>
            </p:nvSpPr>
            <p:spPr>
              <a:xfrm>
                <a:off x="9341435" y="4256391"/>
                <a:ext cx="1899572" cy="769441"/>
              </a:xfrm>
              <a:prstGeom prst="rect">
                <a:avLst/>
              </a:prstGeom>
              <a:noFill/>
              <a:ln w="19050">
                <a:noFill/>
              </a:ln>
            </p:spPr>
            <p:txBody>
              <a:bodyPr wrap="square" lIns="179285" tIns="0" rIns="179285" bIns="0" rtlCol="0" anchor="ctr">
                <a:spAutoFit/>
              </a:bodyPr>
              <a:lstStyle/>
              <a:p>
                <a:pPr marL="0" marR="0" lvl="0" indent="0" algn="ctr" defTabSz="932688"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Fragmented</a:t>
                </a:r>
              </a:p>
              <a:p>
                <a:pPr marL="0" marR="0" lvl="0" indent="0" algn="ctr" defTabSz="932688"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end-point solutions</a:t>
                </a:r>
              </a:p>
            </p:txBody>
          </p:sp>
        </p:grpSp>
        <p:sp>
          <p:nvSpPr>
            <p:cNvPr id="70" name="Oval 69">
              <a:extLst>
                <a:ext uri="{FF2B5EF4-FFF2-40B4-BE49-F238E27FC236}">
                  <a16:creationId xmlns:a16="http://schemas.microsoft.com/office/drawing/2014/main" id="{B647AC0B-2896-44CF-905F-0414B3D30B15}"/>
                </a:ext>
              </a:extLst>
            </p:cNvPr>
            <p:cNvSpPr>
              <a:spLocks noChangeAspect="1"/>
            </p:cNvSpPr>
            <p:nvPr/>
          </p:nvSpPr>
          <p:spPr bwMode="auto">
            <a:xfrm>
              <a:off x="9490821" y="3799895"/>
              <a:ext cx="1581912" cy="1581912"/>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24889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8"/>
                                        </p:tgtEl>
                                      </p:cBhvr>
                                      <p:by x="0" y="0"/>
                                    </p:animScale>
                                  </p:childTnLst>
                                </p:cTn>
                              </p:par>
                              <p:par>
                                <p:cTn id="9" presetID="1" presetClass="entr" presetSubtype="0" fill="hold" nodeType="withEffect">
                                  <p:stCondLst>
                                    <p:cond delay="250"/>
                                  </p:stCondLst>
                                  <p:childTnLst>
                                    <p:set>
                                      <p:cBhvr>
                                        <p:cTn id="10" dur="1" fill="hold">
                                          <p:stCondLst>
                                            <p:cond delay="499"/>
                                          </p:stCondLst>
                                        </p:cTn>
                                        <p:tgtEl>
                                          <p:spTgt spid="25"/>
                                        </p:tgtEl>
                                        <p:attrNameLst>
                                          <p:attrName>style.visibility</p:attrName>
                                        </p:attrNameLst>
                                      </p:cBhvr>
                                      <p:to>
                                        <p:strVal val="visible"/>
                                      </p:to>
                                    </p:set>
                                  </p:childTnLst>
                                </p:cTn>
                              </p:par>
                              <p:par>
                                <p:cTn id="11" presetID="6" presetClass="emph" presetSubtype="0" accel="100000" autoRev="1" fill="hold" nodeType="withEffect">
                                  <p:stCondLst>
                                    <p:cond delay="250"/>
                                  </p:stCondLst>
                                  <p:childTnLst>
                                    <p:animScale>
                                      <p:cBhvr>
                                        <p:cTn id="12" dur="500" fill="hold"/>
                                        <p:tgtEl>
                                          <p:spTgt spid="25"/>
                                        </p:tgtEl>
                                      </p:cBhvr>
                                      <p:by x="0" y="0"/>
                                    </p:animScale>
                                  </p:childTnLst>
                                </p:cTn>
                              </p:par>
                              <p:par>
                                <p:cTn id="13" presetID="1" presetClass="entr" presetSubtype="0" fill="hold" nodeType="withEffect">
                                  <p:stCondLst>
                                    <p:cond delay="250"/>
                                  </p:stCondLst>
                                  <p:childTnLst>
                                    <p:set>
                                      <p:cBhvr>
                                        <p:cTn id="14" dur="1" fill="hold">
                                          <p:stCondLst>
                                            <p:cond delay="499"/>
                                          </p:stCondLst>
                                        </p:cTn>
                                        <p:tgtEl>
                                          <p:spTgt spid="23"/>
                                        </p:tgtEl>
                                        <p:attrNameLst>
                                          <p:attrName>style.visibility</p:attrName>
                                        </p:attrNameLst>
                                      </p:cBhvr>
                                      <p:to>
                                        <p:strVal val="visible"/>
                                      </p:to>
                                    </p:set>
                                  </p:childTnLst>
                                </p:cTn>
                              </p:par>
                              <p:par>
                                <p:cTn id="15" presetID="6" presetClass="emph" presetSubtype="0" accel="100000" autoRev="1" fill="hold" nodeType="withEffect">
                                  <p:stCondLst>
                                    <p:cond delay="250"/>
                                  </p:stCondLst>
                                  <p:childTnLst>
                                    <p:animScale>
                                      <p:cBhvr>
                                        <p:cTn id="16" dur="500" fill="hold"/>
                                        <p:tgtEl>
                                          <p:spTgt spid="23"/>
                                        </p:tgtEl>
                                      </p:cBhvr>
                                      <p:by x="0" y="0"/>
                                    </p:animScale>
                                  </p:childTnLst>
                                </p:cTn>
                              </p:par>
                              <p:par>
                                <p:cTn id="17" presetID="1" presetClass="entr" presetSubtype="0" fill="hold" nodeType="withEffect">
                                  <p:stCondLst>
                                    <p:cond delay="500"/>
                                  </p:stCondLst>
                                  <p:childTnLst>
                                    <p:set>
                                      <p:cBhvr>
                                        <p:cTn id="18" dur="1" fill="hold">
                                          <p:stCondLst>
                                            <p:cond delay="499"/>
                                          </p:stCondLst>
                                        </p:cTn>
                                        <p:tgtEl>
                                          <p:spTgt spid="29"/>
                                        </p:tgtEl>
                                        <p:attrNameLst>
                                          <p:attrName>style.visibility</p:attrName>
                                        </p:attrNameLst>
                                      </p:cBhvr>
                                      <p:to>
                                        <p:strVal val="visible"/>
                                      </p:to>
                                    </p:set>
                                  </p:childTnLst>
                                </p:cTn>
                              </p:par>
                              <p:par>
                                <p:cTn id="19" presetID="6" presetClass="emph" presetSubtype="0" accel="100000" autoRev="1" fill="hold" nodeType="withEffect">
                                  <p:stCondLst>
                                    <p:cond delay="500"/>
                                  </p:stCondLst>
                                  <p:childTnLst>
                                    <p:animScale>
                                      <p:cBhvr>
                                        <p:cTn id="20" dur="500" fill="hold"/>
                                        <p:tgtEl>
                                          <p:spTgt spid="29"/>
                                        </p:tgtEl>
                                      </p:cBhvr>
                                      <p:by x="0" y="0"/>
                                    </p:animScale>
                                  </p:childTnLst>
                                </p:cTn>
                              </p:par>
                              <p:par>
                                <p:cTn id="21" presetID="1" presetClass="entr" presetSubtype="0" fill="hold" nodeType="withEffect">
                                  <p:stCondLst>
                                    <p:cond delay="500"/>
                                  </p:stCondLst>
                                  <p:childTnLst>
                                    <p:set>
                                      <p:cBhvr>
                                        <p:cTn id="22" dur="1" fill="hold">
                                          <p:stCondLst>
                                            <p:cond delay="499"/>
                                          </p:stCondLst>
                                        </p:cTn>
                                        <p:tgtEl>
                                          <p:spTgt spid="24"/>
                                        </p:tgtEl>
                                        <p:attrNameLst>
                                          <p:attrName>style.visibility</p:attrName>
                                        </p:attrNameLst>
                                      </p:cBhvr>
                                      <p:to>
                                        <p:strVal val="visible"/>
                                      </p:to>
                                    </p:set>
                                  </p:childTnLst>
                                </p:cTn>
                              </p:par>
                              <p:par>
                                <p:cTn id="23" presetID="6" presetClass="emph" presetSubtype="0" accel="100000" autoRev="1" fill="hold" nodeType="withEffect">
                                  <p:stCondLst>
                                    <p:cond delay="500"/>
                                  </p:stCondLst>
                                  <p:childTnLst>
                                    <p:animScale>
                                      <p:cBhvr>
                                        <p:cTn id="24" dur="500" fill="hold"/>
                                        <p:tgtEl>
                                          <p:spTgt spid="24"/>
                                        </p:tgtEl>
                                      </p:cBhvr>
                                      <p:by x="0" y="0"/>
                                    </p:animScale>
                                  </p:childTnLst>
                                </p:cTn>
                              </p:par>
                              <p:par>
                                <p:cTn id="25" presetID="1" presetClass="entr" presetSubtype="0" fill="hold" nodeType="withEffect">
                                  <p:stCondLst>
                                    <p:cond delay="750"/>
                                  </p:stCondLst>
                                  <p:childTnLst>
                                    <p:set>
                                      <p:cBhvr>
                                        <p:cTn id="26" dur="1" fill="hold">
                                          <p:stCondLst>
                                            <p:cond delay="499"/>
                                          </p:stCondLst>
                                        </p:cTn>
                                        <p:tgtEl>
                                          <p:spTgt spid="20"/>
                                        </p:tgtEl>
                                        <p:attrNameLst>
                                          <p:attrName>style.visibility</p:attrName>
                                        </p:attrNameLst>
                                      </p:cBhvr>
                                      <p:to>
                                        <p:strVal val="visible"/>
                                      </p:to>
                                    </p:set>
                                  </p:childTnLst>
                                </p:cTn>
                              </p:par>
                              <p:par>
                                <p:cTn id="27" presetID="6" presetClass="emph" presetSubtype="0" accel="100000" autoRev="1" fill="hold" nodeType="withEffect">
                                  <p:stCondLst>
                                    <p:cond delay="750"/>
                                  </p:stCondLst>
                                  <p:childTnLst>
                                    <p:animScale>
                                      <p:cBhvr>
                                        <p:cTn id="28" dur="500" fill="hold"/>
                                        <p:tgtEl>
                                          <p:spTgt spid="20"/>
                                        </p:tgtEl>
                                      </p:cBhvr>
                                      <p:by x="0" y="0"/>
                                    </p:animScale>
                                  </p:childTnLst>
                                </p:cTn>
                              </p:par>
                              <p:par>
                                <p:cTn id="29" presetID="1" presetClass="entr" presetSubtype="0" fill="hold" nodeType="withEffect">
                                  <p:stCondLst>
                                    <p:cond delay="750"/>
                                  </p:stCondLst>
                                  <p:childTnLst>
                                    <p:set>
                                      <p:cBhvr>
                                        <p:cTn id="30" dur="1" fill="hold">
                                          <p:stCondLst>
                                            <p:cond delay="499"/>
                                          </p:stCondLst>
                                        </p:cTn>
                                        <p:tgtEl>
                                          <p:spTgt spid="2051"/>
                                        </p:tgtEl>
                                        <p:attrNameLst>
                                          <p:attrName>style.visibility</p:attrName>
                                        </p:attrNameLst>
                                      </p:cBhvr>
                                      <p:to>
                                        <p:strVal val="visible"/>
                                      </p:to>
                                    </p:set>
                                  </p:childTnLst>
                                </p:cTn>
                              </p:par>
                              <p:par>
                                <p:cTn id="31" presetID="6" presetClass="emph" presetSubtype="0" accel="100000" autoRev="1" fill="hold" nodeType="withEffect">
                                  <p:stCondLst>
                                    <p:cond delay="750"/>
                                  </p:stCondLst>
                                  <p:childTnLst>
                                    <p:animScale>
                                      <p:cBhvr>
                                        <p:cTn id="32" dur="500" fill="hold"/>
                                        <p:tgtEl>
                                          <p:spTgt spid="2051"/>
                                        </p:tgtEl>
                                      </p:cBhvr>
                                      <p:by x="0" y="0"/>
                                    </p:animScale>
                                  </p:childTnLst>
                                </p:cTn>
                              </p:par>
                              <p:par>
                                <p:cTn id="33" presetID="1" presetClass="entr" presetSubtype="0" fill="hold" nodeType="withEffect">
                                  <p:stCondLst>
                                    <p:cond delay="1000"/>
                                  </p:stCondLst>
                                  <p:childTnLst>
                                    <p:set>
                                      <p:cBhvr>
                                        <p:cTn id="34" dur="1" fill="hold">
                                          <p:stCondLst>
                                            <p:cond delay="499"/>
                                          </p:stCondLst>
                                        </p:cTn>
                                        <p:tgtEl>
                                          <p:spTgt spid="2048"/>
                                        </p:tgtEl>
                                        <p:attrNameLst>
                                          <p:attrName>style.visibility</p:attrName>
                                        </p:attrNameLst>
                                      </p:cBhvr>
                                      <p:to>
                                        <p:strVal val="visible"/>
                                      </p:to>
                                    </p:set>
                                  </p:childTnLst>
                                </p:cTn>
                              </p:par>
                              <p:par>
                                <p:cTn id="35" presetID="6" presetClass="emph" presetSubtype="0" accel="100000" autoRev="1" fill="hold" nodeType="withEffect">
                                  <p:stCondLst>
                                    <p:cond delay="1000"/>
                                  </p:stCondLst>
                                  <p:childTnLst>
                                    <p:animScale>
                                      <p:cBhvr>
                                        <p:cTn id="36" dur="500" fill="hold"/>
                                        <p:tgtEl>
                                          <p:spTgt spid="2048"/>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1348" y="1641475"/>
            <a:ext cx="6175127" cy="5353050"/>
          </a:xfrm>
          <a:prstGeom prst="rect">
            <a:avLst/>
          </a:prstGeom>
        </p:spPr>
      </p:pic>
      <p:pic>
        <p:nvPicPr>
          <p:cNvPr id="15" name="Picture 1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1641475"/>
            <a:ext cx="6261347" cy="5353050"/>
          </a:xfrm>
          <a:prstGeom prst="rect">
            <a:avLst/>
          </a:prstGeom>
        </p:spPr>
      </p:pic>
      <p:sp>
        <p:nvSpPr>
          <p:cNvPr id="25" name="Title 4"/>
          <p:cNvSpPr>
            <a:spLocks noGrp="1"/>
          </p:cNvSpPr>
          <p:nvPr>
            <p:ph type="title"/>
          </p:nvPr>
        </p:nvSpPr>
        <p:spPr/>
        <p:txBody>
          <a:bodyPr/>
          <a:lstStyle/>
          <a:p>
            <a:r>
              <a:rPr lang="en-US"/>
              <a:t>Our expertise + Microsoft 365 Business</a:t>
            </a:r>
          </a:p>
        </p:txBody>
      </p:sp>
      <p:sp>
        <p:nvSpPr>
          <p:cNvPr id="26" name="Rectangle 25"/>
          <p:cNvSpPr/>
          <p:nvPr/>
        </p:nvSpPr>
        <p:spPr bwMode="auto">
          <a:xfrm>
            <a:off x="8804490" y="302913"/>
            <a:ext cx="3166392" cy="859137"/>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8" tIns="149230" rIns="186538" bIns="149230" numCol="1" spcCol="0" rtlCol="0" fromWordArt="0" anchor="ctr" anchorCtr="0" forceAA="0" compatLnSpc="1">
            <a:prstTxWarp prst="textNoShape">
              <a:avLst/>
            </a:prstTxWarp>
            <a:noAutofit/>
          </a:bodyPr>
          <a:lstStyle/>
          <a:p>
            <a:pPr marL="0" marR="0" lvl="0" indent="0" algn="ctr" defTabSz="95112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Space for </a:t>
            </a:r>
          </a:p>
          <a:p>
            <a:pPr marL="0" marR="0" lvl="0" indent="0" algn="ctr" defTabSz="951121"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Logo</a:t>
            </a:r>
          </a:p>
        </p:txBody>
      </p:sp>
      <p:sp>
        <p:nvSpPr>
          <p:cNvPr id="17" name="Rectangle 16"/>
          <p:cNvSpPr/>
          <p:nvPr/>
        </p:nvSpPr>
        <p:spPr bwMode="auto">
          <a:xfrm>
            <a:off x="6261348" y="1641475"/>
            <a:ext cx="791169" cy="535305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a:off x="519322" y="4957072"/>
            <a:ext cx="5742026" cy="166207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p:cNvSpPr/>
          <p:nvPr/>
        </p:nvSpPr>
        <p:spPr bwMode="auto">
          <a:xfrm>
            <a:off x="519322" y="1995488"/>
            <a:ext cx="5742026" cy="136248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p:nvSpPr>
        <p:spPr bwMode="auto">
          <a:xfrm>
            <a:off x="519322" y="3476280"/>
            <a:ext cx="5742026" cy="136248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a:xfrm>
            <a:off x="679066" y="5086325"/>
            <a:ext cx="5296065" cy="1410643"/>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200"/>
              </a:spcAft>
              <a:buClrTx/>
              <a:buSzPct val="90000"/>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We can manage your security operations remotely so you don’t have to…</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#1</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#2</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#3</a:t>
            </a:r>
          </a:p>
        </p:txBody>
      </p:sp>
      <p:sp>
        <p:nvSpPr>
          <p:cNvPr id="6" name="Rectangle 5"/>
          <p:cNvSpPr/>
          <p:nvPr/>
        </p:nvSpPr>
        <p:spPr>
          <a:xfrm>
            <a:off x="679066" y="3620300"/>
            <a:ext cx="5296065" cy="1133644"/>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200"/>
              </a:spcAft>
              <a:buClrTx/>
              <a:buSzPct val="90000"/>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We can help you integrate your…</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#1</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#2</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#3</a:t>
            </a:r>
          </a:p>
        </p:txBody>
      </p:sp>
      <p:sp>
        <p:nvSpPr>
          <p:cNvPr id="7" name="Rectangle 6"/>
          <p:cNvSpPr/>
          <p:nvPr/>
        </p:nvSpPr>
        <p:spPr>
          <a:xfrm>
            <a:off x="679066" y="2097959"/>
            <a:ext cx="5296065" cy="1133644"/>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200"/>
              </a:spcAft>
              <a:buClrTx/>
              <a:buSzPct val="90000"/>
              <a:buFontTx/>
              <a:buNone/>
              <a:tabLst/>
              <a:defRPr/>
            </a:pPr>
            <a:r>
              <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We’re the expert in cloud deployment…</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#1</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#2</a:t>
            </a:r>
          </a:p>
          <a:p>
            <a:pPr marL="166688" marR="0" lvl="0" indent="-166688"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353535"/>
                </a:solidFill>
                <a:effectLst/>
                <a:uLnTx/>
                <a:uFillTx/>
                <a:latin typeface="Segoe UI"/>
                <a:ea typeface="+mn-ea"/>
                <a:cs typeface="+mn-cs"/>
              </a:rPr>
              <a:t>Supporting point #3</a:t>
            </a:r>
          </a:p>
        </p:txBody>
      </p:sp>
    </p:spTree>
    <p:extLst>
      <p:ext uri="{BB962C8B-B14F-4D97-AF65-F5344CB8AC3E}">
        <p14:creationId xmlns:p14="http://schemas.microsoft.com/office/powerpoint/2010/main" val="373584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2"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110" y="1218292"/>
            <a:ext cx="7604124" cy="3629025"/>
          </a:xfrm>
        </p:spPr>
        <p:txBody>
          <a:bodyPr anchor="ctr"/>
          <a:lstStyle/>
          <a:p>
            <a:r>
              <a:rPr lang="en-US" dirty="0"/>
              <a:t>Thank you</a:t>
            </a:r>
          </a:p>
        </p:txBody>
      </p:sp>
      <p:pic>
        <p:nvPicPr>
          <p:cNvPr id="3" name="Graphic 2">
            <a:extLst>
              <a:ext uri="{FF2B5EF4-FFF2-40B4-BE49-F238E27FC236}">
                <a16:creationId xmlns:a16="http://schemas.microsoft.com/office/drawing/2014/main" id="{45A994F5-784D-4984-9CDB-2DF00BC08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678" y="3840842"/>
            <a:ext cx="1476375" cy="314325"/>
          </a:xfrm>
          <a:prstGeom prst="rect">
            <a:avLst/>
          </a:prstGeom>
        </p:spPr>
      </p:pic>
    </p:spTree>
    <p:extLst>
      <p:ext uri="{BB962C8B-B14F-4D97-AF65-F5344CB8AC3E}">
        <p14:creationId xmlns:p14="http://schemas.microsoft.com/office/powerpoint/2010/main" val="14064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Fragmentation leads to real </a:t>
            </a:r>
            <a:r>
              <a:rPr lang="en-US" dirty="0">
                <a:solidFill>
                  <a:schemeClr val="accent1"/>
                </a:solidFill>
              </a:rPr>
              <a:t>business</a:t>
            </a:r>
            <a:r>
              <a:rPr lang="en-US" dirty="0"/>
              <a:t> </a:t>
            </a:r>
            <a:r>
              <a:rPr lang="en-US" dirty="0">
                <a:solidFill>
                  <a:schemeClr val="accent1"/>
                </a:solidFill>
              </a:rPr>
              <a:t>risk </a:t>
            </a:r>
          </a:p>
        </p:txBody>
      </p:sp>
      <p:sp>
        <p:nvSpPr>
          <p:cNvPr id="3" name="Rectangle 2"/>
          <p:cNvSpPr/>
          <p:nvPr/>
        </p:nvSpPr>
        <p:spPr>
          <a:xfrm>
            <a:off x="452370" y="6336246"/>
            <a:ext cx="10664455" cy="507831"/>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2F2F2F"/>
                </a:solidFill>
                <a:effectLst/>
                <a:uLnTx/>
                <a:uFillTx/>
                <a:latin typeface="Segoe UI"/>
                <a:ea typeface="+mn-ea"/>
                <a:cs typeface="+mn-cs"/>
              </a:rPr>
              <a:t>1</a:t>
            </a:r>
            <a:r>
              <a:rPr kumimoji="0" lang="en-US" sz="900" b="0" i="0" u="none" strike="noStrike" kern="1200" cap="none" spc="0" normalizeH="0" baseline="0" noProof="0" dirty="0">
                <a:ln>
                  <a:noFill/>
                </a:ln>
                <a:solidFill>
                  <a:srgbClr val="2F2F2F"/>
                </a:solidFill>
                <a:effectLst/>
                <a:uLnTx/>
                <a:uFillTx/>
                <a:latin typeface="Segoe UI"/>
                <a:ea typeface="+mn-ea"/>
                <a:cs typeface="+mn-cs"/>
              </a:rPr>
              <a:t> Harvard Business Review, January-February Issue 2016, </a:t>
            </a:r>
            <a:r>
              <a:rPr kumimoji="0" lang="en-US" sz="900" b="0" i="0" u="sng" strike="noStrike" kern="1200" cap="none" spc="0" normalizeH="0" baseline="0" noProof="0" dirty="0">
                <a:ln>
                  <a:noFill/>
                </a:ln>
                <a:solidFill>
                  <a:srgbClr val="2F2F2F"/>
                </a:solidFill>
                <a:effectLst/>
                <a:uLnTx/>
                <a:uFillTx/>
                <a:latin typeface="Segoe UI"/>
                <a:ea typeface="+mn-ea"/>
                <a:cs typeface="+mn-cs"/>
                <a:hlinkClick r:id="rId3"/>
              </a:rPr>
              <a:t>‘Collaborative Overload’</a:t>
            </a:r>
            <a:endParaRPr kumimoji="0" lang="en-US" sz="900" b="0" i="0" u="none" strike="noStrike" kern="1200" cap="none" spc="0" normalizeH="0" baseline="0" noProof="0" dirty="0">
              <a:ln>
                <a:noFill/>
              </a:ln>
              <a:solidFill>
                <a:srgbClr val="2F2F2F"/>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2F2F2F"/>
                </a:solidFill>
                <a:effectLst/>
                <a:uLnTx/>
                <a:uFillTx/>
                <a:latin typeface="Segoe UI"/>
                <a:ea typeface="+mn-ea"/>
                <a:cs typeface="+mn-cs"/>
              </a:rPr>
              <a:t>2 </a:t>
            </a:r>
            <a:r>
              <a:rPr kumimoji="0" lang="en-US" sz="900" b="0" i="0" u="none" strike="noStrike" kern="1200" cap="none" spc="0" normalizeH="0" baseline="0" noProof="0" dirty="0">
                <a:ln>
                  <a:noFill/>
                </a:ln>
                <a:solidFill>
                  <a:srgbClr val="2F2F2F"/>
                </a:solidFill>
                <a:effectLst/>
                <a:uLnTx/>
                <a:uFillTx/>
                <a:latin typeface="Segoe UI" panose="020B0502040204020203" pitchFamily="34" charset="0"/>
                <a:ea typeface="Calibri" panose="020F0502020204030204" pitchFamily="34" charset="0"/>
                <a:cs typeface="Times New Roman" panose="02020603050405020304" pitchFamily="18" charset="0"/>
              </a:rPr>
              <a:t>Strategic Analytics, </a:t>
            </a:r>
            <a:r>
              <a:rPr kumimoji="0" lang="en-US" sz="900" b="0" i="0" u="sng" strike="noStrike" kern="1200" cap="none" spc="0" normalizeH="0" baseline="0" noProof="0" dirty="0">
                <a:ln>
                  <a:noFill/>
                </a:ln>
                <a:solidFill>
                  <a:srgbClr val="1F4E79"/>
                </a:solidFill>
                <a:effectLst/>
                <a:uLnTx/>
                <a:uFillTx/>
                <a:latin typeface="Segoe UI" panose="020B0502040204020203" pitchFamily="34" charset="0"/>
                <a:ea typeface="Calibri" panose="020F0502020204030204" pitchFamily="34" charset="0"/>
                <a:cs typeface="Times New Roman" panose="02020603050405020304" pitchFamily="18" charset="0"/>
                <a:hlinkClick r:id="rId4"/>
              </a:rPr>
              <a:t>Global Mobile Workforce Forecast, 2015-2020</a:t>
            </a:r>
            <a:r>
              <a:rPr kumimoji="0" lang="en-US" sz="900" b="0" i="0" u="none" strike="noStrike" kern="1200" cap="none" spc="0" normalizeH="0" baseline="0" noProof="0" dirty="0">
                <a:ln>
                  <a:noFill/>
                </a:ln>
                <a:solidFill>
                  <a:srgbClr val="2F2F2F"/>
                </a:solidFill>
                <a:effectLst/>
                <a:uLnTx/>
                <a:uFillTx/>
                <a:latin typeface="Segoe UI" panose="020B0502040204020203" pitchFamily="34" charset="0"/>
                <a:ea typeface="Calibri" panose="020F0502020204030204" pitchFamily="34" charset="0"/>
                <a:cs typeface="Times New Roman" panose="02020603050405020304" pitchFamily="18" charset="0"/>
              </a:rPr>
              <a:t>, November 2015</a:t>
            </a:r>
            <a:endParaRPr kumimoji="0" lang="en-US" sz="11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2F2F2F"/>
                </a:solidFill>
                <a:effectLst/>
                <a:uLnTx/>
                <a:uFillTx/>
                <a:latin typeface="Segoe UI"/>
                <a:ea typeface="+mn-ea"/>
                <a:cs typeface="+mn-cs"/>
              </a:rPr>
              <a:t>3</a:t>
            </a:r>
            <a:r>
              <a:rPr kumimoji="0" lang="en-US" sz="900" b="0" i="0" u="none" strike="noStrike" kern="1200" cap="none" spc="0" normalizeH="0" baseline="0" noProof="0" dirty="0">
                <a:ln>
                  <a:noFill/>
                </a:ln>
                <a:solidFill>
                  <a:srgbClr val="2F2F2F"/>
                </a:solidFill>
                <a:effectLst/>
                <a:uLnTx/>
                <a:uFillTx/>
                <a:latin typeface="Segoe UI"/>
                <a:ea typeface="+mn-ea"/>
                <a:cs typeface="+mn-cs"/>
              </a:rPr>
              <a:t> Small Business Trends, </a:t>
            </a:r>
            <a:r>
              <a:rPr kumimoji="0" lang="en-US" sz="900" b="0" i="0" u="sng" strike="noStrike" kern="1200" cap="none" spc="0" normalizeH="0" baseline="0" noProof="0" dirty="0">
                <a:ln>
                  <a:noFill/>
                </a:ln>
                <a:solidFill>
                  <a:srgbClr val="2F2F2F"/>
                </a:solidFill>
                <a:effectLst/>
                <a:uLnTx/>
                <a:uFillTx/>
                <a:latin typeface="Segoe UI"/>
                <a:ea typeface="+mn-ea"/>
                <a:cs typeface="+mn-cs"/>
                <a:hlinkClick r:id="rId5"/>
              </a:rPr>
              <a:t>CYBER SECURITY STATISTICS – Numbers Small Businesses Need to Know</a:t>
            </a:r>
            <a:r>
              <a:rPr kumimoji="0" lang="en-US" sz="900" b="0" i="0" u="none" strike="noStrike" kern="1200" cap="none" spc="0" normalizeH="0" baseline="0" noProof="0" dirty="0">
                <a:ln>
                  <a:noFill/>
                </a:ln>
                <a:solidFill>
                  <a:srgbClr val="2F2F2F"/>
                </a:solidFill>
                <a:effectLst/>
                <a:uLnTx/>
                <a:uFillTx/>
                <a:latin typeface="Segoe UI"/>
                <a:ea typeface="+mn-ea"/>
                <a:cs typeface="+mn-cs"/>
              </a:rPr>
              <a:t>, Jan. 3, 2017</a:t>
            </a:r>
          </a:p>
        </p:txBody>
      </p:sp>
      <p:grpSp>
        <p:nvGrpSpPr>
          <p:cNvPr id="7" name="Group 6"/>
          <p:cNvGrpSpPr/>
          <p:nvPr/>
        </p:nvGrpSpPr>
        <p:grpSpPr>
          <a:xfrm>
            <a:off x="4481092" y="2417914"/>
            <a:ext cx="3475376" cy="3216142"/>
            <a:chOff x="4481092" y="2417914"/>
            <a:chExt cx="3475376" cy="3216142"/>
          </a:xfrm>
        </p:grpSpPr>
        <p:sp>
          <p:nvSpPr>
            <p:cNvPr id="4" name="Rectangle 3"/>
            <p:cNvSpPr/>
            <p:nvPr/>
          </p:nvSpPr>
          <p:spPr>
            <a:xfrm>
              <a:off x="4481092" y="4987725"/>
              <a:ext cx="3475376" cy="646331"/>
            </a:xfrm>
            <a:prstGeom prst="rect">
              <a:avLst/>
            </a:prstGeom>
          </p:spPr>
          <p:txBody>
            <a:bodyPr wrap="square" anchor="t">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Segoe UI"/>
                  <a:ea typeface="+mn-ea"/>
                  <a:cs typeface="Times New Roman" panose="02020603050405020304" pitchFamily="18" charset="0"/>
                </a:rPr>
                <a:t>37% </a:t>
              </a:r>
              <a:r>
                <a:rPr kumimoji="0" lang="en-US" sz="1800" b="0" i="0" u="none" strike="noStrike" kern="1200" cap="none" spc="0" normalizeH="0" baseline="0" noProof="0" dirty="0">
                  <a:ln>
                    <a:noFill/>
                  </a:ln>
                  <a:solidFill>
                    <a:srgbClr val="282828"/>
                  </a:solidFill>
                  <a:effectLst/>
                  <a:uLnTx/>
                  <a:uFillTx/>
                  <a:latin typeface="Segoe UI"/>
                  <a:ea typeface="+mn-ea"/>
                  <a:cs typeface="Times New Roman" panose="02020603050405020304" pitchFamily="18" charset="0"/>
                </a:rPr>
                <a:t>of the global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Segoe UI"/>
                  <a:ea typeface="+mn-ea"/>
                  <a:cs typeface="Times New Roman" panose="02020603050405020304" pitchFamily="18" charset="0"/>
                </a:rPr>
                <a:t>workforce is </a:t>
              </a:r>
              <a:r>
                <a:rPr kumimoji="0" lang="en-US" sz="1800" b="1" i="0" u="none" strike="noStrike" kern="1200" cap="none" spc="0" normalizeH="0" baseline="0" noProof="0" dirty="0">
                  <a:ln>
                    <a:noFill/>
                  </a:ln>
                  <a:solidFill>
                    <a:srgbClr val="282828"/>
                  </a:solidFill>
                  <a:effectLst/>
                  <a:uLnTx/>
                  <a:uFillTx/>
                  <a:latin typeface="Segoe UI"/>
                  <a:ea typeface="+mn-ea"/>
                  <a:cs typeface="Times New Roman" panose="02020603050405020304" pitchFamily="18" charset="0"/>
                </a:rPr>
                <a:t>mobile</a:t>
              </a:r>
              <a:r>
                <a:rPr kumimoji="0" lang="en-US" sz="1800" b="0" i="0" u="none" strike="noStrike" kern="1200" cap="none" spc="0" normalizeH="0" baseline="30000" noProof="0" dirty="0">
                  <a:ln>
                    <a:noFill/>
                  </a:ln>
                  <a:solidFill>
                    <a:srgbClr val="282828"/>
                  </a:solidFill>
                  <a:effectLst/>
                  <a:uLnTx/>
                  <a:uFillTx/>
                  <a:latin typeface="Segoe UI"/>
                  <a:ea typeface="Calibri" panose="020F0502020204030204" pitchFamily="34" charset="0"/>
                  <a:cs typeface="Times New Roman" panose="02020603050405020304" pitchFamily="18" charset="0"/>
                </a:rPr>
                <a:t>2</a:t>
              </a:r>
              <a:endParaRPr kumimoji="0" lang="en-US" sz="1800" b="0" i="0" u="none" strike="noStrike" kern="1200" cap="none" spc="0" normalizeH="0" baseline="0" noProof="0" dirty="0">
                <a:ln>
                  <a:noFill/>
                </a:ln>
                <a:solidFill>
                  <a:srgbClr val="282828"/>
                </a:solidFill>
                <a:effectLst/>
                <a:uLnTx/>
                <a:uFillTx/>
                <a:latin typeface="Segoe UI"/>
                <a:ea typeface="+mn-ea"/>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758572E6-2320-4DC7-AA8D-9FE92938E912}"/>
                </a:ext>
              </a:extLst>
            </p:cNvPr>
            <p:cNvCxnSpPr/>
            <p:nvPr/>
          </p:nvCxnSpPr>
          <p:spPr>
            <a:xfrm>
              <a:off x="4611719" y="4736532"/>
              <a:ext cx="317485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877226" y="2417914"/>
              <a:ext cx="2636412" cy="1913462"/>
              <a:chOff x="4877226" y="2417914"/>
              <a:chExt cx="2636412" cy="1913462"/>
            </a:xfrm>
          </p:grpSpPr>
          <p:sp>
            <p:nvSpPr>
              <p:cNvPr id="34" name="Block Arc 86"/>
              <p:cNvSpPr/>
              <p:nvPr/>
            </p:nvSpPr>
            <p:spPr bwMode="auto">
              <a:xfrm>
                <a:off x="4877226"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35" name="Block Arc 86"/>
              <p:cNvSpPr/>
              <p:nvPr/>
            </p:nvSpPr>
            <p:spPr bwMode="auto">
              <a:xfrm>
                <a:off x="5215810"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36" name="Block Arc 86"/>
              <p:cNvSpPr/>
              <p:nvPr/>
            </p:nvSpPr>
            <p:spPr bwMode="auto">
              <a:xfrm>
                <a:off x="5554395"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37" name="Block Arc 86"/>
              <p:cNvSpPr/>
              <p:nvPr/>
            </p:nvSpPr>
            <p:spPr bwMode="auto">
              <a:xfrm>
                <a:off x="5892979"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38" name="Block Arc 86"/>
              <p:cNvSpPr/>
              <p:nvPr/>
            </p:nvSpPr>
            <p:spPr bwMode="auto">
              <a:xfrm>
                <a:off x="6231563"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39" name="Block Arc 86"/>
              <p:cNvSpPr/>
              <p:nvPr/>
            </p:nvSpPr>
            <p:spPr bwMode="auto">
              <a:xfrm>
                <a:off x="6570148"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0" name="Block Arc 86"/>
              <p:cNvSpPr/>
              <p:nvPr/>
            </p:nvSpPr>
            <p:spPr bwMode="auto">
              <a:xfrm>
                <a:off x="4877226" y="281784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2" name="Block Arc 86"/>
              <p:cNvSpPr/>
              <p:nvPr/>
            </p:nvSpPr>
            <p:spPr bwMode="auto">
              <a:xfrm>
                <a:off x="5215297"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4" name="Block Arc 86"/>
              <p:cNvSpPr/>
              <p:nvPr/>
            </p:nvSpPr>
            <p:spPr bwMode="auto">
              <a:xfrm>
                <a:off x="5553369"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5" name="Block Arc 86"/>
              <p:cNvSpPr/>
              <p:nvPr/>
            </p:nvSpPr>
            <p:spPr bwMode="auto">
              <a:xfrm>
                <a:off x="5891440"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6" name="Block Arc 86"/>
              <p:cNvSpPr/>
              <p:nvPr/>
            </p:nvSpPr>
            <p:spPr bwMode="auto">
              <a:xfrm>
                <a:off x="6229512"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7" name="Block Arc 86"/>
              <p:cNvSpPr/>
              <p:nvPr/>
            </p:nvSpPr>
            <p:spPr bwMode="auto">
              <a:xfrm>
                <a:off x="656758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8" name="Block Arc 86"/>
              <p:cNvSpPr/>
              <p:nvPr/>
            </p:nvSpPr>
            <p:spPr bwMode="auto">
              <a:xfrm>
                <a:off x="487722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49" name="Block Arc 86"/>
              <p:cNvSpPr/>
              <p:nvPr/>
            </p:nvSpPr>
            <p:spPr bwMode="auto">
              <a:xfrm>
                <a:off x="5215297"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0" name="Block Arc 86"/>
              <p:cNvSpPr/>
              <p:nvPr/>
            </p:nvSpPr>
            <p:spPr bwMode="auto">
              <a:xfrm>
                <a:off x="5553369"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1" name="Block Arc 86"/>
              <p:cNvSpPr/>
              <p:nvPr/>
            </p:nvSpPr>
            <p:spPr bwMode="auto">
              <a:xfrm>
                <a:off x="5891440"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2" name="Block Arc 86"/>
              <p:cNvSpPr/>
              <p:nvPr/>
            </p:nvSpPr>
            <p:spPr bwMode="auto">
              <a:xfrm>
                <a:off x="6229512"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3" name="Block Arc 86"/>
              <p:cNvSpPr/>
              <p:nvPr/>
            </p:nvSpPr>
            <p:spPr bwMode="auto">
              <a:xfrm>
                <a:off x="656758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4" name="Block Arc 86"/>
              <p:cNvSpPr/>
              <p:nvPr/>
            </p:nvSpPr>
            <p:spPr bwMode="auto">
              <a:xfrm>
                <a:off x="4877226" y="3617700"/>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5" name="Block Arc 86"/>
              <p:cNvSpPr/>
              <p:nvPr/>
            </p:nvSpPr>
            <p:spPr bwMode="auto">
              <a:xfrm>
                <a:off x="5215297"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6" name="Block Arc 86"/>
              <p:cNvSpPr/>
              <p:nvPr/>
            </p:nvSpPr>
            <p:spPr bwMode="auto">
              <a:xfrm>
                <a:off x="5553369"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7" name="Block Arc 86"/>
              <p:cNvSpPr/>
              <p:nvPr/>
            </p:nvSpPr>
            <p:spPr bwMode="auto">
              <a:xfrm>
                <a:off x="5891440"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8" name="Block Arc 86"/>
              <p:cNvSpPr/>
              <p:nvPr/>
            </p:nvSpPr>
            <p:spPr bwMode="auto">
              <a:xfrm>
                <a:off x="6229512"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59" name="Block Arc 86"/>
              <p:cNvSpPr/>
              <p:nvPr/>
            </p:nvSpPr>
            <p:spPr bwMode="auto">
              <a:xfrm>
                <a:off x="656758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0" name="Block Arc 86"/>
              <p:cNvSpPr/>
              <p:nvPr/>
            </p:nvSpPr>
            <p:spPr bwMode="auto">
              <a:xfrm>
                <a:off x="6908732"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1" name="Block Arc 86"/>
              <p:cNvSpPr/>
              <p:nvPr/>
            </p:nvSpPr>
            <p:spPr bwMode="auto">
              <a:xfrm>
                <a:off x="690565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2" name="Block Arc 86"/>
              <p:cNvSpPr/>
              <p:nvPr/>
            </p:nvSpPr>
            <p:spPr bwMode="auto">
              <a:xfrm>
                <a:off x="690565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3" name="Block Arc 86"/>
              <p:cNvSpPr/>
              <p:nvPr/>
            </p:nvSpPr>
            <p:spPr bwMode="auto">
              <a:xfrm>
                <a:off x="690565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4" name="Block Arc 86"/>
              <p:cNvSpPr/>
              <p:nvPr/>
            </p:nvSpPr>
            <p:spPr bwMode="auto">
              <a:xfrm>
                <a:off x="7247317"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6" name="Block Arc 86"/>
              <p:cNvSpPr/>
              <p:nvPr/>
            </p:nvSpPr>
            <p:spPr bwMode="auto">
              <a:xfrm>
                <a:off x="7248346"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8" name="Block Arc 86"/>
              <p:cNvSpPr/>
              <p:nvPr/>
            </p:nvSpPr>
            <p:spPr bwMode="auto">
              <a:xfrm>
                <a:off x="7248346"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70" name="Block Arc 86"/>
              <p:cNvSpPr/>
              <p:nvPr/>
            </p:nvSpPr>
            <p:spPr bwMode="auto">
              <a:xfrm>
                <a:off x="7248346"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76" name="Block Arc 86"/>
              <p:cNvSpPr/>
              <p:nvPr/>
            </p:nvSpPr>
            <p:spPr bwMode="auto">
              <a:xfrm>
                <a:off x="487722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77" name="Block Arc 86"/>
              <p:cNvSpPr/>
              <p:nvPr/>
            </p:nvSpPr>
            <p:spPr bwMode="auto">
              <a:xfrm>
                <a:off x="5215297"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78" name="Block Arc 86"/>
              <p:cNvSpPr/>
              <p:nvPr/>
            </p:nvSpPr>
            <p:spPr bwMode="auto">
              <a:xfrm>
                <a:off x="5553369"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79" name="Block Arc 86"/>
              <p:cNvSpPr/>
              <p:nvPr/>
            </p:nvSpPr>
            <p:spPr bwMode="auto">
              <a:xfrm>
                <a:off x="5891440"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80" name="Block Arc 86"/>
              <p:cNvSpPr/>
              <p:nvPr/>
            </p:nvSpPr>
            <p:spPr bwMode="auto">
              <a:xfrm>
                <a:off x="6229512"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81" name="Block Arc 86"/>
              <p:cNvSpPr/>
              <p:nvPr/>
            </p:nvSpPr>
            <p:spPr bwMode="auto">
              <a:xfrm>
                <a:off x="656758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82" name="Block Arc 86"/>
              <p:cNvSpPr/>
              <p:nvPr/>
            </p:nvSpPr>
            <p:spPr bwMode="auto">
              <a:xfrm>
                <a:off x="690565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83" name="Block Arc 86"/>
              <p:cNvSpPr/>
              <p:nvPr/>
            </p:nvSpPr>
            <p:spPr bwMode="auto">
              <a:xfrm>
                <a:off x="724834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65" name="Block Arc 86"/>
              <p:cNvSpPr/>
              <p:nvPr/>
            </p:nvSpPr>
            <p:spPr bwMode="auto">
              <a:xfrm flipH="1">
                <a:off x="501057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grpSp>
      </p:grpSp>
      <p:grpSp>
        <p:nvGrpSpPr>
          <p:cNvPr id="72" name="Group 71"/>
          <p:cNvGrpSpPr/>
          <p:nvPr/>
        </p:nvGrpSpPr>
        <p:grpSpPr>
          <a:xfrm>
            <a:off x="8471197" y="2302114"/>
            <a:ext cx="3174854" cy="3331942"/>
            <a:chOff x="8471197" y="2302114"/>
            <a:chExt cx="3174854" cy="3331942"/>
          </a:xfrm>
        </p:grpSpPr>
        <p:sp>
          <p:nvSpPr>
            <p:cNvPr id="25" name="Rectangle 24">
              <a:extLst>
                <a:ext uri="{FF2B5EF4-FFF2-40B4-BE49-F238E27FC236}">
                  <a16:creationId xmlns:a16="http://schemas.microsoft.com/office/drawing/2014/main" id="{7FEC6AA5-9F48-4450-AE74-74A9D37F5B31}"/>
                </a:ext>
              </a:extLst>
            </p:cNvPr>
            <p:cNvSpPr/>
            <p:nvPr/>
          </p:nvSpPr>
          <p:spPr>
            <a:xfrm>
              <a:off x="8561283" y="4987725"/>
              <a:ext cx="3005282" cy="646331"/>
            </a:xfrm>
            <a:prstGeom prst="rect">
              <a:avLst/>
            </a:prstGeom>
          </p:spPr>
          <p:txBody>
            <a:bodyPr wrap="square" anchor="t">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Segoe UI"/>
                  <a:ea typeface="Calibri" panose="020F0502020204030204" pitchFamily="34" charset="0"/>
                  <a:cs typeface="Times New Roman" panose="02020603050405020304" pitchFamily="18" charset="0"/>
                </a:rPr>
                <a:t>43% of cyber-attacks</a:t>
              </a:r>
              <a:r>
                <a:rPr kumimoji="0" lang="en-US" sz="1800" b="0" i="0" u="none" strike="noStrike" kern="1200" cap="none" spc="0" normalizeH="0" baseline="0" noProof="0" dirty="0">
                  <a:ln>
                    <a:noFill/>
                  </a:ln>
                  <a:solidFill>
                    <a:srgbClr val="282828"/>
                  </a:solidFill>
                  <a:effectLst/>
                  <a:uLnTx/>
                  <a:uFillTx/>
                  <a:latin typeface="Segoe UI"/>
                  <a:ea typeface="Calibri" panose="020F0502020204030204" pitchFamily="34" charset="0"/>
                  <a:cs typeface="Times New Roman" panose="02020603050405020304" pitchFamily="18" charset="0"/>
                </a:rPr>
                <a:t> target small business</a:t>
              </a:r>
              <a:r>
                <a:rPr kumimoji="0" lang="en-US" sz="1800" b="0" i="0" u="none" strike="noStrike" kern="1200" cap="none" spc="0" normalizeH="0" baseline="30000" noProof="0" dirty="0">
                  <a:ln>
                    <a:noFill/>
                  </a:ln>
                  <a:solidFill>
                    <a:srgbClr val="282828"/>
                  </a:solidFill>
                  <a:effectLst/>
                  <a:uLnTx/>
                  <a:uFillTx/>
                  <a:latin typeface="Segoe UI"/>
                  <a:ea typeface="Calibri" panose="020F0502020204030204" pitchFamily="34" charset="0"/>
                  <a:cs typeface="Times New Roman" panose="02020603050405020304" pitchFamily="18" charset="0"/>
                </a:rPr>
                <a:t>3</a:t>
              </a:r>
            </a:p>
          </p:txBody>
        </p:sp>
        <p:cxnSp>
          <p:nvCxnSpPr>
            <p:cNvPr id="32" name="Straight Connector 31">
              <a:extLst>
                <a:ext uri="{FF2B5EF4-FFF2-40B4-BE49-F238E27FC236}">
                  <a16:creationId xmlns:a16="http://schemas.microsoft.com/office/drawing/2014/main" id="{758572E6-2320-4DC7-AA8D-9FE92938E912}"/>
                </a:ext>
              </a:extLst>
            </p:cNvPr>
            <p:cNvCxnSpPr/>
            <p:nvPr/>
          </p:nvCxnSpPr>
          <p:spPr>
            <a:xfrm>
              <a:off x="8471197" y="4736532"/>
              <a:ext cx="317485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0"/>
                      </a14:imgEffect>
                      <a14:imgEffect>
                        <a14:brightnessContrast bright="-29000" contrast="40000"/>
                      </a14:imgEffect>
                    </a14:imgLayer>
                  </a14:imgProps>
                </a:ext>
                <a:ext uri="{28A0092B-C50C-407E-A947-70E740481C1C}">
                  <a14:useLocalDpi xmlns:a14="http://schemas.microsoft.com/office/drawing/2010/main"/>
                </a:ext>
              </a:extLst>
            </a:blip>
            <a:srcRect/>
            <a:stretch/>
          </p:blipFill>
          <p:spPr bwMode="auto">
            <a:xfrm>
              <a:off x="9250102" y="2957286"/>
              <a:ext cx="1682750" cy="14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8" cstate="screen">
              <a:duotone>
                <a:prstClr val="black"/>
                <a:schemeClr val="tx2">
                  <a:tint val="45000"/>
                  <a:satMod val="400000"/>
                </a:schemeClr>
              </a:duotone>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a:ext>
              </a:extLst>
            </a:blip>
            <a:srcRect/>
            <a:stretch/>
          </p:blipFill>
          <p:spPr bwMode="auto">
            <a:xfrm>
              <a:off x="9250102" y="2302114"/>
              <a:ext cx="1682750" cy="66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6B818DC9-6121-45FD-B9BE-4F24209B2089}"/>
                </a:ext>
              </a:extLst>
            </p:cNvPr>
            <p:cNvSpPr/>
            <p:nvPr/>
          </p:nvSpPr>
          <p:spPr>
            <a:xfrm>
              <a:off x="9421374" y="3345580"/>
              <a:ext cx="1381332" cy="523220"/>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panose="020B0502040204020203" pitchFamily="34" charset="0"/>
                  <a:ea typeface="+mn-ea"/>
                  <a:cs typeface="Times New Roman" panose="02020603050405020304" pitchFamily="18" charset="0"/>
                </a:rPr>
                <a:t>43%</a:t>
              </a:r>
            </a:p>
          </p:txBody>
        </p:sp>
      </p:grpSp>
      <p:grpSp>
        <p:nvGrpSpPr>
          <p:cNvPr id="67" name="Group 66"/>
          <p:cNvGrpSpPr/>
          <p:nvPr/>
        </p:nvGrpSpPr>
        <p:grpSpPr>
          <a:xfrm>
            <a:off x="744007" y="2254527"/>
            <a:ext cx="3174854" cy="3379529"/>
            <a:chOff x="744007" y="2254527"/>
            <a:chExt cx="3174854" cy="3379529"/>
          </a:xfrm>
        </p:grpSpPr>
        <p:sp>
          <p:nvSpPr>
            <p:cNvPr id="71" name="Rectangle 70">
              <a:extLst/>
            </p:cNvPr>
            <p:cNvSpPr/>
            <p:nvPr/>
          </p:nvSpPr>
          <p:spPr>
            <a:xfrm>
              <a:off x="803382" y="4987725"/>
              <a:ext cx="3079280" cy="646331"/>
            </a:xfrm>
            <a:prstGeom prst="rect">
              <a:avLst/>
            </a:prstGeom>
          </p:spPr>
          <p:txBody>
            <a:bodyPr wrap="square" anchor="t">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Segoe UI"/>
                  <a:ea typeface="Calibri" panose="020F0502020204030204" pitchFamily="34" charset="0"/>
                  <a:cs typeface="Segoe UI" panose="020B0502040204020203" pitchFamily="34" charset="0"/>
                </a:rPr>
                <a:t>50% more time </a:t>
              </a:r>
              <a:r>
                <a:rPr kumimoji="0" lang="en-US" sz="1800" b="0" i="0" u="none" strike="noStrike" kern="1200" cap="none" spc="0" normalizeH="0" baseline="0" noProof="0" dirty="0">
                  <a:ln>
                    <a:noFill/>
                  </a:ln>
                  <a:solidFill>
                    <a:srgbClr val="282828"/>
                  </a:solidFill>
                  <a:effectLst/>
                  <a:uLnTx/>
                  <a:uFillTx/>
                  <a:latin typeface="Segoe UI"/>
                  <a:ea typeface="Calibri" panose="020F0502020204030204" pitchFamily="34" charset="0"/>
                  <a:cs typeface="Segoe UI" panose="020B0502040204020203" pitchFamily="34" charset="0"/>
                </a:rPr>
                <a:t>in collaborative activities</a:t>
              </a:r>
              <a:r>
                <a:rPr kumimoji="0" lang="en-US" sz="1800" b="0" i="0" u="none" strike="noStrike" kern="1200" cap="none" spc="0" normalizeH="0" baseline="30000" noProof="0" dirty="0">
                  <a:ln>
                    <a:noFill/>
                  </a:ln>
                  <a:solidFill>
                    <a:srgbClr val="282828"/>
                  </a:solidFill>
                  <a:effectLst/>
                  <a:uLnTx/>
                  <a:uFillTx/>
                  <a:latin typeface="Segoe UI"/>
                  <a:ea typeface="Calibri" panose="020F0502020204030204" pitchFamily="34" charset="0"/>
                  <a:cs typeface="Times New Roman" panose="02020603050405020304" pitchFamily="18" charset="0"/>
                </a:rPr>
                <a:t>1</a:t>
              </a:r>
            </a:p>
          </p:txBody>
        </p:sp>
        <p:cxnSp>
          <p:nvCxnSpPr>
            <p:cNvPr id="73" name="Straight Connector 72">
              <a:extLst/>
            </p:cNvPr>
            <p:cNvCxnSpPr/>
            <p:nvPr/>
          </p:nvCxnSpPr>
          <p:spPr>
            <a:xfrm>
              <a:off x="744007" y="4736532"/>
              <a:ext cx="317485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4" name="Chart 73">
              <a:extLst/>
            </p:cNvPr>
            <p:cNvGraphicFramePr/>
            <p:nvPr>
              <p:extLst/>
            </p:nvPr>
          </p:nvGraphicFramePr>
          <p:xfrm>
            <a:off x="1240266" y="2254527"/>
            <a:ext cx="2223428" cy="2158448"/>
          </p:xfrm>
          <a:graphic>
            <a:graphicData uri="http://schemas.openxmlformats.org/drawingml/2006/chart">
              <c:chart xmlns:c="http://schemas.openxmlformats.org/drawingml/2006/chart" xmlns:r="http://schemas.openxmlformats.org/officeDocument/2006/relationships" r:id="rId10"/>
            </a:graphicData>
          </a:graphic>
        </p:graphicFrame>
        <p:sp>
          <p:nvSpPr>
            <p:cNvPr id="75" name="Rectangle 74">
              <a:extLst/>
            </p:cNvPr>
            <p:cNvSpPr/>
            <p:nvPr/>
          </p:nvSpPr>
          <p:spPr>
            <a:xfrm>
              <a:off x="1686536" y="2940079"/>
              <a:ext cx="1381332" cy="523220"/>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8D4"/>
                  </a:solidFill>
                  <a:effectLst/>
                  <a:uLnTx/>
                  <a:uFillTx/>
                  <a:latin typeface="Segoe UI" panose="020B0502040204020203" pitchFamily="34" charset="0"/>
                  <a:ea typeface="+mn-ea"/>
                  <a:cs typeface="Times New Roman" panose="02020603050405020304" pitchFamily="18" charset="0"/>
                </a:rPr>
                <a:t>50%</a:t>
              </a:r>
            </a:p>
          </p:txBody>
        </p:sp>
        <p:sp>
          <p:nvSpPr>
            <p:cNvPr id="84" name="Freeform 102"/>
            <p:cNvSpPr>
              <a:spLocks/>
            </p:cNvSpPr>
            <p:nvPr/>
          </p:nvSpPr>
          <p:spPr bwMode="black">
            <a:xfrm>
              <a:off x="2229066" y="3411108"/>
              <a:ext cx="256384" cy="349857"/>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grpSp>
    </p:spTree>
    <p:extLst>
      <p:ext uri="{BB962C8B-B14F-4D97-AF65-F5344CB8AC3E}">
        <p14:creationId xmlns:p14="http://schemas.microsoft.com/office/powerpoint/2010/main" val="976202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ppt_x"/>
                                          </p:val>
                                        </p:tav>
                                        <p:tav tm="100000">
                                          <p:val>
                                            <p:strVal val="#ppt_x"/>
                                          </p:val>
                                        </p:tav>
                                      </p:tavLst>
                                    </p:anim>
                                    <p:anim calcmode="lin" valueType="num">
                                      <p:cBhvr additive="base">
                                        <p:cTn id="16" dur="500" fill="hold"/>
                                        <p:tgtEl>
                                          <p:spTgt spid="7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7DDC47-F4E7-4052-A8EA-C011F2490A4D}"/>
              </a:ext>
            </a:extLst>
          </p:cNvPr>
          <p:cNvSpPr txBox="1"/>
          <p:nvPr/>
        </p:nvSpPr>
        <p:spPr>
          <a:xfrm>
            <a:off x="494693" y="2316973"/>
            <a:ext cx="3243184" cy="313772"/>
          </a:xfrm>
          <a:prstGeom prst="rect">
            <a:avLst/>
          </a:prstGeom>
          <a:noFill/>
        </p:spPr>
        <p:txBody>
          <a:bodyPr wrap="square" lIns="0" tIns="0" rIns="0" bIns="0" rtlCol="0" anchor="t">
            <a:spAutoFit/>
          </a:bodyPr>
          <a:lstStyle/>
          <a:p>
            <a:pPr marL="0" marR="0" lvl="0" indent="0" algn="ctr" defTabSz="932060" rtl="0" eaLnBrk="1" fontAlgn="auto" latinLnBrk="0" hangingPunct="1">
              <a:lnSpc>
                <a:spcPct val="120000"/>
              </a:lnSpc>
              <a:spcBef>
                <a:spcPts val="0"/>
              </a:spcBef>
              <a:spcAft>
                <a:spcPts val="600"/>
              </a:spcAft>
              <a:buClrTx/>
              <a:buSzTx/>
              <a:buFontTx/>
              <a:buNone/>
              <a:tabLst/>
              <a:defRPr/>
            </a:pPr>
            <a:r>
              <a:rPr kumimoji="0" lang="en-US" sz="1836"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Office 365</a:t>
            </a:r>
          </a:p>
        </p:txBody>
      </p:sp>
      <p:sp>
        <p:nvSpPr>
          <p:cNvPr id="13" name="TextBox 12">
            <a:extLst>
              <a:ext uri="{FF2B5EF4-FFF2-40B4-BE49-F238E27FC236}">
                <a16:creationId xmlns:a16="http://schemas.microsoft.com/office/drawing/2014/main" id="{2A146E45-4D4E-4BA8-B831-D4F071FE0CA0}"/>
              </a:ext>
            </a:extLst>
          </p:cNvPr>
          <p:cNvSpPr txBox="1"/>
          <p:nvPr/>
        </p:nvSpPr>
        <p:spPr>
          <a:xfrm>
            <a:off x="435795" y="3046127"/>
            <a:ext cx="3349347" cy="2493497"/>
          </a:xfrm>
          <a:prstGeom prst="rect">
            <a:avLst/>
          </a:prstGeom>
          <a:noFill/>
          <a:ln w="19050">
            <a:solidFill>
              <a:schemeClr val="accent1"/>
            </a:solidFill>
          </a:ln>
        </p:spPr>
        <p:txBody>
          <a:bodyPr wrap="square" lIns="182828" tIns="182828" rIns="182828" bIns="182828" rtlCol="0" anchor="t">
            <a:noAutofit/>
          </a:bodyPr>
          <a:lstStyle/>
          <a:p>
            <a:pPr marL="0" marR="0" lvl="0" indent="0" algn="l" defTabSz="932060" rtl="0" eaLnBrk="1" fontAlgn="auto" latinLnBrk="0" hangingPunct="1">
              <a:lnSpc>
                <a:spcPct val="100000"/>
              </a:lnSpc>
              <a:spcBef>
                <a:spcPts val="0"/>
              </a:spcBef>
              <a:spcAft>
                <a:spcPts val="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Office Applications</a:t>
            </a:r>
            <a:br>
              <a:rPr kumimoji="0" lang="en-US" sz="1224"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Word, Excel, PowerPoint, Outlook, </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more</a:t>
            </a:r>
          </a:p>
          <a:p>
            <a:pPr marL="0" marR="0" lvl="0" indent="0" algn="l" defTabSz="932060" rtl="0" eaLnBrk="1" fontAlgn="auto" latinLnBrk="0" hangingPunct="1">
              <a:lnSpc>
                <a:spcPct val="100000"/>
              </a:lnSpc>
              <a:spcBef>
                <a:spcPts val="800"/>
              </a:spcBef>
              <a:spcAft>
                <a:spcPts val="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Online Services</a:t>
            </a:r>
            <a:br>
              <a:rPr kumimoji="0" lang="en-US" sz="1428"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Exchange, OneDrive (1TB), Teams, and more</a:t>
            </a:r>
          </a:p>
          <a:p>
            <a:pPr marL="0" marR="0" lvl="0" indent="0" algn="l" defTabSz="932060" rtl="0" eaLnBrk="1" fontAlgn="auto" latinLnBrk="0" hangingPunct="1">
              <a:lnSpc>
                <a:spcPct val="100000"/>
              </a:lnSpc>
              <a:spcBef>
                <a:spcPts val="800"/>
              </a:spcBef>
              <a:spcAft>
                <a:spcPts val="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Advanced Services</a:t>
            </a:r>
            <a:b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Exchange Online Archiving</a:t>
            </a:r>
          </a:p>
        </p:txBody>
      </p:sp>
      <p:sp>
        <p:nvSpPr>
          <p:cNvPr id="41" name="TextBox 40">
            <a:extLst>
              <a:ext uri="{FF2B5EF4-FFF2-40B4-BE49-F238E27FC236}">
                <a16:creationId xmlns:a16="http://schemas.microsoft.com/office/drawing/2014/main" id="{4F31E6F3-F392-4CA9-BB91-BF48D75C3D8F}"/>
              </a:ext>
            </a:extLst>
          </p:cNvPr>
          <p:cNvSpPr txBox="1"/>
          <p:nvPr/>
        </p:nvSpPr>
        <p:spPr>
          <a:xfrm>
            <a:off x="4528203" y="2316973"/>
            <a:ext cx="3243184" cy="313772"/>
          </a:xfrm>
          <a:prstGeom prst="rect">
            <a:avLst/>
          </a:prstGeom>
          <a:noFill/>
        </p:spPr>
        <p:txBody>
          <a:bodyPr wrap="square" lIns="0" tIns="0" rIns="0" bIns="0" rtlCol="0" anchor="t">
            <a:spAutoFit/>
          </a:bodyPr>
          <a:lstStyle/>
          <a:p>
            <a:pPr marL="0" marR="0" lvl="0" indent="0" algn="ctr" defTabSz="932060" rtl="0" eaLnBrk="1" fontAlgn="auto" latinLnBrk="0" hangingPunct="1">
              <a:lnSpc>
                <a:spcPct val="120000"/>
              </a:lnSpc>
              <a:spcBef>
                <a:spcPts val="0"/>
              </a:spcBef>
              <a:spcAft>
                <a:spcPts val="600"/>
              </a:spcAft>
              <a:buClrTx/>
              <a:buSzTx/>
              <a:buFontTx/>
              <a:buNone/>
              <a:tabLst/>
              <a:defRPr/>
            </a:pPr>
            <a:r>
              <a:rPr kumimoji="0" lang="en-US" sz="1836"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Advanced Security</a:t>
            </a:r>
          </a:p>
        </p:txBody>
      </p:sp>
      <p:sp>
        <p:nvSpPr>
          <p:cNvPr id="42" name="TextBox 41">
            <a:extLst>
              <a:ext uri="{FF2B5EF4-FFF2-40B4-BE49-F238E27FC236}">
                <a16:creationId xmlns:a16="http://schemas.microsoft.com/office/drawing/2014/main" id="{BD648DE5-EF21-4913-9EE9-6F48D0C113FA}"/>
              </a:ext>
            </a:extLst>
          </p:cNvPr>
          <p:cNvSpPr txBox="1"/>
          <p:nvPr/>
        </p:nvSpPr>
        <p:spPr>
          <a:xfrm>
            <a:off x="4456087" y="3046127"/>
            <a:ext cx="3369909" cy="2493497"/>
          </a:xfrm>
          <a:prstGeom prst="rect">
            <a:avLst/>
          </a:prstGeom>
          <a:noFill/>
          <a:ln w="19050">
            <a:solidFill>
              <a:schemeClr val="accent1"/>
            </a:solidFill>
          </a:ln>
        </p:spPr>
        <p:txBody>
          <a:bodyPr wrap="square" lIns="182828" tIns="182828" rIns="182828" bIns="182828" rtlCol="0" anchor="t">
            <a:noAutofit/>
          </a:bodyPr>
          <a:lstStyle/>
          <a:p>
            <a:pPr marL="0" marR="0" lvl="0" indent="0" algn="l" defTabSz="932060" rtl="0" eaLnBrk="1" fontAlgn="auto" latinLnBrk="0" hangingPunct="1">
              <a:lnSpc>
                <a:spcPct val="100000"/>
              </a:lnSpc>
              <a:spcBef>
                <a:spcPts val="0"/>
              </a:spcBef>
              <a:spcAft>
                <a:spcPts val="80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External Threat Protection</a:t>
            </a:r>
            <a:b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Office 365 Advanced Threat Protection</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Multi-Factor Authentication</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Enforce Windows Defender to be on</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Enforce </a:t>
            </a:r>
            <a:r>
              <a:rPr kumimoji="0" lang="en-US" sz="1224" b="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Bitlocker</a:t>
            </a: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be turned on</a:t>
            </a:r>
          </a:p>
          <a:p>
            <a:pPr marL="0" marR="0" lvl="0" indent="0" algn="l" defTabSz="932060" rtl="0" eaLnBrk="1" fontAlgn="auto" latinLnBrk="0" hangingPunct="1">
              <a:lnSpc>
                <a:spcPct val="100000"/>
              </a:lnSpc>
              <a:spcBef>
                <a:spcPts val="0"/>
              </a:spcBef>
              <a:spcAft>
                <a:spcPts val="80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Internal data leak prevention</a:t>
            </a:r>
            <a:b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Loss Prevention</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Azure Information Protection </a:t>
            </a:r>
          </a:p>
        </p:txBody>
      </p:sp>
      <p:sp>
        <p:nvSpPr>
          <p:cNvPr id="46" name="TextBox 45">
            <a:extLst>
              <a:ext uri="{FF2B5EF4-FFF2-40B4-BE49-F238E27FC236}">
                <a16:creationId xmlns:a16="http://schemas.microsoft.com/office/drawing/2014/main" id="{1369D256-860F-4EA3-92D9-BD1135132864}"/>
              </a:ext>
            </a:extLst>
          </p:cNvPr>
          <p:cNvSpPr txBox="1"/>
          <p:nvPr/>
        </p:nvSpPr>
        <p:spPr>
          <a:xfrm>
            <a:off x="8536320" y="2316973"/>
            <a:ext cx="3243184" cy="313772"/>
          </a:xfrm>
          <a:prstGeom prst="rect">
            <a:avLst/>
          </a:prstGeom>
          <a:noFill/>
        </p:spPr>
        <p:txBody>
          <a:bodyPr wrap="square" lIns="0" tIns="0" rIns="0" bIns="0" rtlCol="0" anchor="t">
            <a:spAutoFit/>
          </a:bodyPr>
          <a:lstStyle/>
          <a:p>
            <a:pPr marL="0" marR="0" lvl="0" indent="0" algn="ctr" defTabSz="932060" rtl="0" eaLnBrk="1" fontAlgn="auto" latinLnBrk="0" hangingPunct="1">
              <a:lnSpc>
                <a:spcPct val="120000"/>
              </a:lnSpc>
              <a:spcBef>
                <a:spcPts val="0"/>
              </a:spcBef>
              <a:spcAft>
                <a:spcPts val="600"/>
              </a:spcAft>
              <a:buClrTx/>
              <a:buSzTx/>
              <a:buFontTx/>
              <a:buNone/>
              <a:tabLst/>
              <a:defRPr/>
            </a:pPr>
            <a:r>
              <a:rPr kumimoji="0" lang="en-US" sz="1836"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Device management</a:t>
            </a:r>
          </a:p>
        </p:txBody>
      </p:sp>
      <p:sp>
        <p:nvSpPr>
          <p:cNvPr id="47" name="TextBox 46">
            <a:extLst>
              <a:ext uri="{FF2B5EF4-FFF2-40B4-BE49-F238E27FC236}">
                <a16:creationId xmlns:a16="http://schemas.microsoft.com/office/drawing/2014/main" id="{1208E76F-9401-444E-B89A-DE8B011CE3A9}"/>
              </a:ext>
            </a:extLst>
          </p:cNvPr>
          <p:cNvSpPr txBox="1"/>
          <p:nvPr/>
        </p:nvSpPr>
        <p:spPr>
          <a:xfrm>
            <a:off x="8496289" y="3046127"/>
            <a:ext cx="3369909" cy="2490331"/>
          </a:xfrm>
          <a:prstGeom prst="rect">
            <a:avLst/>
          </a:prstGeom>
          <a:noFill/>
          <a:ln w="19050">
            <a:solidFill>
              <a:schemeClr val="accent1"/>
            </a:solidFill>
          </a:ln>
        </p:spPr>
        <p:txBody>
          <a:bodyPr wrap="square" lIns="182828" tIns="182828" rIns="182828" bIns="182828" rtlCol="0" anchor="t">
            <a:noAutofit/>
          </a:bodyPr>
          <a:lstStyle/>
          <a:p>
            <a:pPr marL="0" marR="0" lvl="0" indent="0" algn="l" defTabSz="932060" rtl="0" eaLnBrk="1" fontAlgn="auto" latinLnBrk="0" hangingPunct="1">
              <a:lnSpc>
                <a:spcPct val="100000"/>
              </a:lnSpc>
              <a:spcBef>
                <a:spcPts val="0"/>
              </a:spcBef>
              <a:spcAft>
                <a:spcPts val="80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Device management</a:t>
            </a:r>
            <a:b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Microsoft Intune</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Windows 10 Credential guard</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SSO &gt; 10 apps</a:t>
            </a:r>
          </a:p>
          <a:p>
            <a:pPr marL="0" marR="0" lvl="0" indent="0" algn="l" defTabSz="932060" rtl="0" eaLnBrk="1" fontAlgn="auto" latinLnBrk="0" hangingPunct="1">
              <a:lnSpc>
                <a:spcPct val="100000"/>
              </a:lnSpc>
              <a:spcBef>
                <a:spcPts val="0"/>
              </a:spcBef>
              <a:spcAft>
                <a:spcPts val="800"/>
              </a:spcAft>
              <a:buClrTx/>
              <a:buSzTx/>
              <a:buFontTx/>
              <a:buNone/>
              <a:tabLst/>
              <a:defRPr/>
            </a:pPr>
            <a: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t>Deployment assistance</a:t>
            </a:r>
            <a:br>
              <a:rPr kumimoji="0" lang="en-US" sz="1428" b="1" i="0" u="none" strike="noStrike" kern="1200" cap="none" spc="0" normalizeH="0" baseline="0" noProof="0">
                <a:ln>
                  <a:noFill/>
                </a:ln>
                <a:solidFill>
                  <a:prstClr val="black"/>
                </a:solidFill>
                <a:effectLst/>
                <a:uLnTx/>
                <a:uFillTx/>
                <a:latin typeface="Calibri Light" panose="020F0302020204030204"/>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Windows AutoPilot</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Auto-installation of Office apps</a:t>
            </a:r>
            <a:b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24"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AAD Auto-enroll</a:t>
            </a:r>
          </a:p>
        </p:txBody>
      </p:sp>
      <p:sp>
        <p:nvSpPr>
          <p:cNvPr id="6" name="TextBox 5">
            <a:extLst>
              <a:ext uri="{FF2B5EF4-FFF2-40B4-BE49-F238E27FC236}">
                <a16:creationId xmlns:a16="http://schemas.microsoft.com/office/drawing/2014/main" id="{DA3D6AF9-B47C-4191-82A8-A34F03619AF0}"/>
              </a:ext>
            </a:extLst>
          </p:cNvPr>
          <p:cNvSpPr txBox="1"/>
          <p:nvPr/>
        </p:nvSpPr>
        <p:spPr>
          <a:xfrm>
            <a:off x="3707083" y="3736832"/>
            <a:ext cx="845218" cy="1246124"/>
          </a:xfrm>
          <a:prstGeom prst="rect">
            <a:avLst/>
          </a:prstGeom>
          <a:noFill/>
        </p:spPr>
        <p:txBody>
          <a:bodyPr wrap="none" rtlCol="0">
            <a:spAutoFit/>
          </a:bodyPr>
          <a:lstStyle/>
          <a:p>
            <a:pPr marL="0" marR="0" lvl="0" indent="0" algn="l" defTabSz="932060" rtl="0" eaLnBrk="1" fontAlgn="auto" latinLnBrk="0" hangingPunct="1">
              <a:lnSpc>
                <a:spcPct val="100000"/>
              </a:lnSpc>
              <a:spcBef>
                <a:spcPts val="0"/>
              </a:spcBef>
              <a:spcAft>
                <a:spcPts val="0"/>
              </a:spcAft>
              <a:buClrTx/>
              <a:buSzTx/>
              <a:buFontTx/>
              <a:buNone/>
              <a:tabLst/>
              <a:defRPr/>
            </a:pPr>
            <a:r>
              <a:rPr kumimoji="0" lang="en-AU" sz="7337" b="0" i="0" u="none" strike="noStrike" kern="120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rPr>
              <a:t>+</a:t>
            </a:r>
            <a:endParaRPr kumimoji="0" lang="en-AU" sz="4488" b="0" i="0" u="none" strike="noStrike" kern="120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endParaRPr>
          </a:p>
        </p:txBody>
      </p:sp>
      <p:sp>
        <p:nvSpPr>
          <p:cNvPr id="27" name="TextBox 26">
            <a:extLst>
              <a:ext uri="{FF2B5EF4-FFF2-40B4-BE49-F238E27FC236}">
                <a16:creationId xmlns:a16="http://schemas.microsoft.com/office/drawing/2014/main" id="{C0F2499D-154B-43CA-9D37-44CE775F802E}"/>
              </a:ext>
            </a:extLst>
          </p:cNvPr>
          <p:cNvSpPr txBox="1"/>
          <p:nvPr/>
        </p:nvSpPr>
        <p:spPr>
          <a:xfrm>
            <a:off x="7738533" y="3736831"/>
            <a:ext cx="845218" cy="1246124"/>
          </a:xfrm>
          <a:prstGeom prst="rect">
            <a:avLst/>
          </a:prstGeom>
          <a:noFill/>
        </p:spPr>
        <p:txBody>
          <a:bodyPr wrap="none" rtlCol="0">
            <a:spAutoFit/>
          </a:bodyPr>
          <a:lstStyle/>
          <a:p>
            <a:pPr marL="0" marR="0" lvl="0" indent="0" algn="l" defTabSz="932060" rtl="0" eaLnBrk="1" fontAlgn="auto" latinLnBrk="0" hangingPunct="1">
              <a:lnSpc>
                <a:spcPct val="100000"/>
              </a:lnSpc>
              <a:spcBef>
                <a:spcPts val="0"/>
              </a:spcBef>
              <a:spcAft>
                <a:spcPts val="0"/>
              </a:spcAft>
              <a:buClrTx/>
              <a:buSzTx/>
              <a:buFontTx/>
              <a:buNone/>
              <a:tabLst/>
              <a:defRPr/>
            </a:pPr>
            <a:r>
              <a:rPr kumimoji="0" lang="en-AU" sz="7337" b="0" i="0" u="none" strike="noStrike" kern="1200" cap="none" spc="0" normalizeH="0" baseline="0" noProof="0">
                <a:ln>
                  <a:noFill/>
                </a:ln>
                <a:solidFill>
                  <a:srgbClr val="4472C4"/>
                </a:solidFill>
                <a:effectLst/>
                <a:uLnTx/>
                <a:uFillTx/>
                <a:latin typeface="Segoe UI" panose="020B0502040204020203" pitchFamily="34" charset="0"/>
                <a:ea typeface="+mn-ea"/>
                <a:cs typeface="Segoe UI" panose="020B0502040204020203" pitchFamily="34" charset="0"/>
              </a:rPr>
              <a:t>+</a:t>
            </a:r>
          </a:p>
        </p:txBody>
      </p:sp>
      <p:sp>
        <p:nvSpPr>
          <p:cNvPr id="2" name="Title 1">
            <a:extLst>
              <a:ext uri="{FF2B5EF4-FFF2-40B4-BE49-F238E27FC236}">
                <a16:creationId xmlns:a16="http://schemas.microsoft.com/office/drawing/2014/main" id="{B46FDE9B-352E-4E9D-BCFE-CAABF184682F}"/>
              </a:ext>
            </a:extLst>
          </p:cNvPr>
          <p:cNvSpPr>
            <a:spLocks noGrp="1"/>
          </p:cNvSpPr>
          <p:nvPr>
            <p:ph type="title"/>
          </p:nvPr>
        </p:nvSpPr>
        <p:spPr/>
        <p:txBody>
          <a:bodyPr/>
          <a:lstStyle/>
          <a:p>
            <a:pPr defTabSz="932563"/>
            <a:r>
              <a:rPr lang="en-US" sz="3199" spc="-150" dirty="0">
                <a:ln w="3175">
                  <a:noFill/>
                </a:ln>
                <a:latin typeface="Segoe UI Semibold" panose="020B0702040204020203" pitchFamily="34" charset="0"/>
                <a:ea typeface="+mn-ea"/>
                <a:cs typeface="Segoe UI Semibold" panose="020B0702040204020203" pitchFamily="34" charset="0"/>
              </a:rPr>
              <a:t>What is </a:t>
            </a:r>
            <a:r>
              <a:rPr lang="en-US" sz="3199" spc="-150" dirty="0">
                <a:ln w="3175">
                  <a:noFill/>
                </a:ln>
                <a:solidFill>
                  <a:srgbClr val="0278D7"/>
                </a:solidFill>
                <a:latin typeface="Segoe UI Semibold" panose="020B0702040204020203" pitchFamily="34" charset="0"/>
                <a:ea typeface="+mn-ea"/>
                <a:cs typeface="Segoe UI Semibold" panose="020B0702040204020203" pitchFamily="34" charset="0"/>
              </a:rPr>
              <a:t>Microsoft 365 Business</a:t>
            </a:r>
          </a:p>
        </p:txBody>
      </p:sp>
      <p:grpSp>
        <p:nvGrpSpPr>
          <p:cNvPr id="4" name="Group 3">
            <a:extLst>
              <a:ext uri="{FF2B5EF4-FFF2-40B4-BE49-F238E27FC236}">
                <a16:creationId xmlns:a16="http://schemas.microsoft.com/office/drawing/2014/main" id="{D0C607D0-5703-45D1-9B92-0A2DAB3736FB}"/>
              </a:ext>
            </a:extLst>
          </p:cNvPr>
          <p:cNvGrpSpPr/>
          <p:nvPr/>
        </p:nvGrpSpPr>
        <p:grpSpPr>
          <a:xfrm>
            <a:off x="5608619" y="1514058"/>
            <a:ext cx="1082353" cy="590030"/>
            <a:chOff x="5800839" y="844567"/>
            <a:chExt cx="1082661" cy="590197"/>
          </a:xfrm>
        </p:grpSpPr>
        <p:sp>
          <p:nvSpPr>
            <p:cNvPr id="49" name="Devices3_EA6C" title="Icon of a cellphone in front of a monitor">
              <a:extLst>
                <a:ext uri="{FF2B5EF4-FFF2-40B4-BE49-F238E27FC236}">
                  <a16:creationId xmlns:a16="http://schemas.microsoft.com/office/drawing/2014/main" id="{24A49076-11D4-4E18-A23E-11413BCA4EBB}"/>
                </a:ext>
              </a:extLst>
            </p:cNvPr>
            <p:cNvSpPr>
              <a:spLocks noChangeAspect="1" noEditPoints="1"/>
            </p:cNvSpPr>
            <p:nvPr/>
          </p:nvSpPr>
          <p:spPr bwMode="auto">
            <a:xfrm>
              <a:off x="5800839" y="844567"/>
              <a:ext cx="851926" cy="590197"/>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56" name="Shield_EA18" title="Icon of a shield">
              <a:extLst>
                <a:ext uri="{FF2B5EF4-FFF2-40B4-BE49-F238E27FC236}">
                  <a16:creationId xmlns:a16="http://schemas.microsoft.com/office/drawing/2014/main" id="{F1B89C94-45E3-4E03-9170-D66A30E2C9C9}"/>
                </a:ext>
              </a:extLst>
            </p:cNvPr>
            <p:cNvSpPr>
              <a:spLocks noChangeAspect="1"/>
            </p:cNvSpPr>
            <p:nvPr/>
          </p:nvSpPr>
          <p:spPr bwMode="auto">
            <a:xfrm>
              <a:off x="6445298" y="968225"/>
              <a:ext cx="438202" cy="466539"/>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bg1"/>
            </a:solidFill>
            <a:ln w="19050" cap="sq">
              <a:solidFill>
                <a:schemeClr val="tx1"/>
              </a:solidFill>
              <a:prstDash val="solid"/>
              <a:miter lim="800000"/>
              <a:headEnd/>
              <a:tailEnd/>
            </a:ln>
            <a:extLst/>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8187078E-7BBF-4118-807A-180A1952F2D9}"/>
              </a:ext>
            </a:extLst>
          </p:cNvPr>
          <p:cNvGrpSpPr/>
          <p:nvPr/>
        </p:nvGrpSpPr>
        <p:grpSpPr>
          <a:xfrm>
            <a:off x="9566071" y="1397931"/>
            <a:ext cx="1180477" cy="768902"/>
            <a:chOff x="8839578" y="847359"/>
            <a:chExt cx="1049791" cy="683780"/>
          </a:xfrm>
        </p:grpSpPr>
        <p:sp>
          <p:nvSpPr>
            <p:cNvPr id="72" name="cloud" title="Icon of a cloud">
              <a:extLst>
                <a:ext uri="{FF2B5EF4-FFF2-40B4-BE49-F238E27FC236}">
                  <a16:creationId xmlns:a16="http://schemas.microsoft.com/office/drawing/2014/main" id="{24DA2F35-CEE3-42BB-AA2D-85CD15C18D08}"/>
                </a:ext>
              </a:extLst>
            </p:cNvPr>
            <p:cNvSpPr>
              <a:spLocks noChangeAspect="1"/>
            </p:cNvSpPr>
            <p:nvPr/>
          </p:nvSpPr>
          <p:spPr bwMode="auto">
            <a:xfrm flipH="1">
              <a:off x="8839578" y="847359"/>
              <a:ext cx="995884" cy="63447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71" name="Browser" title="Icon of a browser window">
              <a:extLst>
                <a:ext uri="{FF2B5EF4-FFF2-40B4-BE49-F238E27FC236}">
                  <a16:creationId xmlns:a16="http://schemas.microsoft.com/office/drawing/2014/main" id="{7C8C9A0E-1B66-441A-A479-631ED15C9084}"/>
                </a:ext>
              </a:extLst>
            </p:cNvPr>
            <p:cNvSpPr>
              <a:spLocks noChangeAspect="1" noEditPoints="1"/>
            </p:cNvSpPr>
            <p:nvPr/>
          </p:nvSpPr>
          <p:spPr bwMode="auto">
            <a:xfrm>
              <a:off x="9386647" y="1128803"/>
              <a:ext cx="502722" cy="402336"/>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solidFill>
              <a:schemeClr val="bg1"/>
            </a:solidFill>
            <a:ln w="19050" cap="sq">
              <a:solidFill>
                <a:schemeClr val="tx1"/>
              </a:solidFill>
              <a:prstDash val="solid"/>
              <a:miter lim="800000"/>
              <a:headEnd/>
              <a:tailEnd/>
            </a:ln>
            <a:extLst/>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96" title="Icon of a gear with a wrench">
              <a:extLst>
                <a:ext uri="{FF2B5EF4-FFF2-40B4-BE49-F238E27FC236}">
                  <a16:creationId xmlns:a16="http://schemas.microsoft.com/office/drawing/2014/main" id="{14E37865-CDAD-41C7-9968-E2175DA3C8A8}"/>
                </a:ext>
              </a:extLst>
            </p:cNvPr>
            <p:cNvSpPr>
              <a:spLocks noChangeAspect="1" noEditPoints="1"/>
            </p:cNvSpPr>
            <p:nvPr/>
          </p:nvSpPr>
          <p:spPr bwMode="auto">
            <a:xfrm>
              <a:off x="9533742" y="1265157"/>
              <a:ext cx="255054" cy="234844"/>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grpSp>
      <p:graphicFrame>
        <p:nvGraphicFramePr>
          <p:cNvPr id="9" name="Table 8">
            <a:extLst>
              <a:ext uri="{FF2B5EF4-FFF2-40B4-BE49-F238E27FC236}">
                <a16:creationId xmlns:a16="http://schemas.microsoft.com/office/drawing/2014/main" id="{1D38A73A-D234-4D3A-B5A4-9DD55B7E4D88}"/>
              </a:ext>
            </a:extLst>
          </p:cNvPr>
          <p:cNvGraphicFramePr>
            <a:graphicFrameLocks noGrp="1"/>
          </p:cNvGraphicFramePr>
          <p:nvPr>
            <p:extLst/>
          </p:nvPr>
        </p:nvGraphicFramePr>
        <p:xfrm>
          <a:off x="435796" y="5572894"/>
          <a:ext cx="11450065" cy="835676"/>
        </p:xfrm>
        <a:graphic>
          <a:graphicData uri="http://schemas.openxmlformats.org/drawingml/2006/table">
            <a:tbl>
              <a:tblPr firstRow="1" bandRow="1">
                <a:tableStyleId>{2D5ABB26-0587-4C30-8999-92F81FD0307C}</a:tableStyleId>
              </a:tblPr>
              <a:tblGrid>
                <a:gridCol w="3354442">
                  <a:extLst>
                    <a:ext uri="{9D8B030D-6E8A-4147-A177-3AD203B41FA5}">
                      <a16:colId xmlns:a16="http://schemas.microsoft.com/office/drawing/2014/main" val="3506701761"/>
                    </a:ext>
                  </a:extLst>
                </a:gridCol>
                <a:gridCol w="684256">
                  <a:extLst>
                    <a:ext uri="{9D8B030D-6E8A-4147-A177-3AD203B41FA5}">
                      <a16:colId xmlns:a16="http://schemas.microsoft.com/office/drawing/2014/main" val="3293861628"/>
                    </a:ext>
                  </a:extLst>
                </a:gridCol>
                <a:gridCol w="3352324">
                  <a:extLst>
                    <a:ext uri="{9D8B030D-6E8A-4147-A177-3AD203B41FA5}">
                      <a16:colId xmlns:a16="http://schemas.microsoft.com/office/drawing/2014/main" val="1665009169"/>
                    </a:ext>
                  </a:extLst>
                </a:gridCol>
                <a:gridCol w="661264">
                  <a:extLst>
                    <a:ext uri="{9D8B030D-6E8A-4147-A177-3AD203B41FA5}">
                      <a16:colId xmlns:a16="http://schemas.microsoft.com/office/drawing/2014/main" val="397773863"/>
                    </a:ext>
                  </a:extLst>
                </a:gridCol>
                <a:gridCol w="3397779">
                  <a:extLst>
                    <a:ext uri="{9D8B030D-6E8A-4147-A177-3AD203B41FA5}">
                      <a16:colId xmlns:a16="http://schemas.microsoft.com/office/drawing/2014/main" val="946009214"/>
                    </a:ext>
                  </a:extLst>
                </a:gridCol>
              </a:tblGrid>
              <a:tr h="371208">
                <a:tc>
                  <a:txBody>
                    <a:bodyPr/>
                    <a:lstStyle/>
                    <a:p>
                      <a:r>
                        <a:rPr lang="en-US" sz="1600">
                          <a:solidFill>
                            <a:srgbClr val="0278D7"/>
                          </a:solidFill>
                        </a:rPr>
                        <a:t>Additional Benefits</a:t>
                      </a:r>
                    </a:p>
                  </a:txBody>
                  <a:tcPr marL="91427" marR="91427" marT="45713" marB="45713"/>
                </a:tc>
                <a:tc>
                  <a:txBody>
                    <a:bodyPr/>
                    <a:lstStyle/>
                    <a:p>
                      <a:endParaRPr lang="en-US" sz="1800"/>
                    </a:p>
                  </a:txBody>
                  <a:tcPr marL="91427" marR="91427" marT="45713" marB="45713"/>
                </a:tc>
                <a:tc>
                  <a:txBody>
                    <a:bodyPr/>
                    <a:lstStyle/>
                    <a:p>
                      <a:endParaRPr lang="en-US" sz="1800"/>
                    </a:p>
                  </a:txBody>
                  <a:tcPr marL="91427" marR="91427" marT="45713" marB="45713"/>
                </a:tc>
                <a:tc>
                  <a:txBody>
                    <a:bodyPr/>
                    <a:lstStyle/>
                    <a:p>
                      <a:endParaRPr lang="en-US" sz="1800"/>
                    </a:p>
                  </a:txBody>
                  <a:tcPr marL="91427" marR="91427" marT="45713" marB="45713"/>
                </a:tc>
                <a:tc>
                  <a:txBody>
                    <a:bodyPr/>
                    <a:lstStyle/>
                    <a:p>
                      <a:endParaRPr lang="en-US" sz="1800"/>
                    </a:p>
                  </a:txBody>
                  <a:tcPr marL="91427" marR="91427" marT="45713" marB="45713"/>
                </a:tc>
                <a:extLst>
                  <a:ext uri="{0D108BD9-81ED-4DB2-BD59-A6C34878D82A}">
                    <a16:rowId xmlns:a16="http://schemas.microsoft.com/office/drawing/2014/main" val="2914188686"/>
                  </a:ext>
                </a:extLst>
              </a:tr>
              <a:tr h="464468">
                <a:tc>
                  <a:txBody>
                    <a:bodyPr/>
                    <a:lstStyle/>
                    <a:p>
                      <a:r>
                        <a:rPr lang="en-US" sz="1200"/>
                        <a:t>Consistent security configuration across </a:t>
                      </a:r>
                      <a:br>
                        <a:rPr lang="en-US" sz="1200"/>
                      </a:br>
                      <a:r>
                        <a:rPr lang="en-US" sz="1200"/>
                        <a:t>Windows 10, macOS, Android, and iOS devices</a:t>
                      </a:r>
                    </a:p>
                  </a:txBody>
                  <a:tcPr marL="91427" marR="91427" marT="45713" marB="45713"/>
                </a:tc>
                <a:tc>
                  <a:txBody>
                    <a:bodyPr/>
                    <a:lstStyle/>
                    <a:p>
                      <a:endParaRPr lang="en-US" sz="1200"/>
                    </a:p>
                  </a:txBody>
                  <a:tcPr marL="91427" marR="91427" marT="45713" marB="45713"/>
                </a:tc>
                <a:tc>
                  <a:txBody>
                    <a:bodyPr/>
                    <a:lstStyle/>
                    <a:p>
                      <a:r>
                        <a:rPr lang="en-US" sz="1200"/>
                        <a:t>Upgrade from Windows 7 Pro or Windows 8.1 Pro to Windows 10 Pro ad no additional cost</a:t>
                      </a:r>
                    </a:p>
                  </a:txBody>
                  <a:tcPr marL="91427" marR="91427" marT="45713" marB="45713"/>
                </a:tc>
                <a:tc>
                  <a:txBody>
                    <a:bodyPr/>
                    <a:lstStyle/>
                    <a:p>
                      <a:endParaRPr lang="en-US" sz="1200"/>
                    </a:p>
                  </a:txBody>
                  <a:tcPr marL="91427" marR="91427" marT="45713" marB="45713"/>
                </a:tc>
                <a:tc>
                  <a:txBody>
                    <a:bodyPr/>
                    <a:lstStyle/>
                    <a:p>
                      <a:r>
                        <a:rPr lang="en-US" sz="1200"/>
                        <a:t>99.9% financially-backed uptime guarantee; 24x7 online and phone support</a:t>
                      </a:r>
                    </a:p>
                  </a:txBody>
                  <a:tcPr marL="91427" marR="91427" marT="45713" marB="45713"/>
                </a:tc>
                <a:extLst>
                  <a:ext uri="{0D108BD9-81ED-4DB2-BD59-A6C34878D82A}">
                    <a16:rowId xmlns:a16="http://schemas.microsoft.com/office/drawing/2014/main" val="2530740662"/>
                  </a:ext>
                </a:extLst>
              </a:tr>
            </a:tbl>
          </a:graphicData>
        </a:graphic>
      </p:graphicFrame>
      <p:pic>
        <p:nvPicPr>
          <p:cNvPr id="22" name="Picture 21">
            <a:extLst>
              <a:ext uri="{FF2B5EF4-FFF2-40B4-BE49-F238E27FC236}">
                <a16:creationId xmlns:a16="http://schemas.microsoft.com/office/drawing/2014/main" id="{02378002-BE9E-48E8-98C0-6BDDB226E3EF}"/>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61961" y="1521461"/>
            <a:ext cx="590232" cy="699533"/>
          </a:xfrm>
          <a:prstGeom prst="rect">
            <a:avLst/>
          </a:prstGeom>
        </p:spPr>
      </p:pic>
    </p:spTree>
    <p:extLst>
      <p:ext uri="{BB962C8B-B14F-4D97-AF65-F5344CB8AC3E}">
        <p14:creationId xmlns:p14="http://schemas.microsoft.com/office/powerpoint/2010/main" val="16628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6" grpId="0"/>
      <p:bldP spid="47" grpId="0" animBg="1"/>
      <p:bldP spid="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BB9E28-219D-4BD5-B12A-4966896BC766}"/>
              </a:ext>
            </a:extLst>
          </p:cNvPr>
          <p:cNvSpPr>
            <a:spLocks noGrp="1"/>
          </p:cNvSpPr>
          <p:nvPr>
            <p:ph type="title"/>
          </p:nvPr>
        </p:nvSpPr>
        <p:spPr>
          <a:xfrm>
            <a:off x="434975" y="449264"/>
            <a:ext cx="11563350" cy="773112"/>
          </a:xfrm>
        </p:spPr>
        <p:txBody>
          <a:bodyPr/>
          <a:lstStyle/>
          <a:p>
            <a:r>
              <a:rPr lang="en-US">
                <a:solidFill>
                  <a:schemeClr val="accent1"/>
                </a:solidFill>
              </a:rPr>
              <a:t>Microsoft 365 Business </a:t>
            </a:r>
            <a:r>
              <a:rPr lang="en-US">
                <a:solidFill>
                  <a:schemeClr val="tx1"/>
                </a:solidFill>
              </a:rPr>
              <a:t>| Simplifying SMB technology investment</a:t>
            </a:r>
          </a:p>
        </p:txBody>
      </p:sp>
      <p:sp>
        <p:nvSpPr>
          <p:cNvPr id="61" name="Oval 60">
            <a:extLst>
              <a:ext uri="{FF2B5EF4-FFF2-40B4-BE49-F238E27FC236}">
                <a16:creationId xmlns:a16="http://schemas.microsoft.com/office/drawing/2014/main" id="{D41BD28A-C641-434A-B7D7-501734631571}"/>
              </a:ext>
            </a:extLst>
          </p:cNvPr>
          <p:cNvSpPr/>
          <p:nvPr/>
        </p:nvSpPr>
        <p:spPr bwMode="auto">
          <a:xfrm>
            <a:off x="433197" y="6276275"/>
            <a:ext cx="479513" cy="47951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8ACB7C06-A5DC-44DB-A0F4-1325FD929F62}"/>
              </a:ext>
            </a:extLst>
          </p:cNvPr>
          <p:cNvSpPr/>
          <p:nvPr/>
        </p:nvSpPr>
        <p:spPr bwMode="auto">
          <a:xfrm>
            <a:off x="903382" y="6455124"/>
            <a:ext cx="3600273" cy="121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3rd party solutions">
            <a:extLst>
              <a:ext uri="{FF2B5EF4-FFF2-40B4-BE49-F238E27FC236}">
                <a16:creationId xmlns:a16="http://schemas.microsoft.com/office/drawing/2014/main" id="{EB8A4889-8A73-44AF-B7F5-72811E4BAE24}"/>
              </a:ext>
            </a:extLst>
          </p:cNvPr>
          <p:cNvSpPr/>
          <p:nvPr/>
        </p:nvSpPr>
        <p:spPr>
          <a:xfrm>
            <a:off x="883397" y="5810851"/>
            <a:ext cx="2063557" cy="382308"/>
          </a:xfrm>
          <a:prstGeom prst="rect">
            <a:avLst/>
          </a:prstGeom>
          <a:noFill/>
        </p:spPr>
        <p:txBody>
          <a:bodyPr wrap="square" rIns="0" anchor="t">
            <a:noAutofit/>
          </a:bodyPr>
          <a:lstStyle/>
          <a:p>
            <a:pPr marL="0" marR="0" lvl="0" indent="0" algn="l" defTabSz="914050"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solidFill>
                  <a:srgbClr val="000000">
                    <a:lumMod val="65000"/>
                    <a:lumOff val="35000"/>
                  </a:srgbClr>
                </a:solidFill>
                <a:effectLst/>
                <a:uLnTx/>
                <a:uFillTx/>
                <a:latin typeface="Segoe UI Semibold"/>
                <a:ea typeface="+mn-ea"/>
                <a:cs typeface="+mn-cs"/>
              </a:rPr>
              <a:t>3</a:t>
            </a:r>
            <a:r>
              <a:rPr kumimoji="0" lang="en-US" sz="1836" b="0" i="0" u="none" strike="noStrike" kern="0" cap="none" spc="0" normalizeH="0" baseline="30000" noProof="0">
                <a:ln>
                  <a:noFill/>
                </a:ln>
                <a:solidFill>
                  <a:srgbClr val="000000">
                    <a:lumMod val="65000"/>
                    <a:lumOff val="35000"/>
                  </a:srgbClr>
                </a:solidFill>
                <a:effectLst/>
                <a:uLnTx/>
                <a:uFillTx/>
                <a:latin typeface="Segoe UI Semibold"/>
                <a:ea typeface="+mn-ea"/>
                <a:cs typeface="+mn-cs"/>
              </a:rPr>
              <a:t>rd</a:t>
            </a:r>
            <a:r>
              <a:rPr kumimoji="0" lang="en-US" sz="1836" b="0" i="0" u="none" strike="noStrike" kern="0" cap="none" spc="0" normalizeH="0" baseline="0" noProof="0">
                <a:ln>
                  <a:noFill/>
                </a:ln>
                <a:solidFill>
                  <a:srgbClr val="000000">
                    <a:lumMod val="65000"/>
                    <a:lumOff val="35000"/>
                  </a:srgbClr>
                </a:solidFill>
                <a:effectLst/>
                <a:uLnTx/>
                <a:uFillTx/>
                <a:latin typeface="Segoe UI Semibold"/>
                <a:ea typeface="+mn-ea"/>
                <a:cs typeface="+mn-cs"/>
              </a:rPr>
              <a:t> party solutions</a:t>
            </a:r>
          </a:p>
        </p:txBody>
      </p:sp>
      <p:sp>
        <p:nvSpPr>
          <p:cNvPr id="77" name="Productivity Software">
            <a:extLst>
              <a:ext uri="{FF2B5EF4-FFF2-40B4-BE49-F238E27FC236}">
                <a16:creationId xmlns:a16="http://schemas.microsoft.com/office/drawing/2014/main" id="{81A18412-DD14-4DF2-BD75-0CEF8EA1C4CA}"/>
              </a:ext>
            </a:extLst>
          </p:cNvPr>
          <p:cNvSpPr/>
          <p:nvPr/>
        </p:nvSpPr>
        <p:spPr>
          <a:xfrm>
            <a:off x="825069" y="5013943"/>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78D4"/>
                </a:solidFill>
                <a:effectLst/>
                <a:uLnTx/>
                <a:uFillTx/>
                <a:latin typeface="Segoe UI"/>
                <a:ea typeface="+mn-ea"/>
                <a:cs typeface="+mn-cs"/>
              </a:rPr>
              <a:t>Productivity Software</a:t>
            </a:r>
          </a:p>
        </p:txBody>
      </p:sp>
      <p:sp>
        <p:nvSpPr>
          <p:cNvPr id="96" name="Rectangle 95">
            <a:extLst>
              <a:ext uri="{FF2B5EF4-FFF2-40B4-BE49-F238E27FC236}">
                <a16:creationId xmlns:a16="http://schemas.microsoft.com/office/drawing/2014/main" id="{93F26E28-9871-4D29-8200-75435F9BCAF8}"/>
              </a:ext>
            </a:extLst>
          </p:cNvPr>
          <p:cNvSpPr/>
          <p:nvPr/>
        </p:nvSpPr>
        <p:spPr>
          <a:xfrm>
            <a:off x="3220278" y="5013943"/>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78D4"/>
                </a:solidFill>
                <a:effectLst/>
                <a:uLnTx/>
                <a:uFillTx/>
                <a:latin typeface="Segoe UI"/>
                <a:ea typeface="+mn-ea"/>
                <a:cs typeface="+mn-cs"/>
              </a:rPr>
              <a:t>$10</a:t>
            </a:r>
          </a:p>
        </p:txBody>
      </p:sp>
      <p:sp>
        <p:nvSpPr>
          <p:cNvPr id="70" name="File storage">
            <a:extLst>
              <a:ext uri="{FF2B5EF4-FFF2-40B4-BE49-F238E27FC236}">
                <a16:creationId xmlns:a16="http://schemas.microsoft.com/office/drawing/2014/main" id="{B940026D-3004-491F-B7F7-4F6BA02487DE}"/>
              </a:ext>
            </a:extLst>
          </p:cNvPr>
          <p:cNvSpPr/>
          <p:nvPr/>
        </p:nvSpPr>
        <p:spPr>
          <a:xfrm>
            <a:off x="825069" y="4567030"/>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78D4"/>
                </a:solidFill>
                <a:effectLst/>
                <a:uLnTx/>
                <a:uFillTx/>
                <a:latin typeface="Segoe UI"/>
                <a:ea typeface="+mn-ea"/>
                <a:cs typeface="+mn-cs"/>
              </a:rPr>
              <a:t>File Storage	</a:t>
            </a:r>
          </a:p>
        </p:txBody>
      </p:sp>
      <p:sp>
        <p:nvSpPr>
          <p:cNvPr id="93" name="Rectangle 92">
            <a:extLst>
              <a:ext uri="{FF2B5EF4-FFF2-40B4-BE49-F238E27FC236}">
                <a16:creationId xmlns:a16="http://schemas.microsoft.com/office/drawing/2014/main" id="{093DA481-4A56-420F-9E5A-AC1FC99221A5}"/>
              </a:ext>
            </a:extLst>
          </p:cNvPr>
          <p:cNvSpPr/>
          <p:nvPr/>
        </p:nvSpPr>
        <p:spPr>
          <a:xfrm>
            <a:off x="3220278" y="4567030"/>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78D4"/>
                </a:solidFill>
                <a:effectLst/>
                <a:uLnTx/>
                <a:uFillTx/>
                <a:latin typeface="Segoe UI"/>
                <a:ea typeface="+mn-ea"/>
                <a:cs typeface="+mn-cs"/>
              </a:rPr>
              <a:t>~$12.50</a:t>
            </a:r>
          </a:p>
        </p:txBody>
      </p:sp>
      <p:sp>
        <p:nvSpPr>
          <p:cNvPr id="71" name="Online Meetings">
            <a:extLst>
              <a:ext uri="{FF2B5EF4-FFF2-40B4-BE49-F238E27FC236}">
                <a16:creationId xmlns:a16="http://schemas.microsoft.com/office/drawing/2014/main" id="{C7B2BF0B-E9DA-4BFC-B400-27E38AB53CAE}"/>
              </a:ext>
            </a:extLst>
          </p:cNvPr>
          <p:cNvSpPr/>
          <p:nvPr/>
        </p:nvSpPr>
        <p:spPr>
          <a:xfrm>
            <a:off x="825069" y="4120117"/>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AU" sz="1398" b="0" i="0" u="none" strike="noStrike" kern="0" cap="none" spc="0" normalizeH="0" baseline="0" noProof="0">
                <a:ln>
                  <a:noFill/>
                </a:ln>
                <a:solidFill>
                  <a:srgbClr val="0078D4"/>
                </a:solidFill>
                <a:effectLst/>
                <a:uLnTx/>
                <a:uFillTx/>
                <a:latin typeface="Segoe UI"/>
                <a:ea typeface="+mn-ea"/>
                <a:cs typeface="+mn-cs"/>
              </a:rPr>
              <a:t>Online Meetings</a:t>
            </a:r>
          </a:p>
        </p:txBody>
      </p:sp>
      <p:sp>
        <p:nvSpPr>
          <p:cNvPr id="94" name="Rectangle 93">
            <a:extLst>
              <a:ext uri="{FF2B5EF4-FFF2-40B4-BE49-F238E27FC236}">
                <a16:creationId xmlns:a16="http://schemas.microsoft.com/office/drawing/2014/main" id="{3B06F7A8-97D5-41E0-BB2F-05091B56BA4E}"/>
              </a:ext>
            </a:extLst>
          </p:cNvPr>
          <p:cNvSpPr/>
          <p:nvPr/>
        </p:nvSpPr>
        <p:spPr>
          <a:xfrm>
            <a:off x="3220278" y="4120117"/>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AU" sz="1398" b="0" i="0" u="none" strike="noStrike" kern="0" cap="none" spc="0" normalizeH="0" baseline="0" noProof="0">
                <a:ln>
                  <a:noFill/>
                </a:ln>
                <a:solidFill>
                  <a:srgbClr val="0078D4"/>
                </a:solidFill>
                <a:effectLst/>
                <a:uLnTx/>
                <a:uFillTx/>
                <a:latin typeface="Segoe UI"/>
                <a:ea typeface="+mn-ea"/>
                <a:cs typeface="+mn-cs"/>
              </a:rPr>
              <a:t>~$29</a:t>
            </a:r>
          </a:p>
        </p:txBody>
      </p:sp>
      <p:sp>
        <p:nvSpPr>
          <p:cNvPr id="52" name="Device Anti Virus">
            <a:extLst>
              <a:ext uri="{FF2B5EF4-FFF2-40B4-BE49-F238E27FC236}">
                <a16:creationId xmlns:a16="http://schemas.microsoft.com/office/drawing/2014/main" id="{31D56740-EE54-4DC5-A14A-537FE6F57E4A}"/>
              </a:ext>
            </a:extLst>
          </p:cNvPr>
          <p:cNvSpPr/>
          <p:nvPr/>
        </p:nvSpPr>
        <p:spPr>
          <a:xfrm>
            <a:off x="825069" y="3673204"/>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Device Anti Virus</a:t>
            </a:r>
          </a:p>
        </p:txBody>
      </p:sp>
      <p:sp>
        <p:nvSpPr>
          <p:cNvPr id="91" name="Rectangle 90">
            <a:extLst>
              <a:ext uri="{FF2B5EF4-FFF2-40B4-BE49-F238E27FC236}">
                <a16:creationId xmlns:a16="http://schemas.microsoft.com/office/drawing/2014/main" id="{7E2A7524-BC60-42A9-81A6-187607E2D027}"/>
              </a:ext>
            </a:extLst>
          </p:cNvPr>
          <p:cNvSpPr/>
          <p:nvPr/>
        </p:nvSpPr>
        <p:spPr>
          <a:xfrm>
            <a:off x="3220278" y="3673204"/>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~$12.50</a:t>
            </a:r>
          </a:p>
        </p:txBody>
      </p:sp>
      <p:sp>
        <p:nvSpPr>
          <p:cNvPr id="53" name="Email Filtering">
            <a:extLst>
              <a:ext uri="{FF2B5EF4-FFF2-40B4-BE49-F238E27FC236}">
                <a16:creationId xmlns:a16="http://schemas.microsoft.com/office/drawing/2014/main" id="{CE0CEA2A-E400-440D-8365-C3CB509E72F4}"/>
              </a:ext>
            </a:extLst>
          </p:cNvPr>
          <p:cNvSpPr/>
          <p:nvPr/>
        </p:nvSpPr>
        <p:spPr>
          <a:xfrm>
            <a:off x="825069" y="3226291"/>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Email Filtering</a:t>
            </a:r>
          </a:p>
        </p:txBody>
      </p:sp>
      <p:sp>
        <p:nvSpPr>
          <p:cNvPr id="92" name="Rectangle 91">
            <a:extLst>
              <a:ext uri="{FF2B5EF4-FFF2-40B4-BE49-F238E27FC236}">
                <a16:creationId xmlns:a16="http://schemas.microsoft.com/office/drawing/2014/main" id="{3FC3EA4F-CBE3-4AD0-8BE0-9CD6A71B31F6}"/>
              </a:ext>
            </a:extLst>
          </p:cNvPr>
          <p:cNvSpPr/>
          <p:nvPr/>
        </p:nvSpPr>
        <p:spPr>
          <a:xfrm>
            <a:off x="3220278" y="3226291"/>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$30</a:t>
            </a:r>
          </a:p>
        </p:txBody>
      </p:sp>
      <p:sp>
        <p:nvSpPr>
          <p:cNvPr id="45" name="Chat-based teamwork">
            <a:extLst>
              <a:ext uri="{FF2B5EF4-FFF2-40B4-BE49-F238E27FC236}">
                <a16:creationId xmlns:a16="http://schemas.microsoft.com/office/drawing/2014/main" id="{8D7CB09D-3680-47AE-8DBA-C21CC3B2090A}"/>
              </a:ext>
            </a:extLst>
          </p:cNvPr>
          <p:cNvSpPr/>
          <p:nvPr/>
        </p:nvSpPr>
        <p:spPr>
          <a:xfrm>
            <a:off x="825069" y="2779378"/>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Chat-based teamwork</a:t>
            </a:r>
          </a:p>
        </p:txBody>
      </p:sp>
      <p:sp>
        <p:nvSpPr>
          <p:cNvPr id="90" name="Rectangle 89">
            <a:extLst>
              <a:ext uri="{FF2B5EF4-FFF2-40B4-BE49-F238E27FC236}">
                <a16:creationId xmlns:a16="http://schemas.microsoft.com/office/drawing/2014/main" id="{678EB6F5-AFC7-4E27-ABB9-6AC58ECEB5F0}"/>
              </a:ext>
            </a:extLst>
          </p:cNvPr>
          <p:cNvSpPr/>
          <p:nvPr/>
        </p:nvSpPr>
        <p:spPr>
          <a:xfrm>
            <a:off x="3220278" y="2779378"/>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$8</a:t>
            </a:r>
          </a:p>
        </p:txBody>
      </p:sp>
      <p:sp>
        <p:nvSpPr>
          <p:cNvPr id="44" name="Cloud identity mgmt">
            <a:extLst>
              <a:ext uri="{FF2B5EF4-FFF2-40B4-BE49-F238E27FC236}">
                <a16:creationId xmlns:a16="http://schemas.microsoft.com/office/drawing/2014/main" id="{D0DABB42-D9BA-45FC-9F68-E18F8AD00B22}"/>
              </a:ext>
            </a:extLst>
          </p:cNvPr>
          <p:cNvSpPr/>
          <p:nvPr/>
        </p:nvSpPr>
        <p:spPr>
          <a:xfrm>
            <a:off x="825069" y="2332465"/>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solidFill>
                  <a:srgbClr val="0078D4"/>
                </a:solidFill>
                <a:effectLst/>
                <a:uLnTx/>
                <a:uFillTx/>
                <a:latin typeface="Segoe UI"/>
                <a:ea typeface="+mn-ea"/>
                <a:cs typeface="+mn-cs"/>
              </a:rPr>
              <a:t>Cloud identity </a:t>
            </a:r>
            <a:r>
              <a:rPr kumimoji="0" lang="en-US" sz="1398" b="0" i="0" u="none" strike="noStrike" kern="0" cap="none" spc="0" normalizeH="0" baseline="0" noProof="0" dirty="0" err="1">
                <a:ln>
                  <a:noFill/>
                </a:ln>
                <a:solidFill>
                  <a:srgbClr val="0078D4"/>
                </a:solidFill>
                <a:effectLst/>
                <a:uLnTx/>
                <a:uFillTx/>
                <a:latin typeface="Segoe UI"/>
                <a:ea typeface="+mn-ea"/>
                <a:cs typeface="+mn-cs"/>
              </a:rPr>
              <a:t>managment</a:t>
            </a:r>
            <a:endParaRPr kumimoji="0" lang="en-US" sz="1398" b="0" i="0" u="none" strike="noStrike" kern="0" cap="none" spc="0" normalizeH="0" baseline="0" noProof="0" dirty="0">
              <a:ln>
                <a:noFill/>
              </a:ln>
              <a:solidFill>
                <a:srgbClr val="0078D4"/>
              </a:solidFill>
              <a:effectLst/>
              <a:uLnTx/>
              <a:uFillTx/>
              <a:latin typeface="Segoe UI"/>
              <a:ea typeface="+mn-ea"/>
              <a:cs typeface="+mn-cs"/>
            </a:endParaRPr>
          </a:p>
        </p:txBody>
      </p:sp>
      <p:sp>
        <p:nvSpPr>
          <p:cNvPr id="89" name="Rectangle 88">
            <a:extLst>
              <a:ext uri="{FF2B5EF4-FFF2-40B4-BE49-F238E27FC236}">
                <a16:creationId xmlns:a16="http://schemas.microsoft.com/office/drawing/2014/main" id="{BAEA17A1-4D19-419F-8EDE-149F96A62A69}"/>
              </a:ext>
            </a:extLst>
          </p:cNvPr>
          <p:cNvSpPr/>
          <p:nvPr/>
        </p:nvSpPr>
        <p:spPr>
          <a:xfrm>
            <a:off x="3220278" y="2332465"/>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~$3</a:t>
            </a:r>
          </a:p>
        </p:txBody>
      </p:sp>
      <p:sp>
        <p:nvSpPr>
          <p:cNvPr id="42" name="Device management">
            <a:extLst>
              <a:ext uri="{FF2B5EF4-FFF2-40B4-BE49-F238E27FC236}">
                <a16:creationId xmlns:a16="http://schemas.microsoft.com/office/drawing/2014/main" id="{7B963940-6DD3-4994-BA60-DD45AA046798}"/>
              </a:ext>
            </a:extLst>
          </p:cNvPr>
          <p:cNvSpPr/>
          <p:nvPr/>
        </p:nvSpPr>
        <p:spPr>
          <a:xfrm>
            <a:off x="825069" y="1885552"/>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Device Management</a:t>
            </a:r>
          </a:p>
        </p:txBody>
      </p:sp>
      <p:sp>
        <p:nvSpPr>
          <p:cNvPr id="88" name="Rectangle 87">
            <a:extLst>
              <a:ext uri="{FF2B5EF4-FFF2-40B4-BE49-F238E27FC236}">
                <a16:creationId xmlns:a16="http://schemas.microsoft.com/office/drawing/2014/main" id="{731C14AC-23BA-421B-A57D-2BAED533A6A2}"/>
              </a:ext>
            </a:extLst>
          </p:cNvPr>
          <p:cNvSpPr/>
          <p:nvPr/>
        </p:nvSpPr>
        <p:spPr>
          <a:xfrm>
            <a:off x="3220278" y="1885552"/>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0078D4"/>
                </a:solidFill>
                <a:effectLst/>
                <a:uLnTx/>
                <a:uFillTx/>
                <a:latin typeface="Segoe UI"/>
                <a:ea typeface="+mn-ea"/>
                <a:cs typeface="+mn-cs"/>
              </a:rPr>
              <a:t>~$6.50</a:t>
            </a:r>
          </a:p>
        </p:txBody>
      </p:sp>
      <p:sp>
        <p:nvSpPr>
          <p:cNvPr id="75" name="Archiving">
            <a:extLst>
              <a:ext uri="{FF2B5EF4-FFF2-40B4-BE49-F238E27FC236}">
                <a16:creationId xmlns:a16="http://schemas.microsoft.com/office/drawing/2014/main" id="{D6A81284-2518-48F7-BB29-138134F6083E}"/>
              </a:ext>
            </a:extLst>
          </p:cNvPr>
          <p:cNvSpPr/>
          <p:nvPr/>
        </p:nvSpPr>
        <p:spPr>
          <a:xfrm>
            <a:off x="825069" y="1438639"/>
            <a:ext cx="3438144" cy="329184"/>
          </a:xfrm>
          <a:prstGeom prst="rect">
            <a:avLst/>
          </a:prstGeom>
          <a:noFill/>
          <a:ln w="19050" cap="flat" cmpd="sng" algn="ctr">
            <a:solidFill>
              <a:schemeClr val="accent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AU" sz="1349" b="0" i="0" u="none" strike="noStrike" kern="0" cap="none" spc="0" normalizeH="0" baseline="0" noProof="0">
                <a:ln>
                  <a:noFill/>
                </a:ln>
                <a:solidFill>
                  <a:srgbClr val="0078D4"/>
                </a:solidFill>
                <a:effectLst/>
                <a:uLnTx/>
                <a:uFillTx/>
                <a:latin typeface="Segoe UI"/>
                <a:ea typeface="+mn-ea"/>
                <a:cs typeface="+mn-cs"/>
              </a:rPr>
              <a:t>Archiving</a:t>
            </a:r>
            <a:endParaRPr kumimoji="0" lang="en-US" sz="1398" b="0" i="0" u="none" strike="noStrike" kern="0" cap="none" spc="0" normalizeH="0" baseline="0" noProof="0">
              <a:ln>
                <a:noFill/>
              </a:ln>
              <a:solidFill>
                <a:srgbClr val="0078D4"/>
              </a:solidFill>
              <a:effectLst/>
              <a:uLnTx/>
              <a:uFillTx/>
              <a:latin typeface="Segoe UI"/>
              <a:ea typeface="+mn-ea"/>
              <a:cs typeface="+mn-cs"/>
            </a:endParaRPr>
          </a:p>
        </p:txBody>
      </p:sp>
      <p:sp>
        <p:nvSpPr>
          <p:cNvPr id="95" name="Rectangle 94">
            <a:extLst>
              <a:ext uri="{FF2B5EF4-FFF2-40B4-BE49-F238E27FC236}">
                <a16:creationId xmlns:a16="http://schemas.microsoft.com/office/drawing/2014/main" id="{AB1A8B24-C988-426B-9978-29DA8DF684C7}"/>
              </a:ext>
            </a:extLst>
          </p:cNvPr>
          <p:cNvSpPr/>
          <p:nvPr/>
        </p:nvSpPr>
        <p:spPr>
          <a:xfrm>
            <a:off x="3220278" y="1438639"/>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AU" sz="1349" b="0" i="0" u="none" strike="noStrike" kern="0" cap="none" spc="0" normalizeH="0" baseline="0" noProof="0">
                <a:ln>
                  <a:noFill/>
                </a:ln>
                <a:solidFill>
                  <a:srgbClr val="0078D4"/>
                </a:solidFill>
                <a:effectLst/>
                <a:uLnTx/>
                <a:uFillTx/>
                <a:latin typeface="Segoe UI"/>
                <a:ea typeface="+mn-ea"/>
                <a:cs typeface="+mn-cs"/>
              </a:rPr>
              <a:t>~$6.50</a:t>
            </a:r>
            <a:endParaRPr kumimoji="0" lang="en-US" sz="1398" b="0" i="0" u="none" strike="noStrike" kern="0" cap="none" spc="0" normalizeH="0" baseline="0" noProof="0">
              <a:ln>
                <a:noFill/>
              </a:ln>
              <a:solidFill>
                <a:srgbClr val="0078D4"/>
              </a:solidFill>
              <a:effectLst/>
              <a:uLnTx/>
              <a:uFillTx/>
              <a:latin typeface="Segoe UI"/>
              <a:ea typeface="+mn-ea"/>
              <a:cs typeface="+mn-cs"/>
            </a:endParaRPr>
          </a:p>
        </p:txBody>
      </p:sp>
      <p:sp>
        <p:nvSpPr>
          <p:cNvPr id="73" name="&gt;$100">
            <a:extLst>
              <a:ext uri="{FF2B5EF4-FFF2-40B4-BE49-F238E27FC236}">
                <a16:creationId xmlns:a16="http://schemas.microsoft.com/office/drawing/2014/main" id="{0152A818-8285-42F0-AE3B-168A0DB298E3}"/>
              </a:ext>
            </a:extLst>
          </p:cNvPr>
          <p:cNvSpPr txBox="1"/>
          <p:nvPr/>
        </p:nvSpPr>
        <p:spPr>
          <a:xfrm>
            <a:off x="2946954" y="5713036"/>
            <a:ext cx="1302589" cy="577937"/>
          </a:xfrm>
          <a:prstGeom prst="rect">
            <a:avLst/>
          </a:prstGeom>
          <a:noFill/>
        </p:spPr>
        <p:txBody>
          <a:bodyPr wrap="square" lIns="182854" tIns="146283" rIns="182854" bIns="146283" rtlCol="0">
            <a:spAutoFit/>
          </a:bodyPr>
          <a:lstStyle/>
          <a:p>
            <a:pPr marL="0" marR="0" lvl="0" indent="0" algn="l" defTabSz="932509" rtl="0" eaLnBrk="1" fontAlgn="auto" latinLnBrk="0" hangingPunct="1">
              <a:lnSpc>
                <a:spcPct val="90000"/>
              </a:lnSpc>
              <a:spcBef>
                <a:spcPts val="0"/>
              </a:spcBef>
              <a:spcAft>
                <a:spcPts val="600"/>
              </a:spcAft>
              <a:buClrTx/>
              <a:buSzTx/>
              <a:buFontTx/>
              <a:buNone/>
              <a:tabLst/>
              <a:defRPr/>
            </a:pPr>
            <a:r>
              <a:rPr kumimoji="0" lang="en-AU" sz="20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&gt;$100</a:t>
            </a:r>
            <a:endParaRPr kumimoji="0" lang="en-US" sz="20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p:txBody>
      </p:sp>
      <p:sp>
        <p:nvSpPr>
          <p:cNvPr id="63" name="Oval 62">
            <a:extLst>
              <a:ext uri="{FF2B5EF4-FFF2-40B4-BE49-F238E27FC236}">
                <a16:creationId xmlns:a16="http://schemas.microsoft.com/office/drawing/2014/main" id="{B478AA71-6BD0-4BF9-8B45-AE44566AD2B9}"/>
              </a:ext>
            </a:extLst>
          </p:cNvPr>
          <p:cNvSpPr/>
          <p:nvPr/>
        </p:nvSpPr>
        <p:spPr bwMode="auto">
          <a:xfrm>
            <a:off x="4249543" y="6276275"/>
            <a:ext cx="479513" cy="47951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2699EC5B-E06F-4EB4-8359-63BE58C07FFA}"/>
              </a:ext>
            </a:extLst>
          </p:cNvPr>
          <p:cNvSpPr/>
          <p:nvPr/>
        </p:nvSpPr>
        <p:spPr bwMode="auto">
          <a:xfrm>
            <a:off x="4709160" y="6455124"/>
            <a:ext cx="3851177" cy="121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Microsoft Offerings"/>
          <p:cNvSpPr/>
          <p:nvPr/>
        </p:nvSpPr>
        <p:spPr>
          <a:xfrm>
            <a:off x="4836875" y="5801722"/>
            <a:ext cx="2217976" cy="384048"/>
          </a:xfrm>
          <a:prstGeom prst="rect">
            <a:avLst/>
          </a:prstGeom>
          <a:noFill/>
        </p:spPr>
        <p:txBody>
          <a:bodyPr wrap="square" lIns="91440" rIns="0" anchor="t">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Microsoft </a:t>
            </a:r>
            <a:r>
              <a:rPr kumimoji="0" lang="en-AU" sz="1836"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Offerings</a:t>
            </a:r>
            <a:endParaRPr kumimoji="0" lang="en-US" sz="1836"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122" b="0" i="0" u="none" strike="noStrike" kern="0" cap="none" spc="0" normalizeH="0" baseline="0" noProof="0">
              <a:ln w="3175">
                <a:noFill/>
              </a:ln>
              <a:solidFill>
                <a:srgbClr val="282828"/>
              </a:solidFill>
              <a:effectLst/>
              <a:uLnTx/>
              <a:uFillTx/>
              <a:latin typeface="Segoe UI Semibold" panose="020B0702040204020203" pitchFamily="34" charset="0"/>
              <a:ea typeface="+mn-ea"/>
              <a:cs typeface="Segoe UI Semibold" panose="020B0702040204020203" pitchFamily="34" charset="0"/>
            </a:endParaRPr>
          </a:p>
        </p:txBody>
      </p:sp>
      <p:sp>
        <p:nvSpPr>
          <p:cNvPr id="67" name="Oval 66">
            <a:extLst>
              <a:ext uri="{FF2B5EF4-FFF2-40B4-BE49-F238E27FC236}">
                <a16:creationId xmlns:a16="http://schemas.microsoft.com/office/drawing/2014/main" id="{CE0C2B7E-CCCB-4222-91EF-BA01FCE30421}"/>
              </a:ext>
            </a:extLst>
          </p:cNvPr>
          <p:cNvSpPr/>
          <p:nvPr/>
        </p:nvSpPr>
        <p:spPr bwMode="auto">
          <a:xfrm>
            <a:off x="8238209" y="6276275"/>
            <a:ext cx="479513" cy="47951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2C553A90-4664-4129-9C83-CA9038D86115}"/>
              </a:ext>
            </a:extLst>
          </p:cNvPr>
          <p:cNvSpPr/>
          <p:nvPr/>
        </p:nvSpPr>
        <p:spPr bwMode="auto">
          <a:xfrm>
            <a:off x="8706998" y="6455124"/>
            <a:ext cx="4104855" cy="121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973926BE-2411-4F06-B126-B15A1AB81F16}"/>
              </a:ext>
            </a:extLst>
          </p:cNvPr>
          <p:cNvSpPr txBox="1"/>
          <p:nvPr/>
        </p:nvSpPr>
        <p:spPr>
          <a:xfrm>
            <a:off x="8808048" y="5713036"/>
            <a:ext cx="3338796" cy="577937"/>
          </a:xfrm>
          <a:prstGeom prst="rect">
            <a:avLst/>
          </a:prstGeom>
          <a:noFill/>
        </p:spPr>
        <p:txBody>
          <a:bodyPr wrap="square" lIns="182854" tIns="146283" rIns="182854" bIns="146283" rtlCol="0">
            <a:spAutoFit/>
          </a:bodyPr>
          <a:lstStyle/>
          <a:p>
            <a:pPr marL="0" marR="0" lvl="0" indent="0" algn="ctr" defTabSz="932509" rtl="0" eaLnBrk="1" fontAlgn="auto" latinLnBrk="0" hangingPunct="1">
              <a:lnSpc>
                <a:spcPct val="90000"/>
              </a:lnSpc>
              <a:spcBef>
                <a:spcPts val="0"/>
              </a:spcBef>
              <a:spcAft>
                <a:spcPts val="600"/>
              </a:spcAft>
              <a:buClrTx/>
              <a:buSzTx/>
              <a:buFontTx/>
              <a:buNone/>
              <a:tabLst/>
              <a:defRPr/>
            </a:pPr>
            <a:r>
              <a:rPr kumimoji="0" lang="en-AU" sz="20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$20</a:t>
            </a:r>
            <a:endParaRPr kumimoji="0" lang="en-US" sz="204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p:txBody>
      </p:sp>
      <p:sp>
        <p:nvSpPr>
          <p:cNvPr id="72" name="TextBox 71">
            <a:extLst>
              <a:ext uri="{FF2B5EF4-FFF2-40B4-BE49-F238E27FC236}">
                <a16:creationId xmlns:a16="http://schemas.microsoft.com/office/drawing/2014/main" id="{83B56E5E-084E-4A11-A94B-93C7D0EB2C77}"/>
              </a:ext>
            </a:extLst>
          </p:cNvPr>
          <p:cNvSpPr txBox="1"/>
          <p:nvPr/>
        </p:nvSpPr>
        <p:spPr>
          <a:xfrm>
            <a:off x="8592968" y="3024654"/>
            <a:ext cx="3912130" cy="1271358"/>
          </a:xfrm>
          <a:prstGeom prst="rect">
            <a:avLst/>
          </a:prstGeom>
          <a:noFill/>
        </p:spPr>
        <p:txBody>
          <a:bodyPr wrap="square" lIns="186521" tIns="149217" rIns="186521" bIns="149217" rtlCol="0" anchor="t">
            <a:spAutoFit/>
          </a:bodyPr>
          <a:lstStyle/>
          <a:p>
            <a:pPr marL="0" marR="0" lvl="0" indent="0" algn="ctr" defTabSz="951248" rtl="0" eaLnBrk="1" fontAlgn="auto" latinLnBrk="0" hangingPunct="1">
              <a:lnSpc>
                <a:spcPct val="90000"/>
              </a:lnSpc>
              <a:spcBef>
                <a:spcPts val="0"/>
              </a:spcBef>
              <a:spcAft>
                <a:spcPts val="612"/>
              </a:spcAft>
              <a:buClrTx/>
              <a:buSzTx/>
              <a:buFontTx/>
              <a:buNone/>
              <a:tabLst/>
              <a:defRPr/>
            </a:pPr>
            <a:r>
              <a:rPr kumimoji="0" lang="en-AU" sz="2448" b="1" i="0" u="none" strike="noStrike" kern="1200" cap="none" spc="0" normalizeH="0" baseline="0" noProof="0">
                <a:ln>
                  <a:noFill/>
                </a:ln>
                <a:solidFill>
                  <a:srgbClr val="0078D4"/>
                </a:solidFill>
                <a:effectLst/>
                <a:uLnTx/>
                <a:uFillTx/>
                <a:latin typeface="Segoe UI"/>
                <a:ea typeface="+mn-ea"/>
                <a:cs typeface="+mn-cs"/>
              </a:rPr>
              <a:t>Microsoft 365 Business</a:t>
            </a:r>
          </a:p>
          <a:p>
            <a:pPr marL="0" marR="0" lvl="0" indent="0" algn="l" defTabSz="951248" rtl="0" eaLnBrk="1" fontAlgn="auto" latinLnBrk="0" hangingPunct="1">
              <a:lnSpc>
                <a:spcPct val="90000"/>
              </a:lnSpc>
              <a:spcBef>
                <a:spcPts val="0"/>
              </a:spcBef>
              <a:spcAft>
                <a:spcPts val="612"/>
              </a:spcAft>
              <a:buClrTx/>
              <a:buSzTx/>
              <a:buFontTx/>
              <a:buNone/>
              <a:tabLst/>
              <a:defRPr/>
            </a:pPr>
            <a:r>
              <a:rPr kumimoji="0" lang="en-AU" sz="2000" b="0" i="0" u="none" strike="noStrike" kern="1200" cap="none" spc="0" normalizeH="0" baseline="0" noProof="0">
                <a:ln>
                  <a:noFill/>
                </a:ln>
                <a:solidFill>
                  <a:srgbClr val="282828"/>
                </a:solidFill>
                <a:effectLst/>
                <a:uLnTx/>
                <a:uFillTx/>
                <a:latin typeface="Segoe UI"/>
                <a:ea typeface="+mn-ea"/>
                <a:cs typeface="+mn-cs"/>
              </a:rPr>
              <a:t>A single, integrated solution with support for hybrid identity</a:t>
            </a:r>
            <a:endParaRPr kumimoji="0" lang="en-AU" sz="2000" b="0" i="0" u="none" strike="noStrike" kern="1200" cap="none" spc="0" normalizeH="0" baseline="0" noProof="0">
              <a:ln>
                <a:noFill/>
              </a:ln>
              <a:solidFill>
                <a:srgbClr val="282828"/>
              </a:solidFill>
              <a:effectLst/>
              <a:uLnTx/>
              <a:uFillTx/>
              <a:latin typeface="Segoe UI"/>
              <a:ea typeface="+mn-ea"/>
              <a:cs typeface="Segoe UI"/>
            </a:endParaRPr>
          </a:p>
        </p:txBody>
      </p:sp>
      <p:sp>
        <p:nvSpPr>
          <p:cNvPr id="166" name="Windows 10 Business"/>
          <p:cNvSpPr/>
          <p:nvPr/>
        </p:nvSpPr>
        <p:spPr>
          <a:xfrm>
            <a:off x="4800065" y="1941203"/>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282828"/>
                </a:solidFill>
                <a:effectLst/>
                <a:uLnTx/>
                <a:uFillTx/>
                <a:latin typeface="Segoe UI"/>
                <a:ea typeface="+mn-ea"/>
                <a:cs typeface="+mn-cs"/>
              </a:rPr>
              <a:t>Windows 10 Business</a:t>
            </a:r>
          </a:p>
        </p:txBody>
      </p:sp>
      <p:sp>
        <p:nvSpPr>
          <p:cNvPr id="167" name="Intune"/>
          <p:cNvSpPr/>
          <p:nvPr/>
        </p:nvSpPr>
        <p:spPr>
          <a:xfrm>
            <a:off x="4800065" y="2443767"/>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282828"/>
                </a:solidFill>
                <a:effectLst/>
                <a:uLnTx/>
                <a:uFillTx/>
                <a:latin typeface="Segoe UI"/>
                <a:ea typeface="+mn-ea"/>
                <a:cs typeface="+mn-cs"/>
              </a:rPr>
              <a:t>Intune</a:t>
            </a:r>
          </a:p>
        </p:txBody>
      </p:sp>
      <p:sp>
        <p:nvSpPr>
          <p:cNvPr id="55" name="Office 365 Advanced Threat Protection">
            <a:extLst>
              <a:ext uri="{FF2B5EF4-FFF2-40B4-BE49-F238E27FC236}">
                <a16:creationId xmlns:a16="http://schemas.microsoft.com/office/drawing/2014/main" id="{0E9AA6A9-257B-4739-9992-BBE8C05B8AF8}"/>
              </a:ext>
            </a:extLst>
          </p:cNvPr>
          <p:cNvSpPr/>
          <p:nvPr/>
        </p:nvSpPr>
        <p:spPr>
          <a:xfrm>
            <a:off x="4800065" y="2946331"/>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282828"/>
                </a:solidFill>
                <a:effectLst/>
                <a:uLnTx/>
                <a:uFillTx/>
                <a:latin typeface="Segoe UI"/>
                <a:ea typeface="+mn-ea"/>
                <a:cs typeface="+mn-cs"/>
              </a:rPr>
              <a:t>Office 365 Advanced Threat Protection</a:t>
            </a:r>
          </a:p>
        </p:txBody>
      </p:sp>
      <p:sp>
        <p:nvSpPr>
          <p:cNvPr id="60" name="Data Loss Prevention">
            <a:extLst>
              <a:ext uri="{FF2B5EF4-FFF2-40B4-BE49-F238E27FC236}">
                <a16:creationId xmlns:a16="http://schemas.microsoft.com/office/drawing/2014/main" id="{EFE4994A-B1BD-466D-9B44-C2E9E1CEF38D}"/>
              </a:ext>
            </a:extLst>
          </p:cNvPr>
          <p:cNvSpPr/>
          <p:nvPr/>
        </p:nvSpPr>
        <p:spPr>
          <a:xfrm>
            <a:off x="4800065" y="3951459"/>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282828"/>
                </a:solidFill>
                <a:effectLst/>
                <a:uLnTx/>
                <a:uFillTx/>
                <a:latin typeface="Segoe UI"/>
                <a:ea typeface="+mn-ea"/>
                <a:cs typeface="+mn-cs"/>
              </a:rPr>
              <a:t>Data Loss Prevention</a:t>
            </a:r>
          </a:p>
        </p:txBody>
      </p:sp>
      <p:sp>
        <p:nvSpPr>
          <p:cNvPr id="62" name="Azure Information Protection P1">
            <a:extLst>
              <a:ext uri="{FF2B5EF4-FFF2-40B4-BE49-F238E27FC236}">
                <a16:creationId xmlns:a16="http://schemas.microsoft.com/office/drawing/2014/main" id="{F86D4853-7947-40E1-BEE4-26A2D3C56B6B}"/>
              </a:ext>
            </a:extLst>
          </p:cNvPr>
          <p:cNvSpPr/>
          <p:nvPr/>
        </p:nvSpPr>
        <p:spPr>
          <a:xfrm>
            <a:off x="4800065" y="3448895"/>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a:ln>
                  <a:noFill/>
                </a:ln>
                <a:solidFill>
                  <a:srgbClr val="282828"/>
                </a:solidFill>
                <a:effectLst/>
                <a:uLnTx/>
                <a:uFillTx/>
                <a:latin typeface="Segoe UI"/>
                <a:ea typeface="+mn-ea"/>
                <a:cs typeface="+mn-cs"/>
              </a:rPr>
              <a:t>Azure Information Protection P1</a:t>
            </a:r>
          </a:p>
        </p:txBody>
      </p:sp>
      <p:sp>
        <p:nvSpPr>
          <p:cNvPr id="64" name="AAD Features">
            <a:extLst>
              <a:ext uri="{FF2B5EF4-FFF2-40B4-BE49-F238E27FC236}">
                <a16:creationId xmlns:a16="http://schemas.microsoft.com/office/drawing/2014/main" id="{824AC252-6728-4CB8-A721-A9E33B894357}"/>
              </a:ext>
            </a:extLst>
          </p:cNvPr>
          <p:cNvSpPr/>
          <p:nvPr/>
        </p:nvSpPr>
        <p:spPr>
          <a:xfrm>
            <a:off x="4800065" y="4956588"/>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282828"/>
                </a:solidFill>
                <a:effectLst/>
                <a:uLnTx/>
                <a:uFillTx/>
                <a:latin typeface="Segoe UI"/>
                <a:ea typeface="+mn-ea"/>
                <a:cs typeface="+mn-cs"/>
              </a:rPr>
              <a:t>AAD Features  </a:t>
            </a:r>
          </a:p>
        </p:txBody>
      </p:sp>
      <p:sp>
        <p:nvSpPr>
          <p:cNvPr id="66" name="Exchange Online Archiving">
            <a:extLst>
              <a:ext uri="{FF2B5EF4-FFF2-40B4-BE49-F238E27FC236}">
                <a16:creationId xmlns:a16="http://schemas.microsoft.com/office/drawing/2014/main" id="{F5C7E139-1D2B-47BC-A4C9-2764DC99B2C0}"/>
              </a:ext>
            </a:extLst>
          </p:cNvPr>
          <p:cNvSpPr/>
          <p:nvPr/>
        </p:nvSpPr>
        <p:spPr>
          <a:xfrm>
            <a:off x="4800065" y="4454023"/>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AU" sz="1398" b="0" i="0" u="none" strike="noStrike" kern="0" cap="none" spc="0" normalizeH="0" baseline="0" noProof="0">
                <a:ln>
                  <a:noFill/>
                </a:ln>
                <a:solidFill>
                  <a:srgbClr val="282828"/>
                </a:solidFill>
                <a:effectLst/>
                <a:uLnTx/>
                <a:uFillTx/>
                <a:latin typeface="Segoe UI"/>
                <a:ea typeface="+mn-ea"/>
                <a:cs typeface="+mn-cs"/>
              </a:rPr>
              <a:t>Exchange Online Archiving</a:t>
            </a:r>
            <a:endParaRPr kumimoji="0" lang="en-US" sz="1398" b="0" i="0" u="none" strike="noStrike" kern="0" cap="none" spc="0" normalizeH="0" baseline="0" noProof="0">
              <a:ln>
                <a:noFill/>
              </a:ln>
              <a:solidFill>
                <a:srgbClr val="282828"/>
              </a:solidFill>
              <a:effectLst/>
              <a:uLnTx/>
              <a:uFillTx/>
              <a:latin typeface="Segoe UI"/>
              <a:ea typeface="+mn-ea"/>
              <a:cs typeface="+mn-cs"/>
            </a:endParaRPr>
          </a:p>
        </p:txBody>
      </p:sp>
      <p:sp>
        <p:nvSpPr>
          <p:cNvPr id="69" name="Office 365 Business Premium">
            <a:extLst>
              <a:ext uri="{FF2B5EF4-FFF2-40B4-BE49-F238E27FC236}">
                <a16:creationId xmlns:a16="http://schemas.microsoft.com/office/drawing/2014/main" id="{8DE39148-2B7B-4CC9-93D0-1DC56E188DA9}"/>
              </a:ext>
            </a:extLst>
          </p:cNvPr>
          <p:cNvSpPr/>
          <p:nvPr/>
        </p:nvSpPr>
        <p:spPr>
          <a:xfrm>
            <a:off x="4800065" y="1438639"/>
            <a:ext cx="3438144" cy="386539"/>
          </a:xfrm>
          <a:prstGeom prst="rect">
            <a:avLst/>
          </a:prstGeom>
          <a:noFill/>
          <a:ln w="19050" cap="flat" cmpd="sng" algn="ctr">
            <a:solidFill>
              <a:schemeClr val="tx1"/>
            </a:solid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en-AU" sz="1349" b="0" i="0" u="none" strike="noStrike" kern="0" cap="none" spc="0" normalizeH="0" baseline="0" noProof="0">
                <a:ln>
                  <a:noFill/>
                </a:ln>
                <a:solidFill>
                  <a:srgbClr val="282828"/>
                </a:solidFill>
                <a:effectLst/>
                <a:uLnTx/>
                <a:uFillTx/>
                <a:latin typeface="Segoe UI"/>
                <a:ea typeface="+mn-ea"/>
                <a:cs typeface="+mn-cs"/>
              </a:rPr>
              <a:t>Office 365 Business Premium</a:t>
            </a:r>
            <a:endParaRPr kumimoji="0" lang="en-US" sz="1398" b="0" i="0" u="none" strike="noStrike" kern="0" cap="none" spc="0" normalizeH="0" baseline="0" noProof="0">
              <a:ln>
                <a:noFill/>
              </a:ln>
              <a:solidFill>
                <a:srgbClr val="282828"/>
              </a:solidFill>
              <a:effectLst/>
              <a:uLnTx/>
              <a:uFillTx/>
              <a:latin typeface="Segoe UI"/>
              <a:ea typeface="+mn-ea"/>
              <a:cs typeface="+mn-cs"/>
            </a:endParaRPr>
          </a:p>
        </p:txBody>
      </p:sp>
      <p:sp>
        <p:nvSpPr>
          <p:cNvPr id="104" name="Rectangle 103">
            <a:extLst>
              <a:ext uri="{FF2B5EF4-FFF2-40B4-BE49-F238E27FC236}">
                <a16:creationId xmlns:a16="http://schemas.microsoft.com/office/drawing/2014/main" id="{39FD87F9-D3EA-4FC6-97EF-F7AE4B8054FF}"/>
              </a:ext>
            </a:extLst>
          </p:cNvPr>
          <p:cNvSpPr/>
          <p:nvPr/>
        </p:nvSpPr>
        <p:spPr>
          <a:xfrm>
            <a:off x="7488193" y="1438639"/>
            <a:ext cx="682915" cy="386539"/>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dirty="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12212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500"/>
                                        <p:tgtEl>
                                          <p:spTgt spid="59"/>
                                        </p:tgtEl>
                                      </p:cBhvr>
                                    </p:animEffect>
                                  </p:childTnLst>
                                </p:cTn>
                              </p:par>
                              <p:par>
                                <p:cTn id="11" presetID="10" presetClass="entr" presetSubtype="0" fill="hold" grpId="0" nodeType="withEffect">
                                  <p:stCondLst>
                                    <p:cond delay="5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5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grpId="0" nodeType="withEffect">
                                  <p:stCondLst>
                                    <p:cond delay="55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grpId="0" nodeType="withEffect">
                                  <p:stCondLst>
                                    <p:cond delay="105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13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155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18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205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10" presetClass="entr" presetSubtype="0" fill="hold" grpId="0" nodeType="withEffect">
                                  <p:stCondLst>
                                    <p:cond delay="125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grpId="0" nodeType="withEffect">
                                  <p:stCondLst>
                                    <p:cond delay="150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175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500"/>
                                        <p:tgtEl>
                                          <p:spTgt spid="90"/>
                                        </p:tgtEl>
                                      </p:cBhvr>
                                    </p:animEffect>
                                  </p:childTnLst>
                                </p:cTn>
                              </p:par>
                              <p:par>
                                <p:cTn id="59" presetID="10" presetClass="entr" presetSubtype="0" fill="hold" grpId="0" nodeType="withEffect">
                                  <p:stCondLst>
                                    <p:cond delay="200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par>
                                <p:cTn id="62" presetID="10" presetClass="entr" presetSubtype="0" fill="hold" grpId="0" nodeType="withEffect">
                                  <p:stCondLst>
                                    <p:cond delay="225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grpId="0" nodeType="withEffect">
                                  <p:stCondLst>
                                    <p:cond delay="250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par>
                                <p:cTn id="68" presetID="10" presetClass="entr" presetSubtype="0" fill="hold" grpId="0" nodeType="withEffect">
                                  <p:stCondLst>
                                    <p:cond delay="240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750"/>
                                        <p:tgtEl>
                                          <p:spTgt spid="73"/>
                                        </p:tgtEl>
                                      </p:cBhvr>
                                    </p:animEffect>
                                  </p:childTnLst>
                                </p:cTn>
                              </p:par>
                            </p:childTnLst>
                          </p:cTn>
                        </p:par>
                        <p:par>
                          <p:cTn id="71" fill="hold">
                            <p:stCondLst>
                              <p:cond delay="3150"/>
                            </p:stCondLst>
                            <p:childTnLst>
                              <p:par>
                                <p:cTn id="72" presetID="10" presetClass="entr" presetSubtype="0" fill="hold" grpId="0"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left)">
                                      <p:cBhvr>
                                        <p:cTn id="77" dur="500"/>
                                        <p:tgtEl>
                                          <p:spTgt spid="65"/>
                                        </p:tgtEl>
                                      </p:cBhvr>
                                    </p:animEffect>
                                  </p:childTnLst>
                                </p:cTn>
                              </p:par>
                              <p:par>
                                <p:cTn id="78" presetID="10" presetClass="entr" presetSubtype="0" fill="hold" grpId="0" nodeType="withEffect">
                                  <p:stCondLst>
                                    <p:cond delay="50"/>
                                  </p:stCondLst>
                                  <p:childTnLst>
                                    <p:set>
                                      <p:cBhvr>
                                        <p:cTn id="79" dur="1" fill="hold">
                                          <p:stCondLst>
                                            <p:cond delay="0"/>
                                          </p:stCondLst>
                                        </p:cTn>
                                        <p:tgtEl>
                                          <p:spTgt spid="160"/>
                                        </p:tgtEl>
                                        <p:attrNameLst>
                                          <p:attrName>style.visibility</p:attrName>
                                        </p:attrNameLst>
                                      </p:cBhvr>
                                      <p:to>
                                        <p:strVal val="visible"/>
                                      </p:to>
                                    </p:set>
                                    <p:animEffect transition="in" filter="fade">
                                      <p:cBhvr>
                                        <p:cTn id="80" dur="500"/>
                                        <p:tgtEl>
                                          <p:spTgt spid="160"/>
                                        </p:tgtEl>
                                      </p:cBhvr>
                                    </p:animEffect>
                                  </p:childTnLst>
                                </p:cTn>
                              </p:par>
                              <p:par>
                                <p:cTn id="81" presetID="10" presetClass="entr" presetSubtype="0" fill="hold" grpId="0" nodeType="withEffect">
                                  <p:stCondLst>
                                    <p:cond delay="5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grpId="0" nodeType="withEffect">
                                  <p:stCondLst>
                                    <p:cond delay="30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500"/>
                                        <p:tgtEl>
                                          <p:spTgt spid="66"/>
                                        </p:tgtEl>
                                      </p:cBhvr>
                                    </p:animEffect>
                                  </p:childTnLst>
                                </p:cTn>
                              </p:par>
                              <p:par>
                                <p:cTn id="87" presetID="10" presetClass="entr" presetSubtype="0" fill="hold" grpId="0" nodeType="withEffect">
                                  <p:stCondLst>
                                    <p:cond delay="55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par>
                                <p:cTn id="90" presetID="10" presetClass="entr" presetSubtype="0" fill="hold" grpId="0" nodeType="withEffect">
                                  <p:stCondLst>
                                    <p:cond delay="80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500"/>
                                        <p:tgtEl>
                                          <p:spTgt spid="62"/>
                                        </p:tgtEl>
                                      </p:cBhvr>
                                    </p:animEffect>
                                  </p:childTnLst>
                                </p:cTn>
                              </p:par>
                              <p:par>
                                <p:cTn id="93" presetID="10" presetClass="entr" presetSubtype="0" fill="hold" grpId="0" nodeType="withEffect">
                                  <p:stCondLst>
                                    <p:cond delay="105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500"/>
                                        <p:tgtEl>
                                          <p:spTgt spid="55"/>
                                        </p:tgtEl>
                                      </p:cBhvr>
                                    </p:animEffect>
                                  </p:childTnLst>
                                </p:cTn>
                              </p:par>
                              <p:par>
                                <p:cTn id="96" presetID="10" presetClass="entr" presetSubtype="0" fill="hold" grpId="0" nodeType="withEffect">
                                  <p:stCondLst>
                                    <p:cond delay="1300"/>
                                  </p:stCondLst>
                                  <p:childTnLst>
                                    <p:set>
                                      <p:cBhvr>
                                        <p:cTn id="97" dur="1" fill="hold">
                                          <p:stCondLst>
                                            <p:cond delay="0"/>
                                          </p:stCondLst>
                                        </p:cTn>
                                        <p:tgtEl>
                                          <p:spTgt spid="167"/>
                                        </p:tgtEl>
                                        <p:attrNameLst>
                                          <p:attrName>style.visibility</p:attrName>
                                        </p:attrNameLst>
                                      </p:cBhvr>
                                      <p:to>
                                        <p:strVal val="visible"/>
                                      </p:to>
                                    </p:set>
                                    <p:animEffect transition="in" filter="fade">
                                      <p:cBhvr>
                                        <p:cTn id="98" dur="500"/>
                                        <p:tgtEl>
                                          <p:spTgt spid="167"/>
                                        </p:tgtEl>
                                      </p:cBhvr>
                                    </p:animEffect>
                                  </p:childTnLst>
                                </p:cTn>
                              </p:par>
                              <p:par>
                                <p:cTn id="99" presetID="10" presetClass="entr" presetSubtype="0" fill="hold" grpId="0" nodeType="withEffect">
                                  <p:stCondLst>
                                    <p:cond delay="1550"/>
                                  </p:stCondLst>
                                  <p:childTnLst>
                                    <p:set>
                                      <p:cBhvr>
                                        <p:cTn id="100" dur="1" fill="hold">
                                          <p:stCondLst>
                                            <p:cond delay="0"/>
                                          </p:stCondLst>
                                        </p:cTn>
                                        <p:tgtEl>
                                          <p:spTgt spid="166"/>
                                        </p:tgtEl>
                                        <p:attrNameLst>
                                          <p:attrName>style.visibility</p:attrName>
                                        </p:attrNameLst>
                                      </p:cBhvr>
                                      <p:to>
                                        <p:strVal val="visible"/>
                                      </p:to>
                                    </p:set>
                                    <p:animEffect transition="in" filter="fade">
                                      <p:cBhvr>
                                        <p:cTn id="101" dur="500"/>
                                        <p:tgtEl>
                                          <p:spTgt spid="166"/>
                                        </p:tgtEl>
                                      </p:cBhvr>
                                    </p:animEffect>
                                  </p:childTnLst>
                                </p:cTn>
                              </p:par>
                              <p:par>
                                <p:cTn id="102" presetID="10" presetClass="entr" presetSubtype="0" fill="hold" grpId="0" nodeType="withEffect">
                                  <p:stCondLst>
                                    <p:cond delay="1800"/>
                                  </p:stCondLst>
                                  <p:childTnLst>
                                    <p:set>
                                      <p:cBhvr>
                                        <p:cTn id="103" dur="1" fill="hold">
                                          <p:stCondLst>
                                            <p:cond delay="0"/>
                                          </p:stCondLst>
                                        </p:cTn>
                                        <p:tgtEl>
                                          <p:spTgt spid="69"/>
                                        </p:tgtEl>
                                        <p:attrNameLst>
                                          <p:attrName>style.visibility</p:attrName>
                                        </p:attrNameLst>
                                      </p:cBhvr>
                                      <p:to>
                                        <p:strVal val="visible"/>
                                      </p:to>
                                    </p:set>
                                    <p:animEffect transition="in" filter="fade">
                                      <p:cBhvr>
                                        <p:cTn id="104" dur="500"/>
                                        <p:tgtEl>
                                          <p:spTgt spid="69"/>
                                        </p:tgtEl>
                                      </p:cBhvr>
                                    </p:animEffect>
                                  </p:childTnLst>
                                </p:cTn>
                              </p:par>
                              <p:par>
                                <p:cTn id="105" presetID="10" presetClass="entr" presetSubtype="0" fill="hold" grpId="0" nodeType="withEffect" nodePh="1">
                                  <p:stCondLst>
                                    <p:cond delay="2250"/>
                                  </p:stCondLst>
                                  <p:endCondLst>
                                    <p:cond evt="begin" delay="0">
                                      <p:tn val="105"/>
                                    </p:cond>
                                  </p:endCondLst>
                                  <p:childTnLst>
                                    <p:set>
                                      <p:cBhvr>
                                        <p:cTn id="106" dur="1" fill="hold">
                                          <p:stCondLst>
                                            <p:cond delay="0"/>
                                          </p:stCondLst>
                                        </p:cTn>
                                        <p:tgtEl>
                                          <p:spTgt spid="104"/>
                                        </p:tgtEl>
                                        <p:attrNameLst>
                                          <p:attrName>style.visibility</p:attrName>
                                        </p:attrNameLst>
                                      </p:cBhvr>
                                      <p:to>
                                        <p:strVal val="visible"/>
                                      </p:to>
                                    </p:set>
                                    <p:animEffect transition="in" filter="fade">
                                      <p:cBhvr>
                                        <p:cTn id="107" dur="500"/>
                                        <p:tgtEl>
                                          <p:spTgt spid="104"/>
                                        </p:tgtEl>
                                      </p:cBhvr>
                                    </p:animEffect>
                                  </p:childTnLst>
                                </p:cTn>
                              </p:par>
                            </p:childTnLst>
                          </p:cTn>
                        </p:par>
                        <p:par>
                          <p:cTn id="108" fill="hold">
                            <p:stCondLst>
                              <p:cond delay="5900"/>
                            </p:stCondLst>
                            <p:childTnLst>
                              <p:par>
                                <p:cTn id="109" presetID="10" presetClass="entr" presetSubtype="0" fill="hold" grpId="0" nodeType="after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500"/>
                                        <p:tgtEl>
                                          <p:spTgt spid="67"/>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wipe(left)">
                                      <p:cBhvr>
                                        <p:cTn id="114" dur="500"/>
                                        <p:tgtEl>
                                          <p:spTgt spid="68"/>
                                        </p:tgtEl>
                                      </p:cBhvr>
                                    </p:animEffect>
                                  </p:childTnLst>
                                </p:cTn>
                              </p:par>
                              <p:par>
                                <p:cTn id="115" presetID="10" presetClass="entr" presetSubtype="0" fill="hold" grpId="0" nodeType="withEffect">
                                  <p:stCondLst>
                                    <p:cond delay="25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9" grpId="0" animBg="1"/>
      <p:bldP spid="43" grpId="0"/>
      <p:bldP spid="77" grpId="0" animBg="1"/>
      <p:bldP spid="96" grpId="0"/>
      <p:bldP spid="70" grpId="0" animBg="1"/>
      <p:bldP spid="93" grpId="0"/>
      <p:bldP spid="71" grpId="0" animBg="1"/>
      <p:bldP spid="94" grpId="0"/>
      <p:bldP spid="52" grpId="0" animBg="1"/>
      <p:bldP spid="91" grpId="0"/>
      <p:bldP spid="53" grpId="0" animBg="1"/>
      <p:bldP spid="92" grpId="0"/>
      <p:bldP spid="45" grpId="0" animBg="1"/>
      <p:bldP spid="90" grpId="0"/>
      <p:bldP spid="44" grpId="0" animBg="1"/>
      <p:bldP spid="89" grpId="0"/>
      <p:bldP spid="42" grpId="0" animBg="1"/>
      <p:bldP spid="88" grpId="0"/>
      <p:bldP spid="75" grpId="0" animBg="1"/>
      <p:bldP spid="95" grpId="0"/>
      <p:bldP spid="73" grpId="0"/>
      <p:bldP spid="63" grpId="0" animBg="1"/>
      <p:bldP spid="65" grpId="0" animBg="1"/>
      <p:bldP spid="160" grpId="0"/>
      <p:bldP spid="67" grpId="0" animBg="1"/>
      <p:bldP spid="68" grpId="0" animBg="1"/>
      <p:bldP spid="74" grpId="0"/>
      <p:bldP spid="72" grpId="0"/>
      <p:bldP spid="166" grpId="0" animBg="1"/>
      <p:bldP spid="167" grpId="0" animBg="1"/>
      <p:bldP spid="55" grpId="0" animBg="1"/>
      <p:bldP spid="60" grpId="0" animBg="1"/>
      <p:bldP spid="62" grpId="0" animBg="1"/>
      <p:bldP spid="64" grpId="0" animBg="1"/>
      <p:bldP spid="66" grpId="0" animBg="1"/>
      <p:bldP spid="69" grpId="0" animBg="1"/>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751D64A5-F208-4D26-8B9F-2B25B017346F}"/>
              </a:ext>
            </a:extLst>
          </p:cNvPr>
          <p:cNvCxnSpPr>
            <a:cxnSpLocks/>
            <a:stCxn id="19" idx="6"/>
          </p:cNvCxnSpPr>
          <p:nvPr/>
        </p:nvCxnSpPr>
        <p:spPr>
          <a:xfrm>
            <a:off x="2173379" y="4116843"/>
            <a:ext cx="10263096"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7748A7EB-92A1-4A4C-A991-BC8FA58F89C5}"/>
              </a:ext>
            </a:extLst>
          </p:cNvPr>
          <p:cNvSpPr txBox="1">
            <a:spLocks/>
          </p:cNvSpPr>
          <p:nvPr/>
        </p:nvSpPr>
        <p:spPr>
          <a:xfrm>
            <a:off x="58199" y="1172272"/>
            <a:ext cx="3003809" cy="998538"/>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marL="0" marR="0" lvl="0" indent="0" algn="ctr" defTabSz="93259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F2F2F"/>
                </a:solidFill>
                <a:effectLst/>
                <a:uLnTx/>
                <a:uFillTx/>
                <a:latin typeface="Segoe UI"/>
                <a:ea typeface="Segoe UI" charset="0"/>
                <a:cs typeface="Segoe UI" charset="0"/>
              </a:rPr>
              <a:t>INTRODUCING</a:t>
            </a:r>
            <a:r>
              <a:rPr kumimoji="0" lang="en-US" sz="4400" b="0" i="0" u="none" strike="noStrike" kern="1200" cap="none" spc="0" normalizeH="0" baseline="0" noProof="0" dirty="0">
                <a:ln>
                  <a:noFill/>
                </a:ln>
                <a:solidFill>
                  <a:srgbClr val="2F2F2F"/>
                </a:solidFill>
                <a:effectLst/>
                <a:uLnTx/>
                <a:uFillTx/>
                <a:latin typeface="Segoe UI Light"/>
                <a:ea typeface="Segoe UI" charset="0"/>
                <a:cs typeface="Segoe UI" charset="0"/>
              </a:rPr>
              <a:t> </a:t>
            </a:r>
          </a:p>
        </p:txBody>
      </p:sp>
      <p:sp>
        <p:nvSpPr>
          <p:cNvPr id="19" name="Oval 18">
            <a:extLst>
              <a:ext uri="{FF2B5EF4-FFF2-40B4-BE49-F238E27FC236}">
                <a16:creationId xmlns:a16="http://schemas.microsoft.com/office/drawing/2014/main" id="{C464727F-AD06-44B1-9551-F2B09069FAFD}"/>
              </a:ext>
            </a:extLst>
          </p:cNvPr>
          <p:cNvSpPr/>
          <p:nvPr/>
        </p:nvSpPr>
        <p:spPr>
          <a:xfrm>
            <a:off x="1963024" y="4011665"/>
            <a:ext cx="210355" cy="2103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4" name="Group 63">
            <a:extLst>
              <a:ext uri="{FF2B5EF4-FFF2-40B4-BE49-F238E27FC236}">
                <a16:creationId xmlns:a16="http://schemas.microsoft.com/office/drawing/2014/main" id="{E72F7AB5-69EC-46CC-B233-6A7FE759B0F2}"/>
              </a:ext>
            </a:extLst>
          </p:cNvPr>
          <p:cNvGrpSpPr/>
          <p:nvPr/>
        </p:nvGrpSpPr>
        <p:grpSpPr>
          <a:xfrm>
            <a:off x="4580401" y="3449260"/>
            <a:ext cx="1373260" cy="1373260"/>
            <a:chOff x="7863747" y="2665835"/>
            <a:chExt cx="1661645" cy="1661645"/>
          </a:xfrm>
        </p:grpSpPr>
        <p:sp>
          <p:nvSpPr>
            <p:cNvPr id="49" name="Oval 48">
              <a:extLst>
                <a:ext uri="{FF2B5EF4-FFF2-40B4-BE49-F238E27FC236}">
                  <a16:creationId xmlns:a16="http://schemas.microsoft.com/office/drawing/2014/main" id="{616C4854-367E-4E81-A039-BCA708C0567E}"/>
                </a:ext>
              </a:extLst>
            </p:cNvPr>
            <p:cNvSpPr/>
            <p:nvPr/>
          </p:nvSpPr>
          <p:spPr>
            <a:xfrm>
              <a:off x="786374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B6630172-69CF-4D36-9319-CB13521DB013}"/>
                </a:ext>
              </a:extLst>
            </p:cNvPr>
            <p:cNvPicPr>
              <a:picLocks noChangeAspect="1"/>
            </p:cNvPicPr>
            <p:nvPr/>
          </p:nvPicPr>
          <p:blipFill>
            <a:blip r:embed="rId3"/>
            <a:stretch>
              <a:fillRect/>
            </a:stretch>
          </p:blipFill>
          <p:spPr>
            <a:xfrm>
              <a:off x="7939276" y="2723126"/>
              <a:ext cx="1510586" cy="1469991"/>
            </a:xfrm>
            <a:prstGeom prst="rect">
              <a:avLst/>
            </a:prstGeom>
          </p:spPr>
        </p:pic>
      </p:grpSp>
      <p:grpSp>
        <p:nvGrpSpPr>
          <p:cNvPr id="63" name="Group 62">
            <a:extLst>
              <a:ext uri="{FF2B5EF4-FFF2-40B4-BE49-F238E27FC236}">
                <a16:creationId xmlns:a16="http://schemas.microsoft.com/office/drawing/2014/main" id="{C8970CED-9DAE-42EE-A4A0-F0547003AE03}"/>
              </a:ext>
            </a:extLst>
          </p:cNvPr>
          <p:cNvGrpSpPr/>
          <p:nvPr/>
        </p:nvGrpSpPr>
        <p:grpSpPr>
          <a:xfrm>
            <a:off x="2604541" y="3449260"/>
            <a:ext cx="1373260" cy="1373260"/>
            <a:chOff x="5533483" y="2665835"/>
            <a:chExt cx="1661645" cy="1661645"/>
          </a:xfrm>
        </p:grpSpPr>
        <p:sp>
          <p:nvSpPr>
            <p:cNvPr id="48" name="Oval 47">
              <a:extLst>
                <a:ext uri="{FF2B5EF4-FFF2-40B4-BE49-F238E27FC236}">
                  <a16:creationId xmlns:a16="http://schemas.microsoft.com/office/drawing/2014/main" id="{91E380D4-76A2-43BC-AD75-E0DEFAAE69AE}"/>
                </a:ext>
              </a:extLst>
            </p:cNvPr>
            <p:cNvSpPr/>
            <p:nvPr/>
          </p:nvSpPr>
          <p:spPr>
            <a:xfrm>
              <a:off x="5533483"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666B8EAC-AEF3-4178-9B27-82F9B281BB1E}"/>
                </a:ext>
              </a:extLst>
            </p:cNvPr>
            <p:cNvPicPr>
              <a:picLocks noChangeAspect="1"/>
            </p:cNvPicPr>
            <p:nvPr/>
          </p:nvPicPr>
          <p:blipFill>
            <a:blip r:embed="rId4"/>
            <a:stretch>
              <a:fillRect/>
            </a:stretch>
          </p:blipFill>
          <p:spPr>
            <a:xfrm>
              <a:off x="5657595" y="2785504"/>
              <a:ext cx="1422475" cy="1423516"/>
            </a:xfrm>
            <a:prstGeom prst="rect">
              <a:avLst/>
            </a:prstGeom>
          </p:spPr>
        </p:pic>
      </p:grpSp>
      <p:grpSp>
        <p:nvGrpSpPr>
          <p:cNvPr id="65" name="Group 64">
            <a:extLst>
              <a:ext uri="{FF2B5EF4-FFF2-40B4-BE49-F238E27FC236}">
                <a16:creationId xmlns:a16="http://schemas.microsoft.com/office/drawing/2014/main" id="{F7C51670-20E7-44F6-8EA8-098D5BB2F5EB}"/>
              </a:ext>
            </a:extLst>
          </p:cNvPr>
          <p:cNvGrpSpPr/>
          <p:nvPr/>
        </p:nvGrpSpPr>
        <p:grpSpPr>
          <a:xfrm>
            <a:off x="6683509" y="3449260"/>
            <a:ext cx="1373260" cy="1373260"/>
            <a:chOff x="10189507" y="2665835"/>
            <a:chExt cx="1661645" cy="1661645"/>
          </a:xfrm>
        </p:grpSpPr>
        <p:sp>
          <p:nvSpPr>
            <p:cNvPr id="50" name="Oval 49">
              <a:extLst>
                <a:ext uri="{FF2B5EF4-FFF2-40B4-BE49-F238E27FC236}">
                  <a16:creationId xmlns:a16="http://schemas.microsoft.com/office/drawing/2014/main" id="{4D7A662D-CB57-4785-B5E4-AA43C08E212B}"/>
                </a:ext>
              </a:extLst>
            </p:cNvPr>
            <p:cNvSpPr/>
            <p:nvPr/>
          </p:nvSpPr>
          <p:spPr>
            <a:xfrm>
              <a:off x="1018950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2546959D-52B6-40CE-9D13-2F8341D55DF3}"/>
                </a:ext>
              </a:extLst>
            </p:cNvPr>
            <p:cNvPicPr>
              <a:picLocks noChangeAspect="1"/>
            </p:cNvPicPr>
            <p:nvPr/>
          </p:nvPicPr>
          <p:blipFill>
            <a:blip r:embed="rId5"/>
            <a:stretch>
              <a:fillRect/>
            </a:stretch>
          </p:blipFill>
          <p:spPr>
            <a:xfrm>
              <a:off x="10309071" y="2785504"/>
              <a:ext cx="1422516" cy="1423516"/>
            </a:xfrm>
            <a:prstGeom prst="rect">
              <a:avLst/>
            </a:prstGeom>
          </p:spPr>
        </p:pic>
      </p:grpSp>
      <p:sp>
        <p:nvSpPr>
          <p:cNvPr id="26" name="Rectangle 25">
            <a:extLst>
              <a:ext uri="{FF2B5EF4-FFF2-40B4-BE49-F238E27FC236}">
                <a16:creationId xmlns:a16="http://schemas.microsoft.com/office/drawing/2014/main" id="{9E2DA9F3-1FA4-4D40-B4A3-64A75B7DE840}"/>
              </a:ext>
            </a:extLst>
          </p:cNvPr>
          <p:cNvSpPr/>
          <p:nvPr/>
        </p:nvSpPr>
        <p:spPr>
          <a:xfrm>
            <a:off x="599721" y="1923058"/>
            <a:ext cx="7457047" cy="830997"/>
          </a:xfrm>
          <a:prstGeom prst="rect">
            <a:avLst/>
          </a:prstGeom>
          <a:noFill/>
        </p:spPr>
        <p:txBody>
          <a:bodyPr wrap="square" anchor="ctr">
            <a:spAutoFit/>
          </a:bodyPr>
          <a:lstStyle/>
          <a:p>
            <a:pPr defTabSz="914224">
              <a:defRPr/>
            </a:pPr>
            <a:r>
              <a:rPr lang="en-US" sz="4800" spc="-150" dirty="0">
                <a:solidFill>
                  <a:schemeClr val="bg1"/>
                </a:solidFill>
                <a:latin typeface="Segoe UI Semibold" panose="020B0702040204020203" pitchFamily="34" charset="0"/>
                <a:cs typeface="Segoe UI Semibold" panose="020B0702040204020203" pitchFamily="34" charset="0"/>
              </a:rPr>
              <a:t>Microsoft 365 Business</a:t>
            </a:r>
          </a:p>
        </p:txBody>
      </p:sp>
      <p:grpSp>
        <p:nvGrpSpPr>
          <p:cNvPr id="88" name="Group 87">
            <a:extLst>
              <a:ext uri="{FF2B5EF4-FFF2-40B4-BE49-F238E27FC236}">
                <a16:creationId xmlns:a16="http://schemas.microsoft.com/office/drawing/2014/main" id="{99EDEEA4-6D09-406D-AD9E-B082D4C992F8}"/>
              </a:ext>
            </a:extLst>
          </p:cNvPr>
          <p:cNvGrpSpPr/>
          <p:nvPr/>
        </p:nvGrpSpPr>
        <p:grpSpPr>
          <a:xfrm>
            <a:off x="8668440" y="3449260"/>
            <a:ext cx="1373260" cy="1373260"/>
            <a:chOff x="8668440" y="3449260"/>
            <a:chExt cx="1373260" cy="1373260"/>
          </a:xfrm>
        </p:grpSpPr>
        <p:sp>
          <p:nvSpPr>
            <p:cNvPr id="33" name="Oval 32">
              <a:extLst>
                <a:ext uri="{FF2B5EF4-FFF2-40B4-BE49-F238E27FC236}">
                  <a16:creationId xmlns:a16="http://schemas.microsoft.com/office/drawing/2014/main" id="{3E182AEC-CDC9-4669-90DB-321650D80B10}"/>
                </a:ext>
              </a:extLst>
            </p:cNvPr>
            <p:cNvSpPr/>
            <p:nvPr/>
          </p:nvSpPr>
          <p:spPr>
            <a:xfrm>
              <a:off x="8668440"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87D45965-6A36-4DD9-8AE3-3539E4C74C4D}"/>
                </a:ext>
              </a:extLst>
            </p:cNvPr>
            <p:cNvPicPr>
              <a:picLocks noChangeAspect="1"/>
            </p:cNvPicPr>
            <p:nvPr/>
          </p:nvPicPr>
          <p:blipFill>
            <a:blip r:embed="rId6"/>
            <a:srcRect l="2120" t="12809" r="4569" b="13323"/>
            <a:stretch>
              <a:fillRect/>
            </a:stretch>
          </p:blipFill>
          <p:spPr>
            <a:xfrm>
              <a:off x="8774324" y="3555304"/>
              <a:ext cx="1174038" cy="1174038"/>
            </a:xfrm>
            <a:custGeom>
              <a:avLst/>
              <a:gdLst>
                <a:gd name="connsiteX0" fmla="*/ 636170 w 1272340"/>
                <a:gd name="connsiteY0" fmla="*/ 0 h 1272340"/>
                <a:gd name="connsiteX1" fmla="*/ 1272340 w 1272340"/>
                <a:gd name="connsiteY1" fmla="*/ 636170 h 1272340"/>
                <a:gd name="connsiteX2" fmla="*/ 636170 w 1272340"/>
                <a:gd name="connsiteY2" fmla="*/ 1272340 h 1272340"/>
                <a:gd name="connsiteX3" fmla="*/ 0 w 1272340"/>
                <a:gd name="connsiteY3" fmla="*/ 636170 h 1272340"/>
                <a:gd name="connsiteX4" fmla="*/ 636170 w 1272340"/>
                <a:gd name="connsiteY4" fmla="*/ 0 h 127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340" h="1272340">
                  <a:moveTo>
                    <a:pt x="636170" y="0"/>
                  </a:moveTo>
                  <a:cubicBezTo>
                    <a:pt x="987517" y="0"/>
                    <a:pt x="1272340" y="284823"/>
                    <a:pt x="1272340" y="636170"/>
                  </a:cubicBezTo>
                  <a:cubicBezTo>
                    <a:pt x="1272340" y="987517"/>
                    <a:pt x="987517" y="1272340"/>
                    <a:pt x="636170" y="1272340"/>
                  </a:cubicBezTo>
                  <a:cubicBezTo>
                    <a:pt x="284823" y="1272340"/>
                    <a:pt x="0" y="987517"/>
                    <a:pt x="0" y="636170"/>
                  </a:cubicBezTo>
                  <a:cubicBezTo>
                    <a:pt x="0" y="284823"/>
                    <a:pt x="284823" y="0"/>
                    <a:pt x="636170" y="0"/>
                  </a:cubicBezTo>
                  <a:close/>
                </a:path>
              </a:pathLst>
            </a:custGeom>
          </p:spPr>
        </p:pic>
      </p:grpSp>
      <p:grpSp>
        <p:nvGrpSpPr>
          <p:cNvPr id="89" name="Group 88">
            <a:extLst>
              <a:ext uri="{FF2B5EF4-FFF2-40B4-BE49-F238E27FC236}">
                <a16:creationId xmlns:a16="http://schemas.microsoft.com/office/drawing/2014/main" id="{5B3EAD06-8313-402C-A40F-1FA2D2C2D97F}"/>
              </a:ext>
            </a:extLst>
          </p:cNvPr>
          <p:cNvGrpSpPr/>
          <p:nvPr/>
        </p:nvGrpSpPr>
        <p:grpSpPr>
          <a:xfrm>
            <a:off x="10663063" y="3449260"/>
            <a:ext cx="1373260" cy="1373260"/>
            <a:chOff x="10663063" y="3449260"/>
            <a:chExt cx="1373260" cy="1373260"/>
          </a:xfrm>
        </p:grpSpPr>
        <p:sp>
          <p:nvSpPr>
            <p:cNvPr id="43" name="Oval 42">
              <a:extLst>
                <a:ext uri="{FF2B5EF4-FFF2-40B4-BE49-F238E27FC236}">
                  <a16:creationId xmlns:a16="http://schemas.microsoft.com/office/drawing/2014/main" id="{8EDC1794-E14E-4776-AAF7-2BCB26919646}"/>
                </a:ext>
              </a:extLst>
            </p:cNvPr>
            <p:cNvSpPr/>
            <p:nvPr/>
          </p:nvSpPr>
          <p:spPr>
            <a:xfrm>
              <a:off x="10663063"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7" name="Picture 86">
              <a:extLst>
                <a:ext uri="{FF2B5EF4-FFF2-40B4-BE49-F238E27FC236}">
                  <a16:creationId xmlns:a16="http://schemas.microsoft.com/office/drawing/2014/main" id="{DE949CB1-9AA8-4301-BA2A-CC78CF04CB51}"/>
                </a:ext>
              </a:extLst>
            </p:cNvPr>
            <p:cNvPicPr>
              <a:picLocks noChangeAspect="1"/>
            </p:cNvPicPr>
            <p:nvPr/>
          </p:nvPicPr>
          <p:blipFill>
            <a:blip r:embed="rId7"/>
            <a:stretch>
              <a:fillRect/>
            </a:stretch>
          </p:blipFill>
          <p:spPr>
            <a:xfrm>
              <a:off x="10759322" y="3544711"/>
              <a:ext cx="1180735" cy="1180735"/>
            </a:xfrm>
            <a:prstGeom prst="rect">
              <a:avLst/>
            </a:prstGeom>
          </p:spPr>
        </p:pic>
      </p:grpSp>
      <p:grpSp>
        <p:nvGrpSpPr>
          <p:cNvPr id="76" name="Group 75">
            <a:extLst>
              <a:ext uri="{FF2B5EF4-FFF2-40B4-BE49-F238E27FC236}">
                <a16:creationId xmlns:a16="http://schemas.microsoft.com/office/drawing/2014/main" id="{75A36D8B-25AB-4E57-8597-C9464929A333}"/>
              </a:ext>
            </a:extLst>
          </p:cNvPr>
          <p:cNvGrpSpPr/>
          <p:nvPr/>
        </p:nvGrpSpPr>
        <p:grpSpPr>
          <a:xfrm>
            <a:off x="2484599" y="3345518"/>
            <a:ext cx="1602425" cy="1500092"/>
            <a:chOff x="2444588" y="5126888"/>
            <a:chExt cx="1602425" cy="1500092"/>
          </a:xfrm>
        </p:grpSpPr>
        <p:sp>
          <p:nvSpPr>
            <p:cNvPr id="54" name="Oval 53">
              <a:extLst>
                <a:ext uri="{FF2B5EF4-FFF2-40B4-BE49-F238E27FC236}">
                  <a16:creationId xmlns:a16="http://schemas.microsoft.com/office/drawing/2014/main" id="{8B4F1110-8923-431E-932A-9D5504FDA446}"/>
                </a:ext>
              </a:extLst>
            </p:cNvPr>
            <p:cNvSpPr/>
            <p:nvPr/>
          </p:nvSpPr>
          <p:spPr>
            <a:xfrm>
              <a:off x="2497275" y="5126888"/>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white"/>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714D8DF0-2CFB-4856-A855-2D416DBBD8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77913" y="5301325"/>
              <a:ext cx="741359" cy="741359"/>
            </a:xfrm>
            <a:prstGeom prst="rect">
              <a:avLst/>
            </a:prstGeom>
          </p:spPr>
        </p:pic>
        <p:sp>
          <p:nvSpPr>
            <p:cNvPr id="51" name="TextBox 50">
              <a:extLst>
                <a:ext uri="{FF2B5EF4-FFF2-40B4-BE49-F238E27FC236}">
                  <a16:creationId xmlns:a16="http://schemas.microsoft.com/office/drawing/2014/main" id="{ECBA4243-9D7A-4A3E-A7D7-688DF1B29BAD}"/>
                </a:ext>
              </a:extLst>
            </p:cNvPr>
            <p:cNvSpPr txBox="1"/>
            <p:nvPr/>
          </p:nvSpPr>
          <p:spPr>
            <a:xfrm>
              <a:off x="2444588" y="5998650"/>
              <a:ext cx="1602425" cy="523220"/>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solidFill>
                    <a:srgbClr val="0078D7"/>
                  </a:solidFill>
                  <a:effectLst/>
                  <a:uLnTx/>
                  <a:uFillTx/>
                  <a:latin typeface="+mj-lt"/>
                  <a:ea typeface="+mn-ea"/>
                  <a:cs typeface="+mn-cs"/>
                </a:rPr>
                <a:t>Get more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solidFill>
                    <a:srgbClr val="0078D7"/>
                  </a:solidFill>
                  <a:effectLst/>
                  <a:uLnTx/>
                  <a:uFillTx/>
                  <a:latin typeface="+mj-lt"/>
                  <a:ea typeface="+mn-ea"/>
                  <a:cs typeface="+mn-cs"/>
                </a:rPr>
                <a:t>done</a:t>
              </a:r>
            </a:p>
          </p:txBody>
        </p:sp>
      </p:grpSp>
      <p:grpSp>
        <p:nvGrpSpPr>
          <p:cNvPr id="77" name="Group 76">
            <a:extLst>
              <a:ext uri="{FF2B5EF4-FFF2-40B4-BE49-F238E27FC236}">
                <a16:creationId xmlns:a16="http://schemas.microsoft.com/office/drawing/2014/main" id="{EA9B082D-6797-4ACB-9EAB-C93DAF290E7B}"/>
              </a:ext>
            </a:extLst>
          </p:cNvPr>
          <p:cNvGrpSpPr/>
          <p:nvPr/>
        </p:nvGrpSpPr>
        <p:grpSpPr>
          <a:xfrm>
            <a:off x="4472332" y="3345518"/>
            <a:ext cx="1602425" cy="1500092"/>
            <a:chOff x="4492565" y="5127941"/>
            <a:chExt cx="1602425" cy="1500092"/>
          </a:xfrm>
        </p:grpSpPr>
        <p:grpSp>
          <p:nvGrpSpPr>
            <p:cNvPr id="61" name="Group 60">
              <a:extLst>
                <a:ext uri="{FF2B5EF4-FFF2-40B4-BE49-F238E27FC236}">
                  <a16:creationId xmlns:a16="http://schemas.microsoft.com/office/drawing/2014/main" id="{84D44334-10B1-4CE2-A1C1-61421341BAE4}"/>
                </a:ext>
              </a:extLst>
            </p:cNvPr>
            <p:cNvGrpSpPr/>
            <p:nvPr/>
          </p:nvGrpSpPr>
          <p:grpSpPr>
            <a:xfrm>
              <a:off x="4492565" y="5127941"/>
              <a:ext cx="1602425" cy="1500092"/>
              <a:chOff x="7813235" y="2675297"/>
              <a:chExt cx="1762667" cy="1650101"/>
            </a:xfrm>
          </p:grpSpPr>
          <p:sp>
            <p:nvSpPr>
              <p:cNvPr id="55" name="Oval 54">
                <a:extLst>
                  <a:ext uri="{FF2B5EF4-FFF2-40B4-BE49-F238E27FC236}">
                    <a16:creationId xmlns:a16="http://schemas.microsoft.com/office/drawing/2014/main" id="{B27D549A-1A59-4EA1-8F1D-F6EB70BCBDE7}"/>
                  </a:ext>
                </a:extLst>
              </p:cNvPr>
              <p:cNvSpPr/>
              <p:nvPr/>
            </p:nvSpPr>
            <p:spPr>
              <a:xfrm>
                <a:off x="787009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white"/>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FCC6CECF-2AD7-4C28-9E9F-C23A8BBAE837}"/>
                  </a:ext>
                </a:extLst>
              </p:cNvPr>
              <p:cNvSpPr txBox="1"/>
              <p:nvPr/>
            </p:nvSpPr>
            <p:spPr>
              <a:xfrm>
                <a:off x="7813235" y="3653076"/>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solidFill>
                      <a:srgbClr val="0078D7"/>
                    </a:solidFill>
                    <a:effectLst/>
                    <a:uLnTx/>
                    <a:uFillTx/>
                    <a:latin typeface="+mj-lt"/>
                    <a:ea typeface="+mn-ea"/>
                    <a:cs typeface="+mn-cs"/>
                  </a:rPr>
                  <a:t>Work better together</a:t>
                </a:r>
              </a:p>
            </p:txBody>
          </p:sp>
        </p:grpSp>
        <p:pic>
          <p:nvPicPr>
            <p:cNvPr id="72" name="Picture 71">
              <a:extLst>
                <a:ext uri="{FF2B5EF4-FFF2-40B4-BE49-F238E27FC236}">
                  <a16:creationId xmlns:a16="http://schemas.microsoft.com/office/drawing/2014/main" id="{A427A8BA-26F5-4607-9123-D68389AAF0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7689" y="5423277"/>
              <a:ext cx="886898" cy="601287"/>
            </a:xfrm>
            <a:custGeom>
              <a:avLst/>
              <a:gdLst>
                <a:gd name="connsiteX0" fmla="*/ 1000125 w 1066800"/>
                <a:gd name="connsiteY0" fmla="*/ 0 h 690563"/>
                <a:gd name="connsiteX1" fmla="*/ 1000125 w 1066800"/>
                <a:gd name="connsiteY1" fmla="*/ 205978 h 690563"/>
                <a:gd name="connsiteX2" fmla="*/ 1066800 w 1066800"/>
                <a:gd name="connsiteY2" fmla="*/ 242888 h 690563"/>
                <a:gd name="connsiteX3" fmla="*/ 1066800 w 1066800"/>
                <a:gd name="connsiteY3" fmla="*/ 690563 h 690563"/>
                <a:gd name="connsiteX4" fmla="*/ 40481 w 1066800"/>
                <a:gd name="connsiteY4" fmla="*/ 647700 h 690563"/>
                <a:gd name="connsiteX5" fmla="*/ 0 w 1066800"/>
                <a:gd name="connsiteY5" fmla="*/ 563166 h 690563"/>
                <a:gd name="connsiteX6" fmla="*/ 86916 w 1066800"/>
                <a:gd name="connsiteY6" fmla="*/ 539353 h 690563"/>
                <a:gd name="connsiteX7" fmla="*/ 107156 w 1066800"/>
                <a:gd name="connsiteY7" fmla="*/ 4763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690563">
                  <a:moveTo>
                    <a:pt x="1000125" y="0"/>
                  </a:moveTo>
                  <a:lnTo>
                    <a:pt x="1000125" y="205978"/>
                  </a:lnTo>
                  <a:lnTo>
                    <a:pt x="1066800" y="242888"/>
                  </a:lnTo>
                  <a:lnTo>
                    <a:pt x="1066800" y="690563"/>
                  </a:lnTo>
                  <a:lnTo>
                    <a:pt x="40481" y="647700"/>
                  </a:lnTo>
                  <a:lnTo>
                    <a:pt x="0" y="563166"/>
                  </a:lnTo>
                  <a:lnTo>
                    <a:pt x="86916" y="539353"/>
                  </a:lnTo>
                  <a:lnTo>
                    <a:pt x="107156" y="4763"/>
                  </a:lnTo>
                  <a:close/>
                </a:path>
              </a:pathLst>
            </a:custGeom>
          </p:spPr>
        </p:pic>
      </p:grpSp>
      <p:grpSp>
        <p:nvGrpSpPr>
          <p:cNvPr id="79" name="Group 78">
            <a:extLst>
              <a:ext uri="{FF2B5EF4-FFF2-40B4-BE49-F238E27FC236}">
                <a16:creationId xmlns:a16="http://schemas.microsoft.com/office/drawing/2014/main" id="{B8315DA1-2608-4B7A-AF74-139C5B8B719A}"/>
              </a:ext>
            </a:extLst>
          </p:cNvPr>
          <p:cNvGrpSpPr/>
          <p:nvPr/>
        </p:nvGrpSpPr>
        <p:grpSpPr>
          <a:xfrm>
            <a:off x="8553857" y="3345518"/>
            <a:ext cx="1602425" cy="1500092"/>
            <a:chOff x="8553857" y="5108892"/>
            <a:chExt cx="1602425" cy="1500092"/>
          </a:xfrm>
        </p:grpSpPr>
        <p:grpSp>
          <p:nvGrpSpPr>
            <p:cNvPr id="35" name="Group 34">
              <a:extLst>
                <a:ext uri="{FF2B5EF4-FFF2-40B4-BE49-F238E27FC236}">
                  <a16:creationId xmlns:a16="http://schemas.microsoft.com/office/drawing/2014/main" id="{6F52DBF8-C511-48B1-84AC-90637E303B00}"/>
                </a:ext>
              </a:extLst>
            </p:cNvPr>
            <p:cNvGrpSpPr/>
            <p:nvPr/>
          </p:nvGrpSpPr>
          <p:grpSpPr>
            <a:xfrm>
              <a:off x="8553857" y="5108892"/>
              <a:ext cx="1602425" cy="1500092"/>
              <a:chOff x="10138995" y="2675297"/>
              <a:chExt cx="1762667" cy="1650101"/>
            </a:xfrm>
          </p:grpSpPr>
          <p:sp>
            <p:nvSpPr>
              <p:cNvPr id="36" name="Oval 35">
                <a:extLst>
                  <a:ext uri="{FF2B5EF4-FFF2-40B4-BE49-F238E27FC236}">
                    <a16:creationId xmlns:a16="http://schemas.microsoft.com/office/drawing/2014/main" id="{DD7E7067-7E17-4DFC-8592-575EBDAE0D0C}"/>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141E2E05-3611-4389-894D-F658F6F2C2F0}"/>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solidFill>
                      <a:srgbClr val="0078D7"/>
                    </a:solidFill>
                    <a:effectLst/>
                    <a:uLnTx/>
                    <a:uFillTx/>
                    <a:latin typeface="+mj-lt"/>
                    <a:ea typeface="+mn-ea"/>
                    <a:cs typeface="+mn-cs"/>
                  </a:rPr>
                  <a:t>Safeguard your data</a:t>
                </a:r>
              </a:p>
            </p:txBody>
          </p:sp>
        </p:grpSp>
        <p:pic>
          <p:nvPicPr>
            <p:cNvPr id="23" name="Picture 22">
              <a:extLst>
                <a:ext uri="{FF2B5EF4-FFF2-40B4-BE49-F238E27FC236}">
                  <a16:creationId xmlns:a16="http://schemas.microsoft.com/office/drawing/2014/main" id="{67F13215-4AB9-4D46-BD6A-D270E35363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65752" y="5337541"/>
              <a:ext cx="632707" cy="575188"/>
            </a:xfrm>
            <a:prstGeom prst="rect">
              <a:avLst/>
            </a:prstGeom>
          </p:spPr>
        </p:pic>
      </p:grpSp>
      <p:grpSp>
        <p:nvGrpSpPr>
          <p:cNvPr id="78" name="Group 77">
            <a:extLst>
              <a:ext uri="{FF2B5EF4-FFF2-40B4-BE49-F238E27FC236}">
                <a16:creationId xmlns:a16="http://schemas.microsoft.com/office/drawing/2014/main" id="{6700C965-EAC4-4EE7-BDA8-E3BA2D8D16E3}"/>
              </a:ext>
            </a:extLst>
          </p:cNvPr>
          <p:cNvGrpSpPr/>
          <p:nvPr/>
        </p:nvGrpSpPr>
        <p:grpSpPr>
          <a:xfrm>
            <a:off x="6568926" y="3345518"/>
            <a:ext cx="1602425" cy="1500092"/>
            <a:chOff x="6568926" y="5124006"/>
            <a:chExt cx="1602425" cy="1500092"/>
          </a:xfrm>
        </p:grpSpPr>
        <p:sp>
          <p:nvSpPr>
            <p:cNvPr id="56" name="Oval 55">
              <a:extLst>
                <a:ext uri="{FF2B5EF4-FFF2-40B4-BE49-F238E27FC236}">
                  <a16:creationId xmlns:a16="http://schemas.microsoft.com/office/drawing/2014/main" id="{786DB906-A9D2-47DB-96F3-CD72908A1C8B}"/>
                </a:ext>
              </a:extLst>
            </p:cNvPr>
            <p:cNvSpPr/>
            <p:nvPr/>
          </p:nvSpPr>
          <p:spPr>
            <a:xfrm>
              <a:off x="6620091" y="5124006"/>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prstClr val="white"/>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A4EE68F7-5BC6-4D12-9E23-431D18CA5EBD}"/>
                </a:ext>
              </a:extLst>
            </p:cNvPr>
            <p:cNvSpPr txBox="1"/>
            <p:nvPr/>
          </p:nvSpPr>
          <p:spPr>
            <a:xfrm>
              <a:off x="6568926" y="5992103"/>
              <a:ext cx="1602425" cy="523220"/>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noProof="0" dirty="0">
                  <a:ln>
                    <a:noFill/>
                  </a:ln>
                  <a:solidFill>
                    <a:srgbClr val="0078D7"/>
                  </a:solidFill>
                  <a:effectLst/>
                  <a:uLnTx/>
                  <a:uFillTx/>
                  <a:latin typeface="+mj-lt"/>
                  <a:ea typeface="+mn-ea"/>
                  <a:cs typeface="+mn-cs"/>
                </a:rPr>
                <a:t>Build your business</a:t>
              </a:r>
            </a:p>
          </p:txBody>
        </p:sp>
        <p:pic>
          <p:nvPicPr>
            <p:cNvPr id="75" name="Picture 74">
              <a:extLst>
                <a:ext uri="{FF2B5EF4-FFF2-40B4-BE49-F238E27FC236}">
                  <a16:creationId xmlns:a16="http://schemas.microsoft.com/office/drawing/2014/main" id="{3A072A4F-AD23-4C50-A0D1-C8BCFA0C05C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46094" y="5324110"/>
              <a:ext cx="979884" cy="632183"/>
            </a:xfrm>
            <a:custGeom>
              <a:avLst/>
              <a:gdLst>
                <a:gd name="connsiteX0" fmla="*/ 325040 w 979884"/>
                <a:gd name="connsiteY0" fmla="*/ 0 h 683419"/>
                <a:gd name="connsiteX1" fmla="*/ 565547 w 979884"/>
                <a:gd name="connsiteY1" fmla="*/ 127397 h 683419"/>
                <a:gd name="connsiteX2" fmla="*/ 695325 w 979884"/>
                <a:gd name="connsiteY2" fmla="*/ 8334 h 683419"/>
                <a:gd name="connsiteX3" fmla="*/ 800100 w 979884"/>
                <a:gd name="connsiteY3" fmla="*/ 141684 h 683419"/>
                <a:gd name="connsiteX4" fmla="*/ 979884 w 979884"/>
                <a:gd name="connsiteY4" fmla="*/ 147637 h 683419"/>
                <a:gd name="connsiteX5" fmla="*/ 967978 w 979884"/>
                <a:gd name="connsiteY5" fmla="*/ 657225 h 683419"/>
                <a:gd name="connsiteX6" fmla="*/ 19050 w 979884"/>
                <a:gd name="connsiteY6" fmla="*/ 683419 h 683419"/>
                <a:gd name="connsiteX7" fmla="*/ 0 w 979884"/>
                <a:gd name="connsiteY7" fmla="*/ 391716 h 6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884" h="683419">
                  <a:moveTo>
                    <a:pt x="325040" y="0"/>
                  </a:moveTo>
                  <a:lnTo>
                    <a:pt x="565547" y="127397"/>
                  </a:lnTo>
                  <a:lnTo>
                    <a:pt x="695325" y="8334"/>
                  </a:lnTo>
                  <a:lnTo>
                    <a:pt x="800100" y="141684"/>
                  </a:lnTo>
                  <a:lnTo>
                    <a:pt x="979884" y="147637"/>
                  </a:lnTo>
                  <a:lnTo>
                    <a:pt x="967978" y="657225"/>
                  </a:lnTo>
                  <a:lnTo>
                    <a:pt x="19050" y="683419"/>
                  </a:lnTo>
                  <a:lnTo>
                    <a:pt x="0" y="391716"/>
                  </a:lnTo>
                  <a:close/>
                </a:path>
              </a:pathLst>
            </a:custGeom>
          </p:spPr>
        </p:pic>
      </p:grpSp>
      <p:grpSp>
        <p:nvGrpSpPr>
          <p:cNvPr id="80" name="Group 79">
            <a:extLst>
              <a:ext uri="{FF2B5EF4-FFF2-40B4-BE49-F238E27FC236}">
                <a16:creationId xmlns:a16="http://schemas.microsoft.com/office/drawing/2014/main" id="{1E4FF9CF-5747-425B-8107-1F7C2CE492B0}"/>
              </a:ext>
            </a:extLst>
          </p:cNvPr>
          <p:cNvGrpSpPr/>
          <p:nvPr/>
        </p:nvGrpSpPr>
        <p:grpSpPr>
          <a:xfrm>
            <a:off x="10548480" y="3345518"/>
            <a:ext cx="1602425" cy="1500092"/>
            <a:chOff x="10548480" y="5085255"/>
            <a:chExt cx="1602425" cy="1500092"/>
          </a:xfrm>
        </p:grpSpPr>
        <p:grpSp>
          <p:nvGrpSpPr>
            <p:cNvPr id="45" name="Group 44">
              <a:extLst>
                <a:ext uri="{FF2B5EF4-FFF2-40B4-BE49-F238E27FC236}">
                  <a16:creationId xmlns:a16="http://schemas.microsoft.com/office/drawing/2014/main" id="{73EA795C-B814-43E7-BC11-887300E5ECFE}"/>
                </a:ext>
              </a:extLst>
            </p:cNvPr>
            <p:cNvGrpSpPr/>
            <p:nvPr/>
          </p:nvGrpSpPr>
          <p:grpSpPr>
            <a:xfrm>
              <a:off x="10548480" y="5085255"/>
              <a:ext cx="1602425" cy="1500092"/>
              <a:chOff x="10138995" y="2675297"/>
              <a:chExt cx="1762667" cy="1650101"/>
            </a:xfrm>
          </p:grpSpPr>
          <p:sp>
            <p:nvSpPr>
              <p:cNvPr id="46" name="Oval 45">
                <a:extLst>
                  <a:ext uri="{FF2B5EF4-FFF2-40B4-BE49-F238E27FC236}">
                    <a16:creationId xmlns:a16="http://schemas.microsoft.com/office/drawing/2014/main" id="{13DE795C-DD18-4C62-903F-7C76E7E1E678}"/>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prstClr val="white"/>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1AAA8AAD-D062-4282-8422-BC9EF756B739}"/>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rgbClr val="0078D7"/>
                    </a:solidFill>
                    <a:latin typeface="+mj-lt"/>
                  </a:rPr>
                  <a:t>Simplified </a:t>
                </a:r>
                <a:br>
                  <a:rPr lang="en-US" sz="1400" dirty="0">
                    <a:solidFill>
                      <a:srgbClr val="0078D7"/>
                    </a:solidFill>
                    <a:latin typeface="+mj-lt"/>
                  </a:rPr>
                </a:br>
                <a:r>
                  <a:rPr lang="en-US" sz="1400" dirty="0">
                    <a:solidFill>
                      <a:srgbClr val="0078D7"/>
                    </a:solidFill>
                    <a:latin typeface="+mj-lt"/>
                  </a:rPr>
                  <a:t>for you</a:t>
                </a:r>
                <a:endParaRPr kumimoji="0" lang="en-US" sz="1400" i="0" u="none" strike="noStrike" kern="1200" cap="none" spc="0" normalizeH="0" noProof="0" dirty="0">
                  <a:ln>
                    <a:noFill/>
                  </a:ln>
                  <a:solidFill>
                    <a:srgbClr val="0078D7"/>
                  </a:solidFill>
                  <a:effectLst/>
                  <a:uLnTx/>
                  <a:uFillTx/>
                  <a:latin typeface="+mj-lt"/>
                  <a:ea typeface="+mn-ea"/>
                  <a:cs typeface="+mn-cs"/>
                </a:endParaRPr>
              </a:p>
            </p:txBody>
          </p:sp>
        </p:grpSp>
        <p:pic>
          <p:nvPicPr>
            <p:cNvPr id="31" name="Picture 30">
              <a:extLst>
                <a:ext uri="{FF2B5EF4-FFF2-40B4-BE49-F238E27FC236}">
                  <a16:creationId xmlns:a16="http://schemas.microsoft.com/office/drawing/2014/main" id="{BAEB1D7E-7C59-4BC6-AF7B-BE341A7C194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88013" y="5297941"/>
              <a:ext cx="923355" cy="595713"/>
            </a:xfrm>
            <a:prstGeom prst="rect">
              <a:avLst/>
            </a:prstGeom>
          </p:spPr>
        </p:pic>
      </p:grpSp>
    </p:spTree>
    <p:extLst>
      <p:ext uri="{BB962C8B-B14F-4D97-AF65-F5344CB8AC3E}">
        <p14:creationId xmlns:p14="http://schemas.microsoft.com/office/powerpoint/2010/main" val="38426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53" presetClass="entr" presetSubtype="16" fill="hold" nodeType="withEffect">
                                  <p:stCondLst>
                                    <p:cond delay="250"/>
                                  </p:stCondLst>
                                  <p:childTnLst>
                                    <p:set>
                                      <p:cBhvr>
                                        <p:cTn id="17" dur="1" fill="hold">
                                          <p:stCondLst>
                                            <p:cond delay="0"/>
                                          </p:stCondLst>
                                        </p:cTn>
                                        <p:tgtEl>
                                          <p:spTgt spid="63"/>
                                        </p:tgtEl>
                                        <p:attrNameLst>
                                          <p:attrName>style.visibility</p:attrName>
                                        </p:attrNameLst>
                                      </p:cBhvr>
                                      <p:to>
                                        <p:strVal val="visible"/>
                                      </p:to>
                                    </p:set>
                                    <p:anim calcmode="lin" valueType="num">
                                      <p:cBhvr>
                                        <p:cTn id="18" dur="500" fill="hold"/>
                                        <p:tgtEl>
                                          <p:spTgt spid="63"/>
                                        </p:tgtEl>
                                        <p:attrNameLst>
                                          <p:attrName>ppt_w</p:attrName>
                                        </p:attrNameLst>
                                      </p:cBhvr>
                                      <p:tavLst>
                                        <p:tav tm="0">
                                          <p:val>
                                            <p:fltVal val="0"/>
                                          </p:val>
                                        </p:tav>
                                        <p:tav tm="100000">
                                          <p:val>
                                            <p:strVal val="#ppt_w"/>
                                          </p:val>
                                        </p:tav>
                                      </p:tavLst>
                                    </p:anim>
                                    <p:anim calcmode="lin" valueType="num">
                                      <p:cBhvr>
                                        <p:cTn id="19" dur="500" fill="hold"/>
                                        <p:tgtEl>
                                          <p:spTgt spid="63"/>
                                        </p:tgtEl>
                                        <p:attrNameLst>
                                          <p:attrName>ppt_h</p:attrName>
                                        </p:attrNameLst>
                                      </p:cBhvr>
                                      <p:tavLst>
                                        <p:tav tm="0">
                                          <p:val>
                                            <p:fltVal val="0"/>
                                          </p:val>
                                        </p:tav>
                                        <p:tav tm="100000">
                                          <p:val>
                                            <p:strVal val="#ppt_h"/>
                                          </p:val>
                                        </p:tav>
                                      </p:tavLst>
                                    </p:anim>
                                    <p:animEffect transition="in" filter="fade">
                                      <p:cBhvr>
                                        <p:cTn id="20" dur="500"/>
                                        <p:tgtEl>
                                          <p:spTgt spid="63"/>
                                        </p:tgtEl>
                                      </p:cBhvr>
                                    </p:animEffect>
                                  </p:childTnLst>
                                </p:cTn>
                              </p:par>
                              <p:par>
                                <p:cTn id="21" presetID="53" presetClass="entr" presetSubtype="16" fill="hold" nodeType="withEffect">
                                  <p:stCondLst>
                                    <p:cond delay="50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animEffect transition="in" filter="fade">
                                      <p:cBhvr>
                                        <p:cTn id="25" dur="500"/>
                                        <p:tgtEl>
                                          <p:spTgt spid="64"/>
                                        </p:tgtEl>
                                      </p:cBhvr>
                                    </p:animEffect>
                                  </p:childTnLst>
                                </p:cTn>
                              </p:par>
                              <p:par>
                                <p:cTn id="26" presetID="53" presetClass="entr" presetSubtype="16" fill="hold" nodeType="withEffect">
                                  <p:stCondLst>
                                    <p:cond delay="75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ppt_w</p:attrName>
                                        </p:attrNameLst>
                                      </p:cBhvr>
                                      <p:tavLst>
                                        <p:tav tm="0">
                                          <p:val>
                                            <p:fltVal val="0"/>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animEffect transition="in" filter="fade">
                                      <p:cBhvr>
                                        <p:cTn id="30" dur="500"/>
                                        <p:tgtEl>
                                          <p:spTgt spid="65"/>
                                        </p:tgtEl>
                                      </p:cBhvr>
                                    </p:animEffect>
                                  </p:childTnLst>
                                </p:cTn>
                              </p:par>
                              <p:par>
                                <p:cTn id="31" presetID="53" presetClass="entr" presetSubtype="16" fill="hold" nodeType="withEffect">
                                  <p:stCondLst>
                                    <p:cond delay="1250"/>
                                  </p:stCondLst>
                                  <p:childTnLst>
                                    <p:set>
                                      <p:cBhvr>
                                        <p:cTn id="32" dur="1" fill="hold">
                                          <p:stCondLst>
                                            <p:cond delay="0"/>
                                          </p:stCondLst>
                                        </p:cTn>
                                        <p:tgtEl>
                                          <p:spTgt spid="88"/>
                                        </p:tgtEl>
                                        <p:attrNameLst>
                                          <p:attrName>style.visibility</p:attrName>
                                        </p:attrNameLst>
                                      </p:cBhvr>
                                      <p:to>
                                        <p:strVal val="visible"/>
                                      </p:to>
                                    </p:set>
                                    <p:anim calcmode="lin" valueType="num">
                                      <p:cBhvr>
                                        <p:cTn id="33" dur="500" fill="hold"/>
                                        <p:tgtEl>
                                          <p:spTgt spid="88"/>
                                        </p:tgtEl>
                                        <p:attrNameLst>
                                          <p:attrName>ppt_w</p:attrName>
                                        </p:attrNameLst>
                                      </p:cBhvr>
                                      <p:tavLst>
                                        <p:tav tm="0">
                                          <p:val>
                                            <p:fltVal val="0"/>
                                          </p:val>
                                        </p:tav>
                                        <p:tav tm="100000">
                                          <p:val>
                                            <p:strVal val="#ppt_w"/>
                                          </p:val>
                                        </p:tav>
                                      </p:tavLst>
                                    </p:anim>
                                    <p:anim calcmode="lin" valueType="num">
                                      <p:cBhvr>
                                        <p:cTn id="34" dur="500" fill="hold"/>
                                        <p:tgtEl>
                                          <p:spTgt spid="88"/>
                                        </p:tgtEl>
                                        <p:attrNameLst>
                                          <p:attrName>ppt_h</p:attrName>
                                        </p:attrNameLst>
                                      </p:cBhvr>
                                      <p:tavLst>
                                        <p:tav tm="0">
                                          <p:val>
                                            <p:fltVal val="0"/>
                                          </p:val>
                                        </p:tav>
                                        <p:tav tm="100000">
                                          <p:val>
                                            <p:strVal val="#ppt_h"/>
                                          </p:val>
                                        </p:tav>
                                      </p:tavLst>
                                    </p:anim>
                                    <p:animEffect transition="in" filter="fade">
                                      <p:cBhvr>
                                        <p:cTn id="35" dur="500"/>
                                        <p:tgtEl>
                                          <p:spTgt spid="88"/>
                                        </p:tgtEl>
                                      </p:cBhvr>
                                    </p:animEffect>
                                  </p:childTnLst>
                                </p:cTn>
                              </p:par>
                              <p:par>
                                <p:cTn id="36" presetID="53" presetClass="entr" presetSubtype="16" fill="hold" nodeType="withEffect">
                                  <p:stCondLst>
                                    <p:cond delay="150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fltVal val="0"/>
                                          </p:val>
                                        </p:tav>
                                        <p:tav tm="100000">
                                          <p:val>
                                            <p:strVal val="#ppt_h"/>
                                          </p:val>
                                        </p:tav>
                                      </p:tavLst>
                                    </p:anim>
                                    <p:animEffect transition="in" filter="fade">
                                      <p:cBhvr>
                                        <p:cTn id="40" dur="500"/>
                                        <p:tgtEl>
                                          <p:spTgt spid="89"/>
                                        </p:tgtEl>
                                      </p:cBhvr>
                                    </p:animEffect>
                                  </p:childTnLst>
                                </p:cTn>
                              </p:par>
                              <p:par>
                                <p:cTn id="41" presetID="53" presetClass="entr" presetSubtype="16" fill="hold" nodeType="withEffect">
                                  <p:stCondLst>
                                    <p:cond delay="1750"/>
                                  </p:stCondLst>
                                  <p:childTnLst>
                                    <p:set>
                                      <p:cBhvr>
                                        <p:cTn id="42" dur="1" fill="hold">
                                          <p:stCondLst>
                                            <p:cond delay="0"/>
                                          </p:stCondLst>
                                        </p:cTn>
                                        <p:tgtEl>
                                          <p:spTgt spid="76"/>
                                        </p:tgtEl>
                                        <p:attrNameLst>
                                          <p:attrName>style.visibility</p:attrName>
                                        </p:attrNameLst>
                                      </p:cBhvr>
                                      <p:to>
                                        <p:strVal val="visible"/>
                                      </p:to>
                                    </p:set>
                                    <p:anim calcmode="lin" valueType="num">
                                      <p:cBhvr>
                                        <p:cTn id="43" dur="1000" fill="hold"/>
                                        <p:tgtEl>
                                          <p:spTgt spid="76"/>
                                        </p:tgtEl>
                                        <p:attrNameLst>
                                          <p:attrName>ppt_w</p:attrName>
                                        </p:attrNameLst>
                                      </p:cBhvr>
                                      <p:tavLst>
                                        <p:tav tm="0">
                                          <p:val>
                                            <p:fltVal val="0"/>
                                          </p:val>
                                        </p:tav>
                                        <p:tav tm="100000">
                                          <p:val>
                                            <p:strVal val="#ppt_w"/>
                                          </p:val>
                                        </p:tav>
                                      </p:tavLst>
                                    </p:anim>
                                    <p:anim calcmode="lin" valueType="num">
                                      <p:cBhvr>
                                        <p:cTn id="44" dur="1000" fill="hold"/>
                                        <p:tgtEl>
                                          <p:spTgt spid="76"/>
                                        </p:tgtEl>
                                        <p:attrNameLst>
                                          <p:attrName>ppt_h</p:attrName>
                                        </p:attrNameLst>
                                      </p:cBhvr>
                                      <p:tavLst>
                                        <p:tav tm="0">
                                          <p:val>
                                            <p:fltVal val="0"/>
                                          </p:val>
                                        </p:tav>
                                        <p:tav tm="100000">
                                          <p:val>
                                            <p:strVal val="#ppt_h"/>
                                          </p:val>
                                        </p:tav>
                                      </p:tavLst>
                                    </p:anim>
                                    <p:animEffect transition="in" filter="fade">
                                      <p:cBhvr>
                                        <p:cTn id="45" dur="1000"/>
                                        <p:tgtEl>
                                          <p:spTgt spid="76"/>
                                        </p:tgtEl>
                                      </p:cBhvr>
                                    </p:animEffect>
                                  </p:childTnLst>
                                </p:cTn>
                              </p:par>
                              <p:par>
                                <p:cTn id="46" presetID="53" presetClass="entr" presetSubtype="16" fill="hold" nodeType="withEffect">
                                  <p:stCondLst>
                                    <p:cond delay="2250"/>
                                  </p:stCondLst>
                                  <p:childTnLst>
                                    <p:set>
                                      <p:cBhvr>
                                        <p:cTn id="47" dur="1" fill="hold">
                                          <p:stCondLst>
                                            <p:cond delay="0"/>
                                          </p:stCondLst>
                                        </p:cTn>
                                        <p:tgtEl>
                                          <p:spTgt spid="77"/>
                                        </p:tgtEl>
                                        <p:attrNameLst>
                                          <p:attrName>style.visibility</p:attrName>
                                        </p:attrNameLst>
                                      </p:cBhvr>
                                      <p:to>
                                        <p:strVal val="visible"/>
                                      </p:to>
                                    </p:set>
                                    <p:anim calcmode="lin" valueType="num">
                                      <p:cBhvr>
                                        <p:cTn id="48" dur="1000" fill="hold"/>
                                        <p:tgtEl>
                                          <p:spTgt spid="77"/>
                                        </p:tgtEl>
                                        <p:attrNameLst>
                                          <p:attrName>ppt_w</p:attrName>
                                        </p:attrNameLst>
                                      </p:cBhvr>
                                      <p:tavLst>
                                        <p:tav tm="0">
                                          <p:val>
                                            <p:fltVal val="0"/>
                                          </p:val>
                                        </p:tav>
                                        <p:tav tm="100000">
                                          <p:val>
                                            <p:strVal val="#ppt_w"/>
                                          </p:val>
                                        </p:tav>
                                      </p:tavLst>
                                    </p:anim>
                                    <p:anim calcmode="lin" valueType="num">
                                      <p:cBhvr>
                                        <p:cTn id="49" dur="1000" fill="hold"/>
                                        <p:tgtEl>
                                          <p:spTgt spid="77"/>
                                        </p:tgtEl>
                                        <p:attrNameLst>
                                          <p:attrName>ppt_h</p:attrName>
                                        </p:attrNameLst>
                                      </p:cBhvr>
                                      <p:tavLst>
                                        <p:tav tm="0">
                                          <p:val>
                                            <p:fltVal val="0"/>
                                          </p:val>
                                        </p:tav>
                                        <p:tav tm="100000">
                                          <p:val>
                                            <p:strVal val="#ppt_h"/>
                                          </p:val>
                                        </p:tav>
                                      </p:tavLst>
                                    </p:anim>
                                    <p:animEffect transition="in" filter="fade">
                                      <p:cBhvr>
                                        <p:cTn id="50" dur="1000"/>
                                        <p:tgtEl>
                                          <p:spTgt spid="77"/>
                                        </p:tgtEl>
                                      </p:cBhvr>
                                    </p:animEffect>
                                  </p:childTnLst>
                                </p:cTn>
                              </p:par>
                              <p:par>
                                <p:cTn id="51" presetID="53" presetClass="entr" presetSubtype="16" fill="hold" nodeType="withEffect">
                                  <p:stCondLst>
                                    <p:cond delay="25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1000" fill="hold"/>
                                        <p:tgtEl>
                                          <p:spTgt spid="78"/>
                                        </p:tgtEl>
                                        <p:attrNameLst>
                                          <p:attrName>ppt_w</p:attrName>
                                        </p:attrNameLst>
                                      </p:cBhvr>
                                      <p:tavLst>
                                        <p:tav tm="0">
                                          <p:val>
                                            <p:fltVal val="0"/>
                                          </p:val>
                                        </p:tav>
                                        <p:tav tm="100000">
                                          <p:val>
                                            <p:strVal val="#ppt_w"/>
                                          </p:val>
                                        </p:tav>
                                      </p:tavLst>
                                    </p:anim>
                                    <p:anim calcmode="lin" valueType="num">
                                      <p:cBhvr>
                                        <p:cTn id="54" dur="1000" fill="hold"/>
                                        <p:tgtEl>
                                          <p:spTgt spid="78"/>
                                        </p:tgtEl>
                                        <p:attrNameLst>
                                          <p:attrName>ppt_h</p:attrName>
                                        </p:attrNameLst>
                                      </p:cBhvr>
                                      <p:tavLst>
                                        <p:tav tm="0">
                                          <p:val>
                                            <p:fltVal val="0"/>
                                          </p:val>
                                        </p:tav>
                                        <p:tav tm="100000">
                                          <p:val>
                                            <p:strVal val="#ppt_h"/>
                                          </p:val>
                                        </p:tav>
                                      </p:tavLst>
                                    </p:anim>
                                    <p:animEffect transition="in" filter="fade">
                                      <p:cBhvr>
                                        <p:cTn id="55" dur="1000"/>
                                        <p:tgtEl>
                                          <p:spTgt spid="78"/>
                                        </p:tgtEl>
                                      </p:cBhvr>
                                    </p:animEffect>
                                  </p:childTnLst>
                                </p:cTn>
                              </p:par>
                              <p:par>
                                <p:cTn id="56" presetID="53" presetClass="entr" presetSubtype="16" fill="hold" nodeType="withEffect">
                                  <p:stCondLst>
                                    <p:cond delay="2750"/>
                                  </p:stCondLst>
                                  <p:childTnLst>
                                    <p:set>
                                      <p:cBhvr>
                                        <p:cTn id="57" dur="1" fill="hold">
                                          <p:stCondLst>
                                            <p:cond delay="0"/>
                                          </p:stCondLst>
                                        </p:cTn>
                                        <p:tgtEl>
                                          <p:spTgt spid="79"/>
                                        </p:tgtEl>
                                        <p:attrNameLst>
                                          <p:attrName>style.visibility</p:attrName>
                                        </p:attrNameLst>
                                      </p:cBhvr>
                                      <p:to>
                                        <p:strVal val="visible"/>
                                      </p:to>
                                    </p:set>
                                    <p:anim calcmode="lin" valueType="num">
                                      <p:cBhvr>
                                        <p:cTn id="58" dur="1000" fill="hold"/>
                                        <p:tgtEl>
                                          <p:spTgt spid="79"/>
                                        </p:tgtEl>
                                        <p:attrNameLst>
                                          <p:attrName>ppt_w</p:attrName>
                                        </p:attrNameLst>
                                      </p:cBhvr>
                                      <p:tavLst>
                                        <p:tav tm="0">
                                          <p:val>
                                            <p:fltVal val="0"/>
                                          </p:val>
                                        </p:tav>
                                        <p:tav tm="100000">
                                          <p:val>
                                            <p:strVal val="#ppt_w"/>
                                          </p:val>
                                        </p:tav>
                                      </p:tavLst>
                                    </p:anim>
                                    <p:anim calcmode="lin" valueType="num">
                                      <p:cBhvr>
                                        <p:cTn id="59" dur="1000" fill="hold"/>
                                        <p:tgtEl>
                                          <p:spTgt spid="79"/>
                                        </p:tgtEl>
                                        <p:attrNameLst>
                                          <p:attrName>ppt_h</p:attrName>
                                        </p:attrNameLst>
                                      </p:cBhvr>
                                      <p:tavLst>
                                        <p:tav tm="0">
                                          <p:val>
                                            <p:fltVal val="0"/>
                                          </p:val>
                                        </p:tav>
                                        <p:tav tm="100000">
                                          <p:val>
                                            <p:strVal val="#ppt_h"/>
                                          </p:val>
                                        </p:tav>
                                      </p:tavLst>
                                    </p:anim>
                                    <p:animEffect transition="in" filter="fade">
                                      <p:cBhvr>
                                        <p:cTn id="60" dur="1000"/>
                                        <p:tgtEl>
                                          <p:spTgt spid="79"/>
                                        </p:tgtEl>
                                      </p:cBhvr>
                                    </p:animEffect>
                                  </p:childTnLst>
                                </p:cTn>
                              </p:par>
                              <p:par>
                                <p:cTn id="61" presetID="53" presetClass="entr" presetSubtype="16" fill="hold" nodeType="withEffect">
                                  <p:stCondLst>
                                    <p:cond delay="3000"/>
                                  </p:stCondLst>
                                  <p:childTnLst>
                                    <p:set>
                                      <p:cBhvr>
                                        <p:cTn id="62" dur="1" fill="hold">
                                          <p:stCondLst>
                                            <p:cond delay="0"/>
                                          </p:stCondLst>
                                        </p:cTn>
                                        <p:tgtEl>
                                          <p:spTgt spid="80"/>
                                        </p:tgtEl>
                                        <p:attrNameLst>
                                          <p:attrName>style.visibility</p:attrName>
                                        </p:attrNameLst>
                                      </p:cBhvr>
                                      <p:to>
                                        <p:strVal val="visible"/>
                                      </p:to>
                                    </p:set>
                                    <p:anim calcmode="lin" valueType="num">
                                      <p:cBhvr>
                                        <p:cTn id="63" dur="1000" fill="hold"/>
                                        <p:tgtEl>
                                          <p:spTgt spid="80"/>
                                        </p:tgtEl>
                                        <p:attrNameLst>
                                          <p:attrName>ppt_w</p:attrName>
                                        </p:attrNameLst>
                                      </p:cBhvr>
                                      <p:tavLst>
                                        <p:tav tm="0">
                                          <p:val>
                                            <p:fltVal val="0"/>
                                          </p:val>
                                        </p:tav>
                                        <p:tav tm="100000">
                                          <p:val>
                                            <p:strVal val="#ppt_w"/>
                                          </p:val>
                                        </p:tav>
                                      </p:tavLst>
                                    </p:anim>
                                    <p:anim calcmode="lin" valueType="num">
                                      <p:cBhvr>
                                        <p:cTn id="64" dur="1000" fill="hold"/>
                                        <p:tgtEl>
                                          <p:spTgt spid="80"/>
                                        </p:tgtEl>
                                        <p:attrNameLst>
                                          <p:attrName>ppt_h</p:attrName>
                                        </p:attrNameLst>
                                      </p:cBhvr>
                                      <p:tavLst>
                                        <p:tav tm="0">
                                          <p:val>
                                            <p:fltVal val="0"/>
                                          </p:val>
                                        </p:tav>
                                        <p:tav tm="100000">
                                          <p:val>
                                            <p:strVal val="#ppt_h"/>
                                          </p:val>
                                        </p:tav>
                                      </p:tavLst>
                                    </p:anim>
                                    <p:animEffect transition="in" filter="fade">
                                      <p:cBhvr>
                                        <p:cTn id="65"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9D5D2-3B69-4404-9338-C5089C9414EC}"/>
              </a:ext>
            </a:extLst>
          </p:cNvPr>
          <p:cNvPicPr>
            <a:picLocks noChangeAspect="1"/>
          </p:cNvPicPr>
          <p:nvPr/>
        </p:nvPicPr>
        <p:blipFill>
          <a:blip r:embed="rId3"/>
          <a:stretch>
            <a:fillRect/>
          </a:stretch>
        </p:blipFill>
        <p:spPr>
          <a:xfrm>
            <a:off x="1" y="0"/>
            <a:ext cx="12436474" cy="7014633"/>
          </a:xfrm>
          <a:prstGeom prst="rect">
            <a:avLst/>
          </a:prstGeom>
        </p:spPr>
      </p:pic>
    </p:spTree>
    <p:extLst>
      <p:ext uri="{BB962C8B-B14F-4D97-AF65-F5344CB8AC3E}">
        <p14:creationId xmlns:p14="http://schemas.microsoft.com/office/powerpoint/2010/main" val="149111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3866316" y="3415529"/>
            <a:ext cx="3594046"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233726E-6D4B-45CC-946F-91CE7B0BBEA8}"/>
              </a:ext>
            </a:extLst>
          </p:cNvPr>
          <p:cNvSpPr/>
          <p:nvPr/>
        </p:nvSpPr>
        <p:spPr>
          <a:xfrm>
            <a:off x="1181733" y="1849405"/>
            <a:ext cx="4290162"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Get more done</a:t>
            </a:r>
          </a:p>
        </p:txBody>
      </p:sp>
      <p:sp>
        <p:nvSpPr>
          <p:cNvPr id="47" name="Oval 46">
            <a:extLst>
              <a:ext uri="{FF2B5EF4-FFF2-40B4-BE49-F238E27FC236}">
                <a16:creationId xmlns:a16="http://schemas.microsoft.com/office/drawing/2014/main" id="{5FBFD6BB-DF24-4D96-A0E3-DAB53447A4E2}"/>
              </a:ext>
            </a:extLst>
          </p:cNvPr>
          <p:cNvSpPr/>
          <p:nvPr/>
        </p:nvSpPr>
        <p:spPr>
          <a:xfrm>
            <a:off x="6936156" y="1465836"/>
            <a:ext cx="3918075" cy="391807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1D001B62-0FEA-4A15-B92D-6F629E6EE17B}"/>
              </a:ext>
            </a:extLst>
          </p:cNvPr>
          <p:cNvPicPr>
            <a:picLocks noChangeAspect="1"/>
          </p:cNvPicPr>
          <p:nvPr/>
        </p:nvPicPr>
        <p:blipFill>
          <a:blip r:embed="rId3"/>
          <a:stretch>
            <a:fillRect/>
          </a:stretch>
        </p:blipFill>
        <p:spPr>
          <a:xfrm>
            <a:off x="7201388" y="1732300"/>
            <a:ext cx="3368397" cy="3370863"/>
          </a:xfrm>
          <a:prstGeom prst="rect">
            <a:avLst/>
          </a:prstGeom>
        </p:spPr>
      </p:pic>
      <p:pic>
        <p:nvPicPr>
          <p:cNvPr id="16" name="Picture 15">
            <a:extLst>
              <a:ext uri="{FF2B5EF4-FFF2-40B4-BE49-F238E27FC236}">
                <a16:creationId xmlns:a16="http://schemas.microsoft.com/office/drawing/2014/main" id="{8F529513-726D-468A-A8DB-B57D1AF528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314" y="2706270"/>
            <a:ext cx="1141000" cy="1141000"/>
          </a:xfrm>
          <a:prstGeom prst="rect">
            <a:avLst/>
          </a:prstGeom>
        </p:spPr>
      </p:pic>
      <p:sp>
        <p:nvSpPr>
          <p:cNvPr id="8" name="TextBox 7">
            <a:extLst>
              <a:ext uri="{FF2B5EF4-FFF2-40B4-BE49-F238E27FC236}">
                <a16:creationId xmlns:a16="http://schemas.microsoft.com/office/drawing/2014/main" id="{FA8126A6-DE7B-4A1E-80E7-63209E9FBDE0}"/>
              </a:ext>
            </a:extLst>
          </p:cNvPr>
          <p:cNvSpPr txBox="1"/>
          <p:nvPr/>
        </p:nvSpPr>
        <p:spPr>
          <a:xfrm>
            <a:off x="1582244" y="4124789"/>
            <a:ext cx="3259387" cy="1126462"/>
          </a:xfrm>
          <a:prstGeom prst="rect">
            <a:avLst/>
          </a:prstGeom>
          <a:noFill/>
        </p:spPr>
        <p:txBody>
          <a:bodyPr wrap="square" lIns="182880" tIns="146304" rIns="182880" bIns="146304" rtlCol="0">
            <a:spAutoFit/>
          </a:bodyPr>
          <a:lstStyle/>
          <a:p>
            <a:pPr algn="ctr" fontAlgn="base"/>
            <a:r>
              <a:rPr lang="en-US" b="1" dirty="0"/>
              <a:t>Be more productive with AI-powered Office tools and services</a:t>
            </a:r>
          </a:p>
        </p:txBody>
      </p:sp>
    </p:spTree>
    <p:extLst>
      <p:ext uri="{BB962C8B-B14F-4D97-AF65-F5344CB8AC3E}">
        <p14:creationId xmlns:p14="http://schemas.microsoft.com/office/powerpoint/2010/main" val="365647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5F51203-649D-49E2-94D4-E63BD868A7B9}"/>
              </a:ext>
            </a:extLst>
          </p:cNvPr>
          <p:cNvSpPr/>
          <p:nvPr/>
        </p:nvSpPr>
        <p:spPr bwMode="auto">
          <a:xfrm>
            <a:off x="242886" y="356036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6CEB2268-3C2F-415C-B6A9-D5D2298A74F3}"/>
              </a:ext>
            </a:extLst>
          </p:cNvPr>
          <p:cNvSpPr/>
          <p:nvPr/>
        </p:nvSpPr>
        <p:spPr bwMode="auto">
          <a:xfrm>
            <a:off x="242886" y="17722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16E952F7-9529-4B87-81B9-2F68421A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1385" y="3988890"/>
            <a:ext cx="599660" cy="529932"/>
          </a:xfrm>
          <a:prstGeom prst="rect">
            <a:avLst/>
          </a:prstGeom>
        </p:spPr>
      </p:pic>
      <p:pic>
        <p:nvPicPr>
          <p:cNvPr id="17" name="Graphic 16">
            <a:extLst>
              <a:ext uri="{FF2B5EF4-FFF2-40B4-BE49-F238E27FC236}">
                <a16:creationId xmlns:a16="http://schemas.microsoft.com/office/drawing/2014/main" id="{38D133B9-8DDB-43B3-900E-C0EBEAD72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5965" y="5062793"/>
            <a:ext cx="570501" cy="570501"/>
          </a:xfrm>
          <a:prstGeom prst="rect">
            <a:avLst/>
          </a:prstGeom>
        </p:spPr>
      </p:pic>
      <p:pic>
        <p:nvPicPr>
          <p:cNvPr id="18" name="Graphic 17">
            <a:extLst>
              <a:ext uri="{FF2B5EF4-FFF2-40B4-BE49-F238E27FC236}">
                <a16:creationId xmlns:a16="http://schemas.microsoft.com/office/drawing/2014/main" id="{492E1390-2B39-437A-99CA-7EF15FF69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1220" y="1503284"/>
            <a:ext cx="679990" cy="542684"/>
          </a:xfrm>
          <a:prstGeom prst="rect">
            <a:avLst/>
          </a:prstGeom>
        </p:spPr>
      </p:pic>
      <p:sp>
        <p:nvSpPr>
          <p:cNvPr id="11" name="TextBox 10">
            <a:extLst>
              <a:ext uri="{FF2B5EF4-FFF2-40B4-BE49-F238E27FC236}">
                <a16:creationId xmlns:a16="http://schemas.microsoft.com/office/drawing/2014/main" id="{8C779A79-F1E4-4BCC-B31B-3D6417E48C17}"/>
              </a:ext>
            </a:extLst>
          </p:cNvPr>
          <p:cNvSpPr txBox="1"/>
          <p:nvPr/>
        </p:nvSpPr>
        <p:spPr>
          <a:xfrm>
            <a:off x="8208819" y="1238682"/>
            <a:ext cx="3638652" cy="941796"/>
          </a:xfrm>
          <a:prstGeom prst="rect">
            <a:avLst/>
          </a:prstGeom>
          <a:noFill/>
        </p:spPr>
        <p:txBody>
          <a:bodyPr wrap="square" lIns="182880" tIns="146304" rIns="182880" bIns="146304" rtlCol="0">
            <a:spAutoFit/>
          </a:bodyPr>
          <a:lstStyle/>
          <a:p>
            <a:pPr fontAlgn="base"/>
            <a:r>
              <a:rPr lang="en-US" sz="1400" dirty="0"/>
              <a:t>Create your best work with </a:t>
            </a:r>
            <a:r>
              <a:rPr lang="en-US" sz="1400" b="1" dirty="0">
                <a:solidFill>
                  <a:srgbClr val="0070C0"/>
                </a:solidFill>
              </a:rPr>
              <a:t>intelligent tools</a:t>
            </a:r>
            <a:r>
              <a:rPr lang="en-US" sz="1400" dirty="0"/>
              <a:t>​ built in to the Office you love and are familiar with</a:t>
            </a:r>
            <a:endParaRPr lang="en-US" dirty="0">
              <a:gradFill>
                <a:gsLst>
                  <a:gs pos="2917">
                    <a:schemeClr val="tx1"/>
                  </a:gs>
                  <a:gs pos="30000">
                    <a:schemeClr val="tx1"/>
                  </a:gs>
                </a:gsLst>
                <a:lin ang="5400000" scaled="0"/>
              </a:gradFill>
            </a:endParaRPr>
          </a:p>
        </p:txBody>
      </p:sp>
      <p:sp>
        <p:nvSpPr>
          <p:cNvPr id="12" name="TextBox 11">
            <a:extLst>
              <a:ext uri="{FF2B5EF4-FFF2-40B4-BE49-F238E27FC236}">
                <a16:creationId xmlns:a16="http://schemas.microsoft.com/office/drawing/2014/main" id="{EFB060F1-DFE4-4640-A77E-922AB05CAEB9}"/>
              </a:ext>
            </a:extLst>
          </p:cNvPr>
          <p:cNvSpPr txBox="1"/>
          <p:nvPr/>
        </p:nvSpPr>
        <p:spPr>
          <a:xfrm>
            <a:off x="8208818" y="4984866"/>
            <a:ext cx="3809953" cy="726353"/>
          </a:xfrm>
          <a:prstGeom prst="rect">
            <a:avLst/>
          </a:prstGeom>
          <a:noFill/>
        </p:spPr>
        <p:txBody>
          <a:bodyPr wrap="square" lIns="182880" tIns="146304" rIns="182880" bIns="146304" rtlCol="0">
            <a:spAutoFit/>
          </a:bodyPr>
          <a:lstStyle/>
          <a:p>
            <a:pPr fontAlgn="base"/>
            <a:r>
              <a:rPr lang="en-US" sz="1400" dirty="0"/>
              <a:t>Work efficiently with </a:t>
            </a:r>
            <a:r>
              <a:rPr lang="en-US" sz="1400" b="1" dirty="0">
                <a:solidFill>
                  <a:srgbClr val="0070C0"/>
                </a:solidFill>
              </a:rPr>
              <a:t>integration to other apps and solutions</a:t>
            </a:r>
            <a:r>
              <a:rPr lang="en-US" sz="1400" dirty="0"/>
              <a:t> you use daily​</a:t>
            </a:r>
            <a:endParaRPr lang="en-US" dirty="0">
              <a:gradFill>
                <a:gsLst>
                  <a:gs pos="2917">
                    <a:schemeClr val="tx1"/>
                  </a:gs>
                  <a:gs pos="30000">
                    <a:schemeClr val="tx1"/>
                  </a:gs>
                </a:gsLst>
                <a:lin ang="5400000" scaled="0"/>
              </a:gradFill>
            </a:endParaRPr>
          </a:p>
        </p:txBody>
      </p:sp>
      <p:sp>
        <p:nvSpPr>
          <p:cNvPr id="13" name="TextBox 12">
            <a:extLst>
              <a:ext uri="{FF2B5EF4-FFF2-40B4-BE49-F238E27FC236}">
                <a16:creationId xmlns:a16="http://schemas.microsoft.com/office/drawing/2014/main" id="{E7886CFA-3E2F-4B58-8655-FA6A4A60174E}"/>
              </a:ext>
            </a:extLst>
          </p:cNvPr>
          <p:cNvSpPr txBox="1"/>
          <p:nvPr/>
        </p:nvSpPr>
        <p:spPr>
          <a:xfrm>
            <a:off x="8208818" y="3782958"/>
            <a:ext cx="3368397" cy="941796"/>
          </a:xfrm>
          <a:prstGeom prst="rect">
            <a:avLst/>
          </a:prstGeom>
          <a:noFill/>
        </p:spPr>
        <p:txBody>
          <a:bodyPr wrap="square" lIns="182880" tIns="146304" rIns="182880" bIns="146304" rtlCol="0">
            <a:spAutoFit/>
          </a:bodyPr>
          <a:lstStyle/>
          <a:p>
            <a:pPr fontAlgn="base"/>
            <a:r>
              <a:rPr lang="en-US" sz="1400" dirty="0"/>
              <a:t>Stay on top of all your work with </a:t>
            </a:r>
            <a:r>
              <a:rPr lang="en-US" sz="1400" b="1" dirty="0">
                <a:solidFill>
                  <a:srgbClr val="0070C0"/>
                </a:solidFill>
              </a:rPr>
              <a:t>access to all your files </a:t>
            </a:r>
            <a:r>
              <a:rPr lang="en-US" sz="1400" dirty="0"/>
              <a:t>with online file storage</a:t>
            </a:r>
          </a:p>
        </p:txBody>
      </p:sp>
      <p:pic>
        <p:nvPicPr>
          <p:cNvPr id="6" name="Picture 5">
            <a:extLst>
              <a:ext uri="{FF2B5EF4-FFF2-40B4-BE49-F238E27FC236}">
                <a16:creationId xmlns:a16="http://schemas.microsoft.com/office/drawing/2014/main" id="{59FDC792-7A95-4E5D-8016-7EDF39556060}"/>
              </a:ext>
            </a:extLst>
          </p:cNvPr>
          <p:cNvPicPr>
            <a:picLocks noChangeAspect="1"/>
          </p:cNvPicPr>
          <p:nvPr/>
        </p:nvPicPr>
        <p:blipFill>
          <a:blip r:embed="rId9"/>
          <a:stretch>
            <a:fillRect/>
          </a:stretch>
        </p:blipFill>
        <p:spPr>
          <a:xfrm>
            <a:off x="15314784" y="43755"/>
            <a:ext cx="3266705" cy="1781123"/>
          </a:xfrm>
          <a:prstGeom prst="rect">
            <a:avLst/>
          </a:prstGeom>
          <a:effectLst>
            <a:outerShdw blurRad="50800" dist="38100" dir="8100000" algn="tr" rotWithShape="0">
              <a:prstClr val="black">
                <a:alpha val="17000"/>
              </a:prstClr>
            </a:outerShdw>
          </a:effectLst>
        </p:spPr>
      </p:pic>
      <p:pic>
        <p:nvPicPr>
          <p:cNvPr id="2" name="Picture 1">
            <a:extLst>
              <a:ext uri="{FF2B5EF4-FFF2-40B4-BE49-F238E27FC236}">
                <a16:creationId xmlns:a16="http://schemas.microsoft.com/office/drawing/2014/main" id="{DC91CC17-92E9-4233-88C9-51C3E112FFBC}"/>
              </a:ext>
            </a:extLst>
          </p:cNvPr>
          <p:cNvPicPr>
            <a:picLocks noChangeAspect="1"/>
          </p:cNvPicPr>
          <p:nvPr/>
        </p:nvPicPr>
        <p:blipFill>
          <a:blip r:embed="rId10"/>
          <a:stretch>
            <a:fillRect/>
          </a:stretch>
        </p:blipFill>
        <p:spPr>
          <a:xfrm>
            <a:off x="589005" y="373571"/>
            <a:ext cx="5361172" cy="2773695"/>
          </a:xfrm>
          <a:prstGeom prst="rect">
            <a:avLst/>
          </a:prstGeom>
          <a:effectLst>
            <a:outerShdw blurRad="215900" dist="50800" dir="5400000" algn="t" rotWithShape="0">
              <a:prstClr val="black">
                <a:alpha val="33000"/>
              </a:prstClr>
            </a:outerShdw>
          </a:effectLst>
        </p:spPr>
      </p:pic>
      <p:pic>
        <p:nvPicPr>
          <p:cNvPr id="3" name="Picture 2">
            <a:extLst>
              <a:ext uri="{FF2B5EF4-FFF2-40B4-BE49-F238E27FC236}">
                <a16:creationId xmlns:a16="http://schemas.microsoft.com/office/drawing/2014/main" id="{525473D5-7ADF-41B0-92F4-69653995F2E5}"/>
              </a:ext>
            </a:extLst>
          </p:cNvPr>
          <p:cNvPicPr>
            <a:picLocks noChangeAspect="1"/>
          </p:cNvPicPr>
          <p:nvPr/>
        </p:nvPicPr>
        <p:blipFill>
          <a:blip r:embed="rId11"/>
          <a:stretch>
            <a:fillRect/>
          </a:stretch>
        </p:blipFill>
        <p:spPr>
          <a:xfrm>
            <a:off x="14712971" y="2240662"/>
            <a:ext cx="5599993" cy="3254382"/>
          </a:xfrm>
          <a:prstGeom prst="rect">
            <a:avLst/>
          </a:prstGeom>
        </p:spPr>
      </p:pic>
      <p:pic>
        <p:nvPicPr>
          <p:cNvPr id="20" name="Picture 19" descr="A screenshot of a computer screen&#10;&#10;Description generated with very high confidence">
            <a:extLst>
              <a:ext uri="{FF2B5EF4-FFF2-40B4-BE49-F238E27FC236}">
                <a16:creationId xmlns:a16="http://schemas.microsoft.com/office/drawing/2014/main" id="{A82E004E-F752-4080-A489-B84FFA5F6216}"/>
              </a:ext>
            </a:extLst>
          </p:cNvPr>
          <p:cNvPicPr>
            <a:picLocks noChangeAspect="1"/>
          </p:cNvPicPr>
          <p:nvPr/>
        </p:nvPicPr>
        <p:blipFill>
          <a:blip r:embed="rId12"/>
          <a:stretch>
            <a:fillRect/>
          </a:stretch>
        </p:blipFill>
        <p:spPr>
          <a:xfrm>
            <a:off x="218740" y="3248100"/>
            <a:ext cx="5986346" cy="3493077"/>
          </a:xfrm>
          <a:prstGeom prst="rect">
            <a:avLst/>
          </a:prstGeom>
        </p:spPr>
      </p:pic>
      <p:sp>
        <p:nvSpPr>
          <p:cNvPr id="22" name="TextBox 21">
            <a:extLst>
              <a:ext uri="{FF2B5EF4-FFF2-40B4-BE49-F238E27FC236}">
                <a16:creationId xmlns:a16="http://schemas.microsoft.com/office/drawing/2014/main" id="{6A07103E-0429-450C-BD96-A21D954CD41F}"/>
              </a:ext>
            </a:extLst>
          </p:cNvPr>
          <p:cNvSpPr txBox="1"/>
          <p:nvPr/>
        </p:nvSpPr>
        <p:spPr>
          <a:xfrm>
            <a:off x="8208818" y="2627752"/>
            <a:ext cx="3809953" cy="726353"/>
          </a:xfrm>
          <a:prstGeom prst="rect">
            <a:avLst/>
          </a:prstGeom>
          <a:noFill/>
        </p:spPr>
        <p:txBody>
          <a:bodyPr wrap="square" lIns="182880" tIns="146304" rIns="182880" bIns="146304" rtlCol="0">
            <a:spAutoFit/>
          </a:bodyPr>
          <a:lstStyle/>
          <a:p>
            <a:pPr fontAlgn="base"/>
            <a:r>
              <a:rPr lang="en-US" sz="1400" b="1" dirty="0">
                <a:solidFill>
                  <a:srgbClr val="0070C0"/>
                </a:solidFill>
              </a:rPr>
              <a:t>Get work done on the go </a:t>
            </a:r>
            <a:r>
              <a:rPr lang="en-US" sz="1400" dirty="0"/>
              <a:t>with enterprise grade email and calendaring features</a:t>
            </a:r>
            <a:endParaRPr lang="en-US" b="1" dirty="0">
              <a:solidFill>
                <a:srgbClr val="0070C0"/>
              </a:solidFill>
            </a:endParaRPr>
          </a:p>
        </p:txBody>
      </p:sp>
      <p:pic>
        <p:nvPicPr>
          <p:cNvPr id="4" name="Graphic 3">
            <a:extLst>
              <a:ext uri="{FF2B5EF4-FFF2-40B4-BE49-F238E27FC236}">
                <a16:creationId xmlns:a16="http://schemas.microsoft.com/office/drawing/2014/main" id="{20676B70-E678-4473-AF1B-3D44B55555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1653" y="2738515"/>
            <a:ext cx="619125" cy="504825"/>
          </a:xfrm>
          <a:prstGeom prst="rect">
            <a:avLst/>
          </a:prstGeom>
        </p:spPr>
      </p:pic>
      <p:sp>
        <p:nvSpPr>
          <p:cNvPr id="21" name="Rectangle 20">
            <a:extLst>
              <a:ext uri="{FF2B5EF4-FFF2-40B4-BE49-F238E27FC236}">
                <a16:creationId xmlns:a16="http://schemas.microsoft.com/office/drawing/2014/main" id="{91A7E170-2BD3-4665-B3B1-C8C0AD9A097E}"/>
              </a:ext>
            </a:extLst>
          </p:cNvPr>
          <p:cNvSpPr/>
          <p:nvPr/>
        </p:nvSpPr>
        <p:spPr>
          <a:xfrm>
            <a:off x="6656432" y="246561"/>
            <a:ext cx="4290162" cy="646331"/>
          </a:xfrm>
          <a:prstGeom prst="rect">
            <a:avLst/>
          </a:prstGeom>
          <a:noFill/>
        </p:spPr>
        <p:txBody>
          <a:bodyPr wrap="square" anchor="ctr">
            <a:spAutoFit/>
          </a:bodyPr>
          <a:lstStyle/>
          <a:p>
            <a:pPr algn="ctr" defTabSz="914224">
              <a:defRPr/>
            </a:pPr>
            <a:r>
              <a:rPr lang="en-US" sz="3600" spc="-150" dirty="0">
                <a:solidFill>
                  <a:srgbClr val="0078D7"/>
                </a:solidFill>
                <a:latin typeface="Segoe UI Semibold" panose="020B0702040204020203" pitchFamily="34" charset="0"/>
                <a:cs typeface="Segoe UI Semibold" panose="020B0702040204020203" pitchFamily="34" charset="0"/>
              </a:rPr>
              <a:t>Get more done</a:t>
            </a:r>
          </a:p>
        </p:txBody>
      </p:sp>
    </p:spTree>
    <p:extLst>
      <p:ext uri="{BB962C8B-B14F-4D97-AF65-F5344CB8AC3E}">
        <p14:creationId xmlns:p14="http://schemas.microsoft.com/office/powerpoint/2010/main" val="1304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1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_Business_BLUE_2017_01">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3.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4.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1_Office 365 PPT Template -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6.xml><?xml version="1.0" encoding="utf-8"?>
<a:theme xmlns:a="http://schemas.openxmlformats.org/drawingml/2006/main" name="Comm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M365 PPT Template - 2017">
  <a:themeElements>
    <a:clrScheme name="Custom 15">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9.xml><?xml version="1.0" encoding="utf-8"?>
<a:theme xmlns:a="http://schemas.openxmlformats.org/drawingml/2006/main" name="3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C1D25FFA1D5140B0C9AB31B4100114" ma:contentTypeVersion="10" ma:contentTypeDescription="Create a new document." ma:contentTypeScope="" ma:versionID="1b7ca1f945eb9c47cbc837cfb292d37e">
  <xsd:schema xmlns:xsd="http://www.w3.org/2001/XMLSchema" xmlns:xs="http://www.w3.org/2001/XMLSchema" xmlns:p="http://schemas.microsoft.com/office/2006/metadata/properties" xmlns:ns2="92390f3f-9cad-47da-836f-1c247129fec3" xmlns:ns3="6a8e62fd-59fe-40b2-a476-f1ee367ed0ec" targetNamespace="http://schemas.microsoft.com/office/2006/metadata/properties" ma:root="true" ma:fieldsID="edaeb508fd28bca86f39f30365d360e1" ns2:_="" ns3:_="">
    <xsd:import namespace="92390f3f-9cad-47da-836f-1c247129fec3"/>
    <xsd:import namespace="6a8e62fd-59fe-40b2-a476-f1ee367ed0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3:LastSharedByUser" minOccurs="0"/>
                <xsd:element ref="ns3:LastSharedBy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90f3f-9cad-47da-836f-1c247129fe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8e62fd-59fe-40b2-a476-f1ee367ed0e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hidden="true" ma:internalName="LastSharedByUser" ma:readOnly="true">
      <xsd:simpleType>
        <xsd:restriction base="dms:Note"/>
      </xsd:simpleType>
    </xsd:element>
    <xsd:element name="LastSharedByTime" ma:index="16"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stSharedByUser xmlns="6a8e62fd-59fe-40b2-a476-f1ee367ed0ec" xsi:nil="true"/>
    <SharedWithUsers xmlns="6a8e62fd-59fe-40b2-a476-f1ee367ed0ec">
      <UserInfo>
        <DisplayName/>
        <AccountId xsi:nil="true"/>
        <AccountType/>
      </UserInfo>
    </SharedWithUsers>
    <LastSharedByTime xmlns="6a8e62fd-59fe-40b2-a476-f1ee367ed0ec" xsi:nil="true"/>
  </documentManagement>
</p:properties>
</file>

<file path=customXml/itemProps1.xml><?xml version="1.0" encoding="utf-8"?>
<ds:datastoreItem xmlns:ds="http://schemas.openxmlformats.org/officeDocument/2006/customXml" ds:itemID="{446D5774-3240-406D-9103-778E90028441}">
  <ds:schemaRefs>
    <ds:schemaRef ds:uri="http://schemas.microsoft.com/sharepoint/v3/contenttype/forms"/>
  </ds:schemaRefs>
</ds:datastoreItem>
</file>

<file path=customXml/itemProps2.xml><?xml version="1.0" encoding="utf-8"?>
<ds:datastoreItem xmlns:ds="http://schemas.openxmlformats.org/officeDocument/2006/customXml" ds:itemID="{3156949C-D2E6-492E-8424-191BDA2A9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390f3f-9cad-47da-836f-1c247129fec3"/>
    <ds:schemaRef ds:uri="6a8e62fd-59fe-40b2-a476-f1ee367ed0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7B80AE-824B-4E9D-B1AE-A071A4F43C84}">
  <ds:schemaRefs>
    <ds:schemaRef ds:uri="http://schemas.microsoft.com/office/infopath/2007/PartnerControls"/>
    <ds:schemaRef ds:uri="6a8e62fd-59fe-40b2-a476-f1ee367ed0ec"/>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openxmlformats.org/package/2006/metadata/core-properties"/>
    <ds:schemaRef ds:uri="92390f3f-9cad-47da-836f-1c247129fec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2173</Words>
  <Application>Microsoft Office PowerPoint</Application>
  <PresentationFormat>Personalizado</PresentationFormat>
  <Paragraphs>386</Paragraphs>
  <Slides>21</Slides>
  <Notes>21</Notes>
  <HiddenSlides>0</HiddenSlides>
  <MMClips>0</MMClips>
  <ScaleCrop>false</ScaleCrop>
  <HeadingPairs>
    <vt:vector size="8" baseType="variant">
      <vt:variant>
        <vt:lpstr>Fuentes usadas</vt:lpstr>
      </vt:variant>
      <vt:variant>
        <vt:i4>11</vt:i4>
      </vt:variant>
      <vt:variant>
        <vt:lpstr>Tema</vt:lpstr>
      </vt:variant>
      <vt:variant>
        <vt:i4>11</vt:i4>
      </vt:variant>
      <vt:variant>
        <vt:lpstr>Servidores OLE incrustados</vt:lpstr>
      </vt:variant>
      <vt:variant>
        <vt:i4>1</vt:i4>
      </vt:variant>
      <vt:variant>
        <vt:lpstr>Títulos de diapositiva</vt:lpstr>
      </vt:variant>
      <vt:variant>
        <vt:i4>21</vt:i4>
      </vt:variant>
    </vt:vector>
  </HeadingPairs>
  <TitlesOfParts>
    <vt:vector size="44" baseType="lpstr">
      <vt:lpstr>Arial</vt:lpstr>
      <vt:lpstr>Calibri</vt:lpstr>
      <vt:lpstr>Calibri Light</vt:lpstr>
      <vt:lpstr>Consolas</vt:lpstr>
      <vt:lpstr>Segoe MDL2 Assets</vt:lpstr>
      <vt:lpstr>Segoe UI</vt:lpstr>
      <vt:lpstr>Segoe UI Light</vt:lpstr>
      <vt:lpstr>Segoe UI Semibold</vt:lpstr>
      <vt:lpstr>Segoe UI Semilight</vt:lpstr>
      <vt:lpstr>Times New Roman</vt:lpstr>
      <vt:lpstr>Wingdings</vt:lpstr>
      <vt:lpstr>BCS PPT Template_Draft2</vt:lpstr>
      <vt:lpstr>16-9_Business_BLUE_2017_01</vt:lpstr>
      <vt:lpstr>1_BCS PPT Template_Draft2</vt:lpstr>
      <vt:lpstr>2_BCS PPT Template_Draft2</vt:lpstr>
      <vt:lpstr>1_Office 365 PPT Template - 2017</vt:lpstr>
      <vt:lpstr>Common Slides</vt:lpstr>
      <vt:lpstr>3_Windows 10 Brand Template 16x9</vt:lpstr>
      <vt:lpstr>M365 PPT Template - 2017</vt:lpstr>
      <vt:lpstr>3_BCS PPT Template_Draft2</vt:lpstr>
      <vt:lpstr>Microsoft 365 PPT Template - 2018</vt:lpstr>
      <vt:lpstr>1_Office Theme</vt:lpstr>
      <vt:lpstr>think-cell Slide</vt:lpstr>
      <vt:lpstr>Presentación de PowerPoint</vt:lpstr>
      <vt:lpstr>What does today look  like for SMB’s?</vt:lpstr>
      <vt:lpstr>Fragmentation leads to real business risk </vt:lpstr>
      <vt:lpstr>What is Microsoft 365 Business</vt:lpstr>
      <vt:lpstr>Microsoft 365 Business | Simplifying SMB technology investment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Our expertise + Microsoft 365 Business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cp:revision>
  <dcterms:modified xsi:type="dcterms:W3CDTF">2018-07-30T11:58:55Z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0x010100DEC1D25FFA1D5140B0C9AB31B4100114</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ashiddya@microsoft.com</vt:lpwstr>
  </property>
  <property fmtid="{D5CDD505-2E9C-101B-9397-08002B2CF9AE}" pid="6" name="MSIP_Label_f42aa342-8706-4288-bd11-ebb85995028c_SetDate">
    <vt:lpwstr>2018-04-10T23:12:30.3582726Z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ies>
</file>