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723" r:id="rId3"/>
    <p:sldMasterId id="2147483749" r:id="rId4"/>
    <p:sldMasterId id="2147483776" r:id="rId5"/>
    <p:sldMasterId id="2147483792" r:id="rId6"/>
  </p:sldMasterIdLst>
  <p:notesMasterIdLst>
    <p:notesMasterId r:id="rId23"/>
  </p:notesMasterIdLst>
  <p:sldIdLst>
    <p:sldId id="1746" r:id="rId7"/>
    <p:sldId id="1798" r:id="rId8"/>
    <p:sldId id="1783" r:id="rId9"/>
    <p:sldId id="1770" r:id="rId10"/>
    <p:sldId id="1767" r:id="rId11"/>
    <p:sldId id="1774" r:id="rId12"/>
    <p:sldId id="1751" r:id="rId13"/>
    <p:sldId id="270" r:id="rId14"/>
    <p:sldId id="263" r:id="rId15"/>
    <p:sldId id="354" r:id="rId16"/>
    <p:sldId id="1775" r:id="rId17"/>
    <p:sldId id="1778" r:id="rId18"/>
    <p:sldId id="1799" r:id="rId19"/>
    <p:sldId id="1777" r:id="rId20"/>
    <p:sldId id="316" r:id="rId21"/>
    <p:sldId id="172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64"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82" d="100"/>
          <a:sy n="82" d="100"/>
        </p:scale>
        <p:origin x="210"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24T12:56:01.701" idx="64">
    <p:pos x="7823" y="0"/>
    <p:text>Chamge to "Safeguard your data"</p:text>
    <p:extLst mod="1">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B4D8F1-7180-48D9-9DA6-9FDEE0EE442B}" type="datetimeFigureOut">
              <a:rPr lang="en-US" smtClean="0"/>
              <a:t>5/14/2018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DEECC1-E517-4565-B087-6E66B0A566AA}" type="slidenum">
              <a:rPr lang="en-US" smtClean="0"/>
              <a:t>‹#›</a:t>
            </a:fld>
            <a:endParaRPr lang="en-US"/>
          </a:p>
        </p:txBody>
      </p:sp>
    </p:spTree>
    <p:extLst>
      <p:ext uri="{BB962C8B-B14F-4D97-AF65-F5344CB8AC3E}">
        <p14:creationId xmlns:p14="http://schemas.microsoft.com/office/powerpoint/2010/main" val="66016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Hi, welcome to this webcast demo on Microsoft 365 Business. Today, Small and Midsized businesses face a host of technology challenges like keeping your technology current, dealing with mobile workforce and protecting company data due to cyber security threats. In this, webcast demo, We’re really excited to show you how Microsoft 365 Business can help you securely run and grow your business.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6F440-3FA0-4B8E-AC02-D273D7CDB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630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three areas to cover.</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first is, how will you understand your level of compliance risk on an ongoing basis, so you know where you need to make improvements?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Next, how will you manage data governance and protection of your sensitive data across devices and apps, both on-premises and in the cloud?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Finally, what processes do you have in place to respond to inquiries and audits?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go into each of these areas in more depth.</a:t>
            </a:r>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5/14/2018 12:56 PM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173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It is easy to look at all these features and wonder how complex it would be to enable these functionalities. In Microsoft 365 business, we have made it Easy to setup and manage your users, devices, and data, giving you time back.</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We’ll show you more in the demo but You can easily set policies Quickly onboard a new PC or to refresh an existing PC with automatic Windows 10 setup and configuration helping you get value of your Microsoft 365 Business Subscription faster</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 know we’ve talked a lot about Microsoft 365 Business. Let’s head to the demo so you can see it in action</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5/14/2018 12:56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80947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0" dirty="0">
              <a:gradFill>
                <a:gsLst>
                  <a:gs pos="0">
                    <a:srgbClr val="FFFFFF"/>
                  </a:gs>
                  <a:gs pos="100000">
                    <a:srgbClr val="FFFFFF"/>
                  </a:gs>
                </a:gsLst>
                <a:lin ang="5400000" scaled="0"/>
              </a:gradFill>
              <a:latin typeface="Segoe UI" panose="020B0502040204020203" pitchFamily="34" charset="0"/>
              <a:ea typeface="Segoe UI" pitchFamily="34" charset="0"/>
              <a:cs typeface="Segoe UI" pitchFamily="34" charset="0"/>
              <a:sym typeface="Segoe UI" panose="020B0502040204020203" pitchFamily="34" charset="0"/>
            </a:endParaRPr>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900" kern="1200" dirty="0">
                <a:solidFill>
                  <a:schemeClr val="tx1"/>
                </a:solidFill>
                <a:effectLst/>
                <a:latin typeface="Segoe UI Light" pitchFamily="34" charset="0"/>
                <a:ea typeface="+mn-ea"/>
                <a:cs typeface="+mn-cs"/>
              </a:rPr>
              <a:t>As you can see with all that we’ve showed you, Microsoft 365 Business is a single subscription that provides you with collaboration, security and easy device management. Now, you can enable these capabilities by purchasing 3</a:t>
            </a:r>
            <a:r>
              <a:rPr lang="en-US" sz="900" kern="1200" baseline="30000" dirty="0">
                <a:solidFill>
                  <a:schemeClr val="tx1"/>
                </a:solidFill>
                <a:effectLst/>
                <a:latin typeface="Segoe UI Light" pitchFamily="34" charset="0"/>
                <a:ea typeface="+mn-ea"/>
                <a:cs typeface="+mn-cs"/>
              </a:rPr>
              <a:t>rd</a:t>
            </a:r>
            <a:r>
              <a:rPr lang="en-US" sz="900" kern="1200" dirty="0">
                <a:solidFill>
                  <a:schemeClr val="tx1"/>
                </a:solidFill>
                <a:effectLst/>
                <a:latin typeface="Segoe UI Light" pitchFamily="34" charset="0"/>
                <a:ea typeface="+mn-ea"/>
                <a:cs typeface="+mn-cs"/>
              </a:rPr>
              <a:t> party services separately but those would be expensive and not mention the integration would be clunky. Microsoft 365 Business costs $20 per user month and the integration of features are seamless, giving your users a delightful experience.</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7AF0D-4CA1-4851-9CE3-2AC50BEAF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To conclude, let’s just recap what we covered in Microsoft 365 Business:</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You saw how you can get more done with Intelligent tools built into the Office you love along with enterprise grade email and file storage</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We showed how you can work better together with the new Microsoft Teams and how you can collaborate as a group with your co-workers, customers and suppliers.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We showed you specific business apps designed to help grow the business Like Bookings and Outlook Customer Manager ​</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We also showed how Microsoft 365 Business safeguards your business by Helping protect your company against external threats like phishing and malicious emails. And  features to help you protect sensitive information like Social security numbers, Credit card information </a:t>
            </a:r>
            <a:r>
              <a:rPr lang="en-US" sz="900" kern="1200" dirty="0" err="1">
                <a:solidFill>
                  <a:schemeClr val="tx1"/>
                </a:solidFill>
                <a:effectLst/>
                <a:latin typeface="Segoe UI Light" pitchFamily="34" charset="0"/>
                <a:ea typeface="+mn-ea"/>
                <a:cs typeface="+mn-cs"/>
              </a:rPr>
              <a:t>etc</a:t>
            </a:r>
            <a:r>
              <a:rPr lang="en-US" sz="900" kern="1200" dirty="0">
                <a:solidFill>
                  <a:schemeClr val="tx1"/>
                </a:solidFill>
                <a:effectLst/>
                <a:latin typeface="Segoe UI Light" pitchFamily="34" charset="0"/>
                <a:ea typeface="+mn-ea"/>
                <a:cs typeface="+mn-cs"/>
              </a:rPr>
              <a:t> from leaving the organization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Finally, we showed you how you can easily enable all of these features along with simplifying device setup so you can unlock the value of your Microsoft 365 Business subscription faster</a:t>
            </a:r>
          </a:p>
          <a:p>
            <a:pPr lvl="0"/>
            <a:endParaRPr lang="en-US" sz="900" kern="1200" dirty="0">
              <a:solidFill>
                <a:schemeClr val="tx1"/>
              </a:solidFill>
              <a:effectLst/>
              <a:latin typeface="Segoe UI Light" pitchFamily="34" charset="0"/>
              <a:ea typeface="+mn-ea"/>
              <a:cs typeface="+mn-cs"/>
            </a:endParaRPr>
          </a:p>
          <a:p>
            <a:pPr lvl="0"/>
            <a:endParaRPr lang="en-US" sz="900" kern="1200" dirty="0">
              <a:solidFill>
                <a:schemeClr val="tx1"/>
              </a:solidFill>
              <a:effectLst/>
              <a:latin typeface="Segoe UI Light" pitchFamily="34" charset="0"/>
              <a:ea typeface="+mn-ea"/>
              <a:cs typeface="+mn-cs"/>
            </a:endParaRPr>
          </a:p>
          <a:p>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5/14/2018 12:56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23372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next steps you can take. Please let us know how we can help.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389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5/14/2018 12:56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02688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What is Microsoft 365 Business?</a:t>
            </a:r>
          </a:p>
          <a:p>
            <a:r>
              <a:rPr lang="en-US" sz="900" kern="1200" dirty="0">
                <a:solidFill>
                  <a:schemeClr val="tx1"/>
                </a:solidFill>
                <a:effectLst/>
                <a:latin typeface="Segoe UI Light" pitchFamily="34" charset="0"/>
                <a:ea typeface="+mn-ea"/>
                <a:cs typeface="+mn-cs"/>
              </a:rPr>
              <a:t>Microsoft 365 Business is a complete integrated solution powered by Office 365 and windows 10 designed to help you securely run and grow your  business.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It brings together the best-in-class productivity capabilities of Office 365 that enables you and your employees to create, connect and co-author from anywhere, any device while also providing you peace of mind through sophisticated security features to safeguard your business information from threats.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Microsoft 365 Business also helps you grow your business through specific tools that help you interact and find new customers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With Microsoft 365 Business you have one subscription that enables collaboration, has tools that help you grow your business while providing you peace of mind by safe guarding your business information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6F440-3FA0-4B8E-AC02-D273D7CDB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258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Now before we begin, let us take a minute to see what we’re going to cover today in Microsoft 365 Business:</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You’re going to Learn how you can get more done with Intelligent tools built into the Office you love along with enterprise grade email and file storage</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We’ll show you how you can work better together with the new Microsoft Teams and how you can collaborate as a group with your co-workers, customers and suppliers.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Microsoft 365 Business also includes specific business apps designed to help build the business Like Bookings and Outlook customer Manager for Example. These help you Get more customers and improve the efficiency of your business operations​</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We’ll also show how Microsoft 365 Business safeguards your data by Helping protect your company against external threats like phishing and malicious emails. It also includes features to help you protect sensitive information like Social security numbers, Credit card information </a:t>
            </a:r>
            <a:r>
              <a:rPr lang="en-US" sz="900" kern="1200" dirty="0" err="1">
                <a:solidFill>
                  <a:schemeClr val="tx1"/>
                </a:solidFill>
                <a:effectLst/>
                <a:latin typeface="Segoe UI Light" pitchFamily="34" charset="0"/>
                <a:ea typeface="+mn-ea"/>
                <a:cs typeface="+mn-cs"/>
              </a:rPr>
              <a:t>etc</a:t>
            </a:r>
            <a:r>
              <a:rPr lang="en-US" sz="900" kern="1200" dirty="0">
                <a:solidFill>
                  <a:schemeClr val="tx1"/>
                </a:solidFill>
                <a:effectLst/>
                <a:latin typeface="Segoe UI Light" pitchFamily="34" charset="0"/>
                <a:ea typeface="+mn-ea"/>
                <a:cs typeface="+mn-cs"/>
              </a:rPr>
              <a:t> from leaving the organization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Finally, we’ll show you how you can easily enable all of these features along with simplifying device setup so you can unlock the value of your Microsoft 365 Business subscription faster</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let’s take a deeper dive in to what you get with your Microsoft 365 Business Subscription </a:t>
            </a:r>
          </a:p>
          <a:p>
            <a:r>
              <a:rPr lang="en-US" sz="900" kern="1200" dirty="0">
                <a:solidFill>
                  <a:schemeClr val="tx1"/>
                </a:solidFill>
                <a:effectLst/>
                <a:latin typeface="Segoe UI Light" pitchFamily="34" charset="0"/>
                <a:ea typeface="+mn-ea"/>
                <a:cs typeface="+mn-cs"/>
              </a:rPr>
              <a:t> </a:t>
            </a:r>
          </a:p>
          <a:p>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5/14/2018 12:56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14248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Let’s unpack what we mean by Get More Done.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With Microsoft 365 Business you get enterprise grade email, File storage for documents, a hub for teamwork, and the Office apps all working together so you can increase your productivity and grow your business with confidence.</a:t>
            </a:r>
          </a:p>
          <a:p>
            <a:pPr fontAlgn="base"/>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In Microsoft 365 Business you get the latest Office apps that you love and are familiar with like Word, Excel, PowerPoint, </a:t>
            </a:r>
            <a:r>
              <a:rPr lang="en-US" sz="900" kern="1200" dirty="0" err="1">
                <a:solidFill>
                  <a:schemeClr val="tx1"/>
                </a:solidFill>
                <a:effectLst/>
                <a:latin typeface="Segoe UI Light" pitchFamily="34" charset="0"/>
                <a:ea typeface="+mn-ea"/>
                <a:cs typeface="+mn-cs"/>
              </a:rPr>
              <a:t>Onenote</a:t>
            </a:r>
            <a:r>
              <a:rPr lang="en-US" sz="900" kern="1200" dirty="0">
                <a:solidFill>
                  <a:schemeClr val="tx1"/>
                </a:solidFill>
                <a:effectLst/>
                <a:latin typeface="Segoe UI Light" pitchFamily="34" charset="0"/>
                <a:ea typeface="+mn-ea"/>
                <a:cs typeface="+mn-cs"/>
              </a:rPr>
              <a:t> and more. More importantly you get new features like intelligent recommendation tools. … like for Example Designer in PowerPoint -   that can automatically recommend slide designs based on your content without you having to build the slide. It helps you Create your best work like a pro saving you precious time and effort</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You can also </a:t>
            </a:r>
            <a:r>
              <a:rPr lang="en-US" sz="900" b="1" kern="1200" dirty="0">
                <a:solidFill>
                  <a:schemeClr val="tx1"/>
                </a:solidFill>
                <a:effectLst/>
                <a:latin typeface="Segoe UI Light" pitchFamily="34" charset="0"/>
                <a:ea typeface="+mn-ea"/>
                <a:cs typeface="+mn-cs"/>
              </a:rPr>
              <a:t>get work done on the go</a:t>
            </a:r>
            <a:r>
              <a:rPr lang="en-US" sz="900" kern="1200" dirty="0">
                <a:solidFill>
                  <a:schemeClr val="tx1"/>
                </a:solidFill>
                <a:effectLst/>
                <a:latin typeface="Segoe UI Light" pitchFamily="34" charset="0"/>
                <a:ea typeface="+mn-ea"/>
                <a:cs typeface="+mn-cs"/>
              </a:rPr>
              <a:t> with enterprise grade email and calendaring features in Outlook. You get a 50 GB mailbox and you don’t have to worry about running out space in your mailbox.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You can also stay on</a:t>
            </a:r>
            <a:r>
              <a:rPr lang="en-US" sz="900" b="1" kern="1200" dirty="0">
                <a:solidFill>
                  <a:schemeClr val="tx1"/>
                </a:solidFill>
                <a:effectLst/>
                <a:latin typeface="Segoe UI Light" pitchFamily="34" charset="0"/>
                <a:ea typeface="+mn-ea"/>
                <a:cs typeface="+mn-cs"/>
              </a:rPr>
              <a:t> top of your work with access to your </a:t>
            </a:r>
            <a:r>
              <a:rPr lang="en-US" sz="900" kern="1200" dirty="0">
                <a:solidFill>
                  <a:schemeClr val="tx1"/>
                </a:solidFill>
                <a:effectLst/>
                <a:latin typeface="Segoe UI Light" pitchFamily="34" charset="0"/>
                <a:ea typeface="+mn-ea"/>
                <a:cs typeface="+mn-cs"/>
              </a:rPr>
              <a:t>files with Online file storage in OneDrive for Business. You get 1 TB of file storage and You can Share your files from anywhere and any device whether at work, at home or on the go.</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5/14/2018 12:56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9262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With Microsoft 365 Business you can Work Better Together through the power of Microsoft Teams.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We’ll go into more detail on this in the demo but Microsoft Teams is  a hub for teamwork that brings together all your team’s chats, meetings, files, and apps making it easier for you to collaborate and keep track of group projects involving your </a:t>
            </a:r>
            <a:r>
              <a:rPr lang="en-US" sz="900" b="1" kern="1200" dirty="0">
                <a:solidFill>
                  <a:schemeClr val="tx1"/>
                </a:solidFill>
                <a:effectLst/>
                <a:latin typeface="Segoe UI Light" pitchFamily="34" charset="0"/>
                <a:ea typeface="+mn-ea"/>
                <a:cs typeface="+mn-cs"/>
              </a:rPr>
              <a:t>co-workers, customers and suppliers.</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With state of the art co-authoring capabilities, you can Share and edit your documents in real-time with your team from anywhere any device</a:t>
            </a:r>
          </a:p>
          <a:p>
            <a:r>
              <a:rPr lang="en-US" sz="900" kern="1200" dirty="0">
                <a:solidFill>
                  <a:schemeClr val="tx1"/>
                </a:solidFill>
                <a:effectLst/>
                <a:latin typeface="Segoe UI Light" pitchFamily="34" charset="0"/>
                <a:ea typeface="+mn-ea"/>
                <a:cs typeface="+mn-cs"/>
              </a:rPr>
              <a:t> </a:t>
            </a:r>
          </a:p>
          <a:p>
            <a:r>
              <a:rPr lang="en-US" sz="900" b="1" kern="1200" dirty="0">
                <a:solidFill>
                  <a:schemeClr val="tx1"/>
                </a:solidFill>
                <a:effectLst/>
                <a:latin typeface="Segoe UI Light" pitchFamily="34" charset="0"/>
                <a:ea typeface="+mn-ea"/>
                <a:cs typeface="+mn-cs"/>
              </a:rPr>
              <a:t>You can even Host online meetings in Teams to get work done in real-time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With one click, anyone inside or outside your company can join your online meeting</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You can even Record meetings and use the whiteboard, to draw out ideas and work together to solve challenges.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5/14/2018 12:56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54957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In Microsoft 365 Business we have specific apps designed to help you Build your business.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For example You can Track customer interactions and grow relationships with Outlook Customer Manager. You can view customer details, history and track deals in progress within Outlook</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Apps like Bookings help you Simplify the process of scheduling and managing customer appointments. It has convenient web-based scheduling that allows your customers to self-schedule appointments with you.</a:t>
            </a:r>
            <a:br>
              <a:rPr lang="en-US" sz="900" strike="sngStrike"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Further more, Apps like Planner make it easy for your team to create new project plans, organize tasks, and get updates on progress.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5/14/2018 12:56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93012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Apart from Enabling all of these amazing productivity and collaboration features, M365 B gives you peace of mind by Safeguarding your business. It  helps protect your company against external threats and data leak of sensitive business information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And it does this by taking a layered approach to security. You get:</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First, you get Protection from sophisticated threats hidden in email attachments and links, and get cutting-edge defenses against zero-day threats, ransomware, and other advanced malware attempts.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Second, you get Protection from data leaks helping you prevent sensitive information like SSNs and customer credit card numbers from being shared outside your business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3</a:t>
            </a:r>
            <a:r>
              <a:rPr lang="en-US" sz="900" kern="1200" baseline="30000" dirty="0">
                <a:solidFill>
                  <a:schemeClr val="tx1"/>
                </a:solidFill>
                <a:effectLst/>
                <a:latin typeface="Segoe UI Light" pitchFamily="34" charset="0"/>
                <a:ea typeface="+mn-ea"/>
                <a:cs typeface="+mn-cs"/>
              </a:rPr>
              <a:t>rd</a:t>
            </a:r>
            <a:r>
              <a:rPr lang="en-US" sz="900" kern="1200" dirty="0">
                <a:solidFill>
                  <a:schemeClr val="tx1"/>
                </a:solidFill>
                <a:effectLst/>
                <a:latin typeface="Segoe UI Light" pitchFamily="34" charset="0"/>
                <a:ea typeface="+mn-ea"/>
                <a:cs typeface="+mn-cs"/>
              </a:rPr>
              <a:t> you get to control and manage access to information. With M365 B, you can control who has access to company information by applying restrictions like Do not Copy and Do Not Forward. You can Enjoy peace of mind by remotely wiping business data on lost or stolen devices without affecting personal information</a:t>
            </a:r>
          </a:p>
          <a:p>
            <a:r>
              <a:rPr lang="en-US" sz="900" kern="1200" dirty="0">
                <a:solidFill>
                  <a:schemeClr val="tx1"/>
                </a:solidFill>
                <a:effectLst/>
                <a:latin typeface="Segoe UI Light" pitchFamily="34" charset="0"/>
                <a:ea typeface="+mn-ea"/>
                <a:cs typeface="+mn-cs"/>
              </a:rPr>
              <a:t> </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5/14/2018 12:56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85704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a large number of lengthy, complex requirements to meet, achieving and maintaining GDPR compliance is a challenge for any organization.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24D7FA-168F-4BA1-A406-686B2962B1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038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Segoe UI Light" pitchFamily="34" charset="0"/>
                <a:ea typeface="+mn-ea"/>
                <a:cs typeface="+mn-cs"/>
              </a:rPr>
              <a:t>Microsoft was the first major cloud services provider to make these commitments to its customers. </a:t>
            </a:r>
            <a:r>
              <a:rPr lang="en-US" sz="1200" kern="1200" dirty="0">
                <a:solidFill>
                  <a:schemeClr val="tx1"/>
                </a:solidFill>
                <a:effectLst/>
                <a:latin typeface="+mn-lt"/>
                <a:ea typeface="+mn-ea"/>
                <a:cs typeface="+mn-cs"/>
              </a:rPr>
              <a:t>In fact, we’ll put that commitment in writing, in a contract. </a:t>
            </a:r>
            <a:r>
              <a:rPr lang="en-US" sz="900" kern="1200" dirty="0">
                <a:solidFill>
                  <a:schemeClr val="tx1"/>
                </a:solidFill>
                <a:effectLst/>
                <a:latin typeface="Segoe UI Light" pitchFamily="34" charset="0"/>
                <a:ea typeface="+mn-ea"/>
                <a:cs typeface="+mn-cs"/>
              </a:rPr>
              <a:t>Our goal is to simplify compliance for our customers with both the GDPR and other major regulations.</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5/14/2018 12:56 PM</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295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C034F-12E3-4AE9-AB13-46295E03ED32}"/>
              </a:ext>
            </a:extLst>
          </p:cNvPr>
          <p:cNvSpPr>
            <a:spLocks noGrp="1"/>
          </p:cNvSpPr>
          <p:nvPr>
            <p:ph type="dt" sz="half" idx="10"/>
          </p:nvPr>
        </p:nvSpPr>
        <p:spPr/>
        <p:txBody>
          <a:bodyPr/>
          <a:lstStyle/>
          <a:p>
            <a:pPr defTabSz="914225">
              <a:defRPr/>
            </a:pPr>
            <a:fld id="{CC56EB45-85C9-4475-9FDF-B9A97576CA9F}" type="datetime1">
              <a:rPr lang="en-US" smtClean="0">
                <a:solidFill>
                  <a:prstClr val="white">
                    <a:lumMod val="85000"/>
                  </a:prstClr>
                </a:solidFill>
              </a:rPr>
              <a:pPr defTabSz="914225">
                <a:defRPr/>
              </a:pPr>
              <a:t>5/14/2018</a:t>
            </a:fld>
            <a:endParaRPr lang="en-US">
              <a:solidFill>
                <a:prstClr val="white">
                  <a:lumMod val="85000"/>
                </a:prstClr>
              </a:solidFill>
            </a:endParaRPr>
          </a:p>
        </p:txBody>
      </p:sp>
      <p:sp>
        <p:nvSpPr>
          <p:cNvPr id="6" name="Footer Placeholder 5">
            <a:extLst>
              <a:ext uri="{FF2B5EF4-FFF2-40B4-BE49-F238E27FC236}">
                <a16:creationId xmlns:a16="http://schemas.microsoft.com/office/drawing/2014/main" id="{B0BC0A15-2C37-4D96-B604-C0D2EE003F67}"/>
              </a:ext>
            </a:extLst>
          </p:cNvPr>
          <p:cNvSpPr>
            <a:spLocks noGrp="1"/>
          </p:cNvSpPr>
          <p:nvPr>
            <p:ph type="ftr" sz="quarter" idx="11"/>
          </p:nvPr>
        </p:nvSpPr>
        <p:spPr/>
        <p:txBody>
          <a:bodyPr/>
          <a:lstStyle/>
          <a:p>
            <a:pPr defTabSz="914225">
              <a:defRPr/>
            </a:pPr>
            <a:r>
              <a:rPr lang="en-US">
                <a:solidFill>
                  <a:prstClr val="white">
                    <a:lumMod val="85000"/>
                  </a:prstClr>
                </a:solidFill>
              </a:rPr>
              <a:t>&lt;company name&gt;- SUBJECT TO NDA OR PIA</a:t>
            </a:r>
          </a:p>
        </p:txBody>
      </p:sp>
      <p:sp>
        <p:nvSpPr>
          <p:cNvPr id="7" name="Slide Number Placeholder 6">
            <a:extLst>
              <a:ext uri="{FF2B5EF4-FFF2-40B4-BE49-F238E27FC236}">
                <a16:creationId xmlns:a16="http://schemas.microsoft.com/office/drawing/2014/main" id="{3596B425-D670-4D27-8CB1-4609A8E3E1E0}"/>
              </a:ext>
            </a:extLst>
          </p:cNvPr>
          <p:cNvSpPr>
            <a:spLocks noGrp="1"/>
          </p:cNvSpPr>
          <p:nvPr>
            <p:ph type="sldNum" sz="quarter" idx="12"/>
          </p:nvPr>
        </p:nvSpPr>
        <p:spPr/>
        <p:txBody>
          <a:bodyPr/>
          <a:lstStyle/>
          <a:p>
            <a:pPr defTabSz="914225">
              <a:defRPr/>
            </a:pPr>
            <a:fld id="{2064D0AA-63B8-4954-A966-5C7D07E178C1}" type="slidenum">
              <a:rPr lang="en-US" smtClean="0">
                <a:solidFill>
                  <a:prstClr val="white">
                    <a:lumMod val="85000"/>
                  </a:prstClr>
                </a:solidFill>
              </a:rPr>
              <a:pPr defTabSz="914225">
                <a:defRPr/>
              </a:pPr>
              <a:t>‹#›</a:t>
            </a:fld>
            <a:endParaRPr lang="en-US">
              <a:solidFill>
                <a:prstClr val="white">
                  <a:lumMod val="85000"/>
                </a:prstClr>
              </a:solidFill>
            </a:endParaRPr>
          </a:p>
        </p:txBody>
      </p:sp>
    </p:spTree>
    <p:extLst>
      <p:ext uri="{BB962C8B-B14F-4D97-AF65-F5344CB8AC3E}">
        <p14:creationId xmlns:p14="http://schemas.microsoft.com/office/powerpoint/2010/main" val="3638329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mp; 2-color Non-bullete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48" y="735174"/>
            <a:ext cx="11878952" cy="899665"/>
          </a:xfrm>
        </p:spPr>
        <p:txBody>
          <a:bodyPr/>
          <a:lstStyle>
            <a:lvl1pPr>
              <a:defRPr>
                <a:gradFill>
                  <a:gsLst>
                    <a:gs pos="5556">
                      <a:schemeClr val="bg1"/>
                    </a:gs>
                    <a:gs pos="27000">
                      <a:schemeClr val="bg1"/>
                    </a:gs>
                  </a:gsLst>
                  <a:lin ang="0" scaled="0"/>
                </a:gradFill>
              </a:defRPr>
            </a:lvl1pPr>
          </a:lstStyle>
          <a:p>
            <a:r>
              <a:rPr lang="en-US"/>
              <a:t>Click to edit Master title style</a:t>
            </a:r>
          </a:p>
        </p:txBody>
      </p:sp>
      <p:sp>
        <p:nvSpPr>
          <p:cNvPr id="4" name="Content Placeholder 5"/>
          <p:cNvSpPr>
            <a:spLocks noGrp="1"/>
          </p:cNvSpPr>
          <p:nvPr>
            <p:ph sz="quarter" idx="11"/>
          </p:nvPr>
        </p:nvSpPr>
        <p:spPr>
          <a:xfrm>
            <a:off x="160649" y="291070"/>
            <a:ext cx="4274296" cy="433965"/>
          </a:xfrm>
        </p:spPr>
        <p:txBody>
          <a:bodyPr lIns="182880" rIns="182880"/>
          <a:lstStyle>
            <a:lvl1pPr marL="0" indent="0">
              <a:buNone/>
              <a:defRPr lang="en-US" sz="1765" kern="1200" spc="-98" baseline="0" dirty="0" smtClean="0">
                <a:gradFill>
                  <a:gsLst>
                    <a:gs pos="5556">
                      <a:schemeClr val="bg1"/>
                    </a:gs>
                    <a:gs pos="27000">
                      <a:schemeClr val="bg1"/>
                    </a:gs>
                  </a:gsLst>
                  <a:lin ang="0" scaled="0"/>
                </a:gradFill>
                <a:latin typeface="+mn-lt"/>
                <a:ea typeface="+mn-ea"/>
                <a:cs typeface="Segoe UI" panose="020B0502040204020203" pitchFamily="34" charset="0"/>
              </a:defRPr>
            </a:lvl1pPr>
          </a:lstStyle>
          <a:p>
            <a:pPr marL="0" marR="0" lvl="0" indent="0" algn="l" defTabSz="89619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5" name="Content Placeholder 3"/>
          <p:cNvSpPr>
            <a:spLocks noGrp="1"/>
          </p:cNvSpPr>
          <p:nvPr>
            <p:ph sz="quarter" idx="12"/>
          </p:nvPr>
        </p:nvSpPr>
        <p:spPr>
          <a:xfrm>
            <a:off x="152400" y="1840790"/>
            <a:ext cx="4598963" cy="820812"/>
          </a:xfrm>
        </p:spPr>
        <p:txBody>
          <a:bodyPr lIns="182880" rIns="182880"/>
          <a:lstStyle>
            <a:lvl1pPr marL="0" indent="0" algn="l" defTabSz="896192" rtl="0" eaLnBrk="1" latinLnBrk="0" hangingPunct="1">
              <a:lnSpc>
                <a:spcPct val="90000"/>
              </a:lnSpc>
              <a:spcBef>
                <a:spcPts val="0"/>
              </a:spcBef>
              <a:spcAft>
                <a:spcPts val="1175"/>
              </a:spcAft>
              <a:buNone/>
              <a:defRPr lang="en-US" sz="1765" b="1" kern="1200" spc="-98"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896192" rtl="0" eaLnBrk="1" latinLnBrk="0" hangingPunct="1">
              <a:lnSpc>
                <a:spcPct val="90000"/>
              </a:lnSpc>
              <a:buNone/>
              <a:defRPr lang="en-US" sz="1765" kern="1200" spc="-98"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896192" rtl="0" eaLnBrk="1" latinLnBrk="0" hangingPunct="1">
              <a:lnSpc>
                <a:spcPct val="90000"/>
              </a:lnSpc>
              <a:buNone/>
              <a:defRPr lang="en-US" sz="1765" kern="1200" spc="-98"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896192" rtl="0" eaLnBrk="1" latinLnBrk="0" hangingPunct="1">
              <a:lnSpc>
                <a:spcPct val="90000"/>
              </a:lnSpc>
              <a:buNone/>
              <a:defRPr lang="en-US" sz="1765" kern="1200" spc="-98"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896192" rtl="0" eaLnBrk="1" latinLnBrk="0" hangingPunct="1">
              <a:lnSpc>
                <a:spcPct val="90000"/>
              </a:lnSpc>
              <a:buNone/>
              <a:defRPr lang="en-US" sz="1765" kern="1200" spc="-98"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a:p>
            <a:pPr lvl="0"/>
            <a:endParaRPr lang="en-US"/>
          </a:p>
        </p:txBody>
      </p:sp>
      <p:sp>
        <p:nvSpPr>
          <p:cNvPr id="7" name="Content Placeholder 3"/>
          <p:cNvSpPr>
            <a:spLocks noGrp="1"/>
          </p:cNvSpPr>
          <p:nvPr>
            <p:ph sz="quarter" idx="13"/>
          </p:nvPr>
        </p:nvSpPr>
        <p:spPr>
          <a:xfrm>
            <a:off x="4754478" y="1840790"/>
            <a:ext cx="4479011" cy="820812"/>
          </a:xfrm>
        </p:spPr>
        <p:txBody>
          <a:bodyPr lIns="182880" rIns="182880"/>
          <a:lstStyle>
            <a:lvl1pPr marL="0" indent="0" algn="l" defTabSz="896192" rtl="0" eaLnBrk="1" latinLnBrk="0" hangingPunct="1">
              <a:lnSpc>
                <a:spcPct val="90000"/>
              </a:lnSpc>
              <a:spcBef>
                <a:spcPts val="0"/>
              </a:spcBef>
              <a:spcAft>
                <a:spcPts val="1175"/>
              </a:spcAft>
              <a:buNone/>
              <a:defRPr lang="en-US" sz="1765" b="1" kern="1200" spc="-98"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896192" rtl="0" eaLnBrk="1" latinLnBrk="0" hangingPunct="1">
              <a:lnSpc>
                <a:spcPct val="90000"/>
              </a:lnSpc>
              <a:buNone/>
              <a:defRPr lang="en-US" sz="1765" kern="1200" spc="-98"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896192" rtl="0" eaLnBrk="1" latinLnBrk="0" hangingPunct="1">
              <a:lnSpc>
                <a:spcPct val="90000"/>
              </a:lnSpc>
              <a:buNone/>
              <a:defRPr lang="en-US" sz="1765" kern="1200" spc="-98"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896192" rtl="0" eaLnBrk="1" latinLnBrk="0" hangingPunct="1">
              <a:lnSpc>
                <a:spcPct val="90000"/>
              </a:lnSpc>
              <a:buNone/>
              <a:defRPr lang="en-US" sz="1765" kern="1200" spc="-98"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896192" rtl="0" eaLnBrk="1" latinLnBrk="0" hangingPunct="1">
              <a:lnSpc>
                <a:spcPct val="90000"/>
              </a:lnSpc>
              <a:buNone/>
              <a:defRPr lang="en-US" sz="1765" kern="1200" spc="-98"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a:p>
            <a:pPr lvl="0"/>
            <a:endParaRPr lang="en-US"/>
          </a:p>
        </p:txBody>
      </p:sp>
      <p:sp>
        <p:nvSpPr>
          <p:cNvPr id="9"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bg1"/>
                </a:solidFill>
              </a:defRPr>
            </a:lvl1pPr>
          </a:lstStyle>
          <a:p>
            <a:pPr defTabSz="914192"/>
            <a:r>
              <a:rPr lang="en-IN">
                <a:solidFill>
                  <a:srgbClr val="FFFFFF"/>
                </a:solidFill>
              </a:rPr>
              <a:t>Microsoft Confidential – Shared under NDA</a:t>
            </a:r>
            <a:endParaRPr lang="en-US">
              <a:solidFill>
                <a:srgbClr val="FFFFFF"/>
              </a:solidFill>
            </a:endParaRPr>
          </a:p>
        </p:txBody>
      </p:sp>
      <p:sp>
        <p:nvSpPr>
          <p:cNvPr id="3" name="Slide Number Placeholder 2"/>
          <p:cNvSpPr>
            <a:spLocks noGrp="1"/>
          </p:cNvSpPr>
          <p:nvPr>
            <p:ph type="sldNum" sz="quarter" idx="14"/>
          </p:nvPr>
        </p:nvSpPr>
        <p:spPr/>
        <p:txBody>
          <a:bodyPr/>
          <a:lstStyle>
            <a:lvl1pPr>
              <a:defRPr>
                <a:solidFill>
                  <a:schemeClr val="bg1"/>
                </a:solidFill>
              </a:defRPr>
            </a:lvl1pPr>
          </a:lstStyle>
          <a:p>
            <a:pPr defTabSz="914192"/>
            <a:fld id="{6503E857-4F15-4ECA-BD4D-D22AAAB9E67A}" type="slidenum">
              <a:rPr lang="en-US" smtClean="0">
                <a:solidFill>
                  <a:srgbClr val="FFFFFF"/>
                </a:solidFill>
              </a:rPr>
              <a:pPr defTabSz="914192"/>
              <a:t>‹#›</a:t>
            </a:fld>
            <a:endParaRPr lang="en-US">
              <a:solidFill>
                <a:srgbClr val="FFFFFF"/>
              </a:solidFill>
            </a:endParaRPr>
          </a:p>
        </p:txBody>
      </p:sp>
    </p:spTree>
    <p:extLst>
      <p:ext uri="{BB962C8B-B14F-4D97-AF65-F5344CB8AC3E}">
        <p14:creationId xmlns:p14="http://schemas.microsoft.com/office/powerpoint/2010/main" val="152809223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5221871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9432868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96345669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0334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628087"/>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userDrawn="1"/>
        </p:nvSpPr>
        <p:spPr>
          <a:xfrm>
            <a:off x="1088136" y="1152144"/>
            <a:ext cx="8476343" cy="827315"/>
          </a:xfrm>
          <a:prstGeom prst="rect">
            <a:avLst/>
          </a:prstGeom>
          <a:noFill/>
        </p:spPr>
        <p:txBody>
          <a:bodyPr wrap="square" lIns="182880" tIns="146304" rIns="182880" bIns="146304" rtlCol="0">
            <a:spAutoFit/>
          </a:bodyPr>
          <a:lstStyle/>
          <a:p>
            <a:pPr>
              <a:lnSpc>
                <a:spcPct val="90000"/>
              </a:lnSpc>
              <a:spcAft>
                <a:spcPts val="600"/>
              </a:spcAft>
            </a:pPr>
            <a:endParaRPr lang="en-US" sz="240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7490226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TextBox 1"/>
          <p:cNvSpPr txBox="1"/>
          <p:nvPr userDrawn="1"/>
        </p:nvSpPr>
        <p:spPr>
          <a:xfrm>
            <a:off x="1088136" y="1152144"/>
            <a:ext cx="8476343" cy="827315"/>
          </a:xfrm>
          <a:prstGeom prst="rect">
            <a:avLst/>
          </a:prstGeom>
          <a:noFill/>
        </p:spPr>
        <p:txBody>
          <a:bodyPr wrap="square" lIns="182880" tIns="146304" rIns="182880" bIns="146304" rtlCol="0">
            <a:spAutoFit/>
          </a:bodyPr>
          <a:lstStyle/>
          <a:p>
            <a:pPr>
              <a:lnSpc>
                <a:spcPct val="90000"/>
              </a:lnSpc>
              <a:spcAft>
                <a:spcPts val="600"/>
              </a:spcAft>
            </a:pPr>
            <a:endParaRPr lang="en-US" sz="240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8658014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TextBox 1"/>
          <p:cNvSpPr txBox="1"/>
          <p:nvPr userDrawn="1"/>
        </p:nvSpPr>
        <p:spPr>
          <a:xfrm>
            <a:off x="1088136" y="1152144"/>
            <a:ext cx="8476343" cy="827315"/>
          </a:xfrm>
          <a:prstGeom prst="rect">
            <a:avLst/>
          </a:prstGeom>
          <a:noFill/>
        </p:spPr>
        <p:txBody>
          <a:bodyPr wrap="square" lIns="182880" tIns="146304" rIns="182880" bIns="146304" rtlCol="0">
            <a:spAutoFit/>
          </a:bodyPr>
          <a:lstStyle/>
          <a:p>
            <a:pPr>
              <a:lnSpc>
                <a:spcPct val="90000"/>
              </a:lnSpc>
              <a:spcAft>
                <a:spcPts val="600"/>
              </a:spcAft>
            </a:pPr>
            <a:endParaRPr lang="en-US" sz="240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958286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Segoe UI" panose="020B0502040204020203" pitchFamily="34" charset="0"/>
                <a:cs typeface="Segoe UI" panose="020B0502040204020203" pitchFamily="34" charset="0"/>
              </a:defRPr>
            </a:lvl1pPr>
            <a:lvl2pPr marL="339726"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defRPr>
            </a:lvl2pPr>
            <a:lvl3pPr marL="573090"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defRPr>
            </a:lvl3pPr>
            <a:lvl4pPr marL="798516"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defRPr>
            </a:lvl4pPr>
            <a:lvl5pPr marL="1030292" indent="0">
              <a:buNone/>
              <a:defRPr>
                <a:gradFill>
                  <a:gsLst>
                    <a:gs pos="1250">
                      <a:srgbClr val="000000"/>
                    </a:gs>
                    <a:gs pos="100000">
                      <a:srgbClr val="000000"/>
                    </a:gs>
                  </a:gsLst>
                  <a:lin ang="5400000" scaled="0"/>
                </a:gra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62290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0203" y="3083652"/>
            <a:ext cx="3227129" cy="692057"/>
          </a:xfrm>
          <a:prstGeom prst="rect">
            <a:avLst/>
          </a:prstGeom>
        </p:spPr>
      </p:pic>
      <p:pic>
        <p:nvPicPr>
          <p:cNvPr id="4" name="Picture 3"/>
          <p:cNvPicPr>
            <a:picLocks noChangeAspect="1"/>
          </p:cNvPicPr>
          <p:nvPr userDrawn="1"/>
        </p:nvPicPr>
        <p:blipFill>
          <a:blip r:embed="rId2"/>
          <a:stretch>
            <a:fillRect/>
          </a:stretch>
        </p:blipFill>
        <p:spPr>
          <a:xfrm>
            <a:off x="450203" y="3083652"/>
            <a:ext cx="3227129" cy="692057"/>
          </a:xfrm>
          <a:prstGeom prst="rect">
            <a:avLst/>
          </a:prstGeom>
        </p:spPr>
      </p:pic>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 2018 Microsoft Corporation. All rights reserved. </a:t>
            </a:r>
          </a:p>
        </p:txBody>
      </p:sp>
    </p:spTree>
    <p:extLst>
      <p:ext uri="{BB962C8B-B14F-4D97-AF65-F5344CB8AC3E}">
        <p14:creationId xmlns:p14="http://schemas.microsoft.com/office/powerpoint/2010/main" val="58060117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152375" y="289512"/>
            <a:ext cx="11889567" cy="899665"/>
          </a:xfrm>
        </p:spPr>
        <p:txBody>
          <a:bodyPr/>
          <a:lstStyle/>
          <a:p>
            <a:r>
              <a:rPr lang="en-US"/>
              <a:t>Click to edit Master title style</a:t>
            </a:r>
          </a:p>
        </p:txBody>
      </p:sp>
      <p:sp>
        <p:nvSpPr>
          <p:cNvPr id="6" name="Text Placeholder 5"/>
          <p:cNvSpPr>
            <a:spLocks noGrp="1"/>
          </p:cNvSpPr>
          <p:nvPr>
            <p:ph type="body" sz="quarter" idx="10"/>
          </p:nvPr>
        </p:nvSpPr>
        <p:spPr>
          <a:xfrm>
            <a:off x="152375" y="1189177"/>
            <a:ext cx="11889567" cy="2014938"/>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tx1"/>
                </a:solidFill>
              </a:defRPr>
            </a:lvl1pPr>
          </a:lstStyle>
          <a:p>
            <a:pPr defTabSz="914192"/>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1"/>
          </p:nvPr>
        </p:nvSpPr>
        <p:spPr/>
        <p:txBody>
          <a:bodyPr/>
          <a:lstStyle/>
          <a:p>
            <a:pPr defTabSz="914192"/>
            <a:fld id="{6503E857-4F15-4ECA-BD4D-D22AAAB9E67A}" type="slidenum">
              <a:rPr lang="en-US" smtClean="0">
                <a:solidFill>
                  <a:srgbClr val="505050"/>
                </a:solidFill>
              </a:rPr>
              <a:pPr defTabSz="914192"/>
              <a:t>‹#›</a:t>
            </a:fld>
            <a:endParaRPr lang="en-US">
              <a:solidFill>
                <a:srgbClr val="505050"/>
              </a:solidFill>
            </a:endParaRPr>
          </a:p>
        </p:txBody>
      </p:sp>
    </p:spTree>
    <p:extLst>
      <p:ext uri="{BB962C8B-B14F-4D97-AF65-F5344CB8AC3E}">
        <p14:creationId xmlns:p14="http://schemas.microsoft.com/office/powerpoint/2010/main" val="3095046729"/>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8087194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27440712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419688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6" y="2977054"/>
            <a:ext cx="8067823"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6"/>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6" y="440500"/>
            <a:ext cx="917173" cy="196431"/>
          </a:xfrm>
          <a:prstGeom prst="rect">
            <a:avLst/>
          </a:prstGeom>
        </p:spPr>
      </p:pic>
    </p:spTree>
    <p:extLst>
      <p:ext uri="{BB962C8B-B14F-4D97-AF65-F5344CB8AC3E}">
        <p14:creationId xmlns:p14="http://schemas.microsoft.com/office/powerpoint/2010/main" val="582913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941697"/>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5" y="941693"/>
            <a:ext cx="3837819" cy="3786998"/>
          </a:xfrm>
        </p:spPr>
        <p:txBody>
          <a:bodyPr wrap="square" lIns="0" tIns="0" rIns="0" bIns="0">
            <a:noAutofit/>
          </a:bodyPr>
          <a:lstStyle>
            <a:lvl1pPr marL="0" indent="0" defTabSz="507233">
              <a:buNone/>
              <a:defRPr sz="1765" spc="-49" baseline="0">
                <a:solidFill>
                  <a:schemeClr val="accent1"/>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3556290656"/>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3"/>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7" y="1882334"/>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7" y="3151392"/>
            <a:ext cx="11306469" cy="443776"/>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7" y="4390308"/>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3785232085"/>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3"/>
            <a:ext cx="11306469" cy="429581"/>
          </a:xfrm>
        </p:spPr>
        <p:txBody>
          <a:bodyPr wrap="square" lIns="0" tIns="0" rIns="0" bIns="0">
            <a:spAutoFit/>
          </a:bodyPr>
          <a:lstStyle>
            <a:lvl1pPr>
              <a:lnSpc>
                <a:spcPts val="3136"/>
              </a:lnSpc>
              <a:defRPr sz="4400" strike="noStrike">
                <a:solidFill>
                  <a:srgbClr val="2F2F2F"/>
                </a:solidFill>
              </a:defRPr>
            </a:lvl1pPr>
          </a:lstStyle>
          <a:p>
            <a:r>
              <a:rPr lang="en-US"/>
              <a:t>Title</a:t>
            </a:r>
          </a:p>
        </p:txBody>
      </p:sp>
    </p:spTree>
    <p:extLst>
      <p:ext uri="{BB962C8B-B14F-4D97-AF65-F5344CB8AC3E}">
        <p14:creationId xmlns:p14="http://schemas.microsoft.com/office/powerpoint/2010/main" val="3677490070"/>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6"/>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15702973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6"/>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19802099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6"/>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3230496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374" y="1189178"/>
            <a:ext cx="11887226" cy="2081917"/>
          </a:xfrm>
        </p:spPr>
        <p:txBody>
          <a:bodyPr wrap="square">
            <a:spAutoFit/>
          </a:bodyPr>
          <a:lstStyle>
            <a:lvl1pPr>
              <a:defRPr sz="392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152375" y="289512"/>
            <a:ext cx="11889567" cy="899665"/>
          </a:xfrm>
        </p:spPr>
        <p:txBody>
          <a:bodyPr/>
          <a:lstStyle/>
          <a:p>
            <a:r>
              <a:rPr lang="en-US"/>
              <a:t>Click to edit Master title style</a:t>
            </a:r>
          </a:p>
        </p:txBody>
      </p:sp>
      <p:sp>
        <p:nvSpPr>
          <p:cNvPr id="8"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tx1"/>
                </a:solidFill>
              </a:defRPr>
            </a:lvl1pPr>
          </a:lstStyle>
          <a:p>
            <a:pPr defTabSz="914192"/>
            <a:r>
              <a:rPr lang="en-IN">
                <a:solidFill>
                  <a:srgbClr val="505050"/>
                </a:solidFill>
              </a:rPr>
              <a:t>Microsoft Confidential – Shared under NDA</a:t>
            </a:r>
            <a:endParaRPr lang="en-US">
              <a:solidFill>
                <a:srgbClr val="505050"/>
              </a:solidFill>
            </a:endParaRPr>
          </a:p>
        </p:txBody>
      </p:sp>
      <p:sp>
        <p:nvSpPr>
          <p:cNvPr id="2" name="Slide Number Placeholder 1"/>
          <p:cNvSpPr>
            <a:spLocks noGrp="1"/>
          </p:cNvSpPr>
          <p:nvPr>
            <p:ph type="sldNum" sz="quarter" idx="11"/>
          </p:nvPr>
        </p:nvSpPr>
        <p:spPr/>
        <p:txBody>
          <a:bodyPr/>
          <a:lstStyle/>
          <a:p>
            <a:pPr defTabSz="914192"/>
            <a:fld id="{6503E857-4F15-4ECA-BD4D-D22AAAB9E67A}" type="slidenum">
              <a:rPr lang="en-US" smtClean="0">
                <a:solidFill>
                  <a:srgbClr val="505050"/>
                </a:solidFill>
              </a:rPr>
              <a:pPr defTabSz="914192"/>
              <a:t>‹#›</a:t>
            </a:fld>
            <a:endParaRPr lang="en-US">
              <a:solidFill>
                <a:srgbClr val="505050"/>
              </a:solidFill>
            </a:endParaRPr>
          </a:p>
        </p:txBody>
      </p:sp>
    </p:spTree>
    <p:extLst>
      <p:ext uri="{BB962C8B-B14F-4D97-AF65-F5344CB8AC3E}">
        <p14:creationId xmlns:p14="http://schemas.microsoft.com/office/powerpoint/2010/main" val="108703009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3"/>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7"/>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7" y="2707600"/>
            <a:ext cx="4758211" cy="2539157"/>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02111531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3"/>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8" y="1957477"/>
            <a:ext cx="1693247" cy="2821285"/>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31" y="1957477"/>
            <a:ext cx="1693247" cy="2821285"/>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1045363392"/>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3"/>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248983648"/>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9"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7" y="620433"/>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7" y="5661040"/>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7"/>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6" y="5815327"/>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8" y="5661040"/>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6" y="5815327"/>
            <a:ext cx="3629279"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6"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4" y="2126200"/>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95510650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3"/>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7" y="2126199"/>
            <a:ext cx="11306469" cy="673454"/>
          </a:xfrm>
        </p:spPr>
        <p:txBody>
          <a:bodyPr/>
          <a:lstStyle/>
          <a:p>
            <a:r>
              <a:rPr lang="en-US"/>
              <a:t>Click icon to add table</a:t>
            </a:r>
          </a:p>
        </p:txBody>
      </p:sp>
    </p:spTree>
    <p:extLst>
      <p:ext uri="{BB962C8B-B14F-4D97-AF65-F5344CB8AC3E}">
        <p14:creationId xmlns:p14="http://schemas.microsoft.com/office/powerpoint/2010/main" val="2262635460"/>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6" y="1837309"/>
            <a:ext cx="8067823"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6" y="440500"/>
            <a:ext cx="917173" cy="196431"/>
          </a:xfrm>
          <a:prstGeom prst="rect">
            <a:avLst/>
          </a:prstGeom>
        </p:spPr>
      </p:pic>
    </p:spTree>
    <p:extLst>
      <p:ext uri="{BB962C8B-B14F-4D97-AF65-F5344CB8AC3E}">
        <p14:creationId xmlns:p14="http://schemas.microsoft.com/office/powerpoint/2010/main" val="2761209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9" y="440500"/>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6" y="1837309"/>
            <a:ext cx="8067823"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1074145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2"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4" y="470067"/>
            <a:ext cx="1454257" cy="304828"/>
          </a:xfrm>
          <a:prstGeom prst="rect">
            <a:avLst/>
          </a:prstGeom>
        </p:spPr>
      </p:pic>
    </p:spTree>
    <p:extLst>
      <p:ext uri="{BB962C8B-B14F-4D97-AF65-F5344CB8AC3E}">
        <p14:creationId xmlns:p14="http://schemas.microsoft.com/office/powerpoint/2010/main" val="29962525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327767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1856259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374" y="1189178"/>
            <a:ext cx="11887226" cy="2081917"/>
          </a:xfrm>
        </p:spPr>
        <p:txBody>
          <a:bodyPr wrap="square">
            <a:spAutoFit/>
          </a:bodyPr>
          <a:lstStyle>
            <a:lvl1pPr>
              <a:defRPr sz="392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152375" y="289512"/>
            <a:ext cx="11889567" cy="899665"/>
          </a:xfrm>
        </p:spPr>
        <p:txBody>
          <a:bodyPr/>
          <a:lstStyle/>
          <a:p>
            <a:r>
              <a:rPr lang="en-US"/>
              <a:t>Click to edit Master title style</a:t>
            </a:r>
          </a:p>
        </p:txBody>
      </p:sp>
      <p:sp>
        <p:nvSpPr>
          <p:cNvPr id="8"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tx1"/>
                </a:solidFill>
              </a:defRPr>
            </a:lvl1pPr>
          </a:lstStyle>
          <a:p>
            <a:pPr defTabSz="914192"/>
            <a:r>
              <a:rPr lang="en-IN">
                <a:solidFill>
                  <a:srgbClr val="505050"/>
                </a:solidFill>
              </a:rPr>
              <a:t>Microsoft Confidential – Shared under NDA</a:t>
            </a:r>
            <a:endParaRPr lang="en-US">
              <a:solidFill>
                <a:srgbClr val="505050"/>
              </a:solidFill>
            </a:endParaRPr>
          </a:p>
        </p:txBody>
      </p:sp>
      <p:sp>
        <p:nvSpPr>
          <p:cNvPr id="2" name="Slide Number Placeholder 1"/>
          <p:cNvSpPr>
            <a:spLocks noGrp="1"/>
          </p:cNvSpPr>
          <p:nvPr>
            <p:ph type="sldNum" sz="quarter" idx="11"/>
          </p:nvPr>
        </p:nvSpPr>
        <p:spPr/>
        <p:txBody>
          <a:bodyPr/>
          <a:lstStyle/>
          <a:p>
            <a:pPr defTabSz="914192"/>
            <a:fld id="{6503E857-4F15-4ECA-BD4D-D22AAAB9E67A}" type="slidenum">
              <a:rPr lang="en-US" smtClean="0">
                <a:solidFill>
                  <a:srgbClr val="505050"/>
                </a:solidFill>
              </a:rPr>
              <a:pPr defTabSz="914192"/>
              <a:t>‹#›</a:t>
            </a:fld>
            <a:endParaRPr lang="en-US">
              <a:solidFill>
                <a:srgbClr val="505050"/>
              </a:solidFill>
            </a:endParaRPr>
          </a:p>
        </p:txBody>
      </p:sp>
    </p:spTree>
    <p:extLst>
      <p:ext uri="{BB962C8B-B14F-4D97-AF65-F5344CB8AC3E}">
        <p14:creationId xmlns:p14="http://schemas.microsoft.com/office/powerpoint/2010/main" val="32781851"/>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58000"/>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0"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25341498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0"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42391506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rgbClr val="2D78D7"/>
                </a:solidFill>
                <a:latin typeface="+mj-lt"/>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1061374135"/>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43776"/>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4"/>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489746237"/>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675156"/>
          </a:xfrm>
        </p:spPr>
        <p:txBody>
          <a:bodyPr lIns="0" tIns="0" rIns="0" bIns="0"/>
          <a:lstStyle>
            <a:lvl1pPr marL="0" indent="0">
              <a:lnSpc>
                <a:spcPts val="1765"/>
              </a:lnSpc>
              <a:spcBef>
                <a:spcPts val="882"/>
              </a:spcBef>
              <a:buNone/>
              <a:defRPr sz="1371" b="1">
                <a:solidFill>
                  <a:srgbClr val="2D78D7"/>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67515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675156"/>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360615748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85679"/>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85679"/>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654997546"/>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187569"/>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187569"/>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187569"/>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250946872"/>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21285"/>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21285"/>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1206426"/>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3136" strike="noStrike" spc="-127" baseline="0">
                <a:solidFill>
                  <a:srgbClr val="2F2F2F"/>
                </a:solidFill>
              </a:defRPr>
            </a:lvl1pPr>
          </a:lstStyle>
          <a:p>
            <a:r>
              <a:rPr lang="en-US"/>
              <a:t>Title</a:t>
            </a:r>
          </a:p>
        </p:txBody>
      </p:sp>
    </p:spTree>
    <p:extLst>
      <p:ext uri="{BB962C8B-B14F-4D97-AF65-F5344CB8AC3E}">
        <p14:creationId xmlns:p14="http://schemas.microsoft.com/office/powerpoint/2010/main" val="1572062453"/>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25360986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a:xfrm>
            <a:off x="152375" y="289512"/>
            <a:ext cx="11889567" cy="899665"/>
          </a:xfrm>
        </p:spPr>
        <p:txBody>
          <a:bodyPr/>
          <a:lstStyle/>
          <a:p>
            <a:r>
              <a:rPr lang="en-US"/>
              <a:t>Click to edit Master title style</a:t>
            </a:r>
          </a:p>
        </p:txBody>
      </p:sp>
      <p:sp>
        <p:nvSpPr>
          <p:cNvPr id="4" name="Text Placeholder 3"/>
          <p:cNvSpPr>
            <a:spLocks noGrp="1"/>
          </p:cNvSpPr>
          <p:nvPr>
            <p:ph type="body" sz="quarter" idx="10"/>
          </p:nvPr>
        </p:nvSpPr>
        <p:spPr>
          <a:xfrm>
            <a:off x="152374" y="1189175"/>
            <a:ext cx="5378548" cy="1877004"/>
          </a:xfrm>
        </p:spPr>
        <p:txBody>
          <a:bodyPr wrap="square">
            <a:spAutoFit/>
          </a:bodyPr>
          <a:lstStyle>
            <a:lvl1pPr marL="0" indent="0">
              <a:spcBef>
                <a:spcPts val="1200"/>
              </a:spcBef>
              <a:buClr>
                <a:schemeClr val="tx1"/>
              </a:buClr>
              <a:buFont typeface="Wingdings" pitchFamily="2" charset="2"/>
              <a:buNone/>
              <a:defRPr sz="3136">
                <a:gradFill>
                  <a:gsLst>
                    <a:gs pos="1250">
                      <a:schemeClr val="tx2"/>
                    </a:gs>
                    <a:gs pos="99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63394" y="1189175"/>
            <a:ext cx="5378548" cy="1877004"/>
          </a:xfrm>
        </p:spPr>
        <p:txBody>
          <a:bodyPr wrap="square">
            <a:spAutoFit/>
          </a:bodyPr>
          <a:lstStyle>
            <a:lvl1pPr marL="0" indent="0">
              <a:spcBef>
                <a:spcPts val="1200"/>
              </a:spcBef>
              <a:buClr>
                <a:schemeClr val="tx1"/>
              </a:buClr>
              <a:buFont typeface="Wingdings" pitchFamily="2" charset="2"/>
              <a:buNone/>
              <a:defRPr sz="3136">
                <a:gradFill>
                  <a:gsLst>
                    <a:gs pos="1250">
                      <a:schemeClr val="tx2"/>
                    </a:gs>
                    <a:gs pos="99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tx1"/>
                </a:solidFill>
              </a:defRPr>
            </a:lvl1pPr>
          </a:lstStyle>
          <a:p>
            <a:pPr defTabSz="914192"/>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14192"/>
            <a:fld id="{6503E857-4F15-4ECA-BD4D-D22AAAB9E67A}" type="slidenum">
              <a:rPr lang="en-US" smtClean="0">
                <a:solidFill>
                  <a:srgbClr val="505050"/>
                </a:solidFill>
              </a:rPr>
              <a:pPr defTabSz="914192"/>
              <a:t>‹#›</a:t>
            </a:fld>
            <a:endParaRPr lang="en-US">
              <a:solidFill>
                <a:srgbClr val="505050"/>
              </a:solidFill>
            </a:endParaRPr>
          </a:p>
        </p:txBody>
      </p:sp>
    </p:spTree>
    <p:extLst>
      <p:ext uri="{BB962C8B-B14F-4D97-AF65-F5344CB8AC3E}">
        <p14:creationId xmlns:p14="http://schemas.microsoft.com/office/powerpoint/2010/main" val="550047305"/>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1372482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36633501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3"/>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39157"/>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872141430"/>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4"/>
            <a:ext cx="1693247" cy="2821285"/>
          </a:xfrm>
        </p:spPr>
        <p:txBody>
          <a:bodyPr lIns="0" tIns="0" rIns="0" bIns="0"/>
          <a:lstStyle>
            <a:lvl1pPr marL="0" indent="0">
              <a:lnSpc>
                <a:spcPts val="1765"/>
              </a:lnSpc>
              <a:spcBef>
                <a:spcPts val="882"/>
              </a:spcBef>
              <a:buNone/>
              <a:defRPr sz="1371" b="1">
                <a:solidFill>
                  <a:srgbClr val="2D78D7"/>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4"/>
            <a:ext cx="1693247" cy="2821285"/>
          </a:xfrm>
        </p:spPr>
        <p:txBody>
          <a:bodyPr lIns="0" tIns="0" rIns="0" bIns="0"/>
          <a:lstStyle>
            <a:lvl1pPr marL="0" indent="0">
              <a:lnSpc>
                <a:spcPts val="1765"/>
              </a:lnSpc>
              <a:spcBef>
                <a:spcPts val="882"/>
              </a:spcBef>
              <a:buNone/>
              <a:defRPr lang="en-US" sz="1371" b="1" kern="1200" spc="0" baseline="0" dirty="0" smtClean="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1896770889"/>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3149511800"/>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0"/>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3"/>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0"/>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265333811"/>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2580300435"/>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rgbClr val="2D78D7"/>
                </a:solidFill>
              </a:defRPr>
            </a:lvl1pPr>
          </a:lstStyle>
          <a:p>
            <a:r>
              <a:rPr lang="en-US"/>
              <a:t>Thank you.</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39661474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7" y="440496"/>
            <a:ext cx="914788" cy="196431"/>
            <a:chOff x="465139" y="449264"/>
            <a:chExt cx="933131" cy="200341"/>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1786256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6188972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a:xfrm>
            <a:off x="152400" y="735174"/>
            <a:ext cx="11887201" cy="899665"/>
          </a:xfrm>
        </p:spPr>
        <p:txBody>
          <a:bodyPr/>
          <a:lstStyle/>
          <a:p>
            <a:r>
              <a:rPr lang="en-US"/>
              <a:t>Click to edit Master title style</a:t>
            </a:r>
          </a:p>
        </p:txBody>
      </p:sp>
      <p:sp>
        <p:nvSpPr>
          <p:cNvPr id="4" name="Text Placeholder 3"/>
          <p:cNvSpPr>
            <a:spLocks noGrp="1"/>
          </p:cNvSpPr>
          <p:nvPr>
            <p:ph type="body" sz="quarter" idx="10"/>
          </p:nvPr>
        </p:nvSpPr>
        <p:spPr>
          <a:xfrm>
            <a:off x="152401" y="1640690"/>
            <a:ext cx="5737423" cy="1877004"/>
          </a:xfrm>
        </p:spPr>
        <p:txBody>
          <a:bodyPr wrap="square">
            <a:spAutoFit/>
          </a:bodyPr>
          <a:lstStyle>
            <a:lvl1pPr marL="0" indent="0">
              <a:spcBef>
                <a:spcPts val="1200"/>
              </a:spcBef>
              <a:buClr>
                <a:schemeClr val="tx1"/>
              </a:buClr>
              <a:buFont typeface="Wingdings" pitchFamily="2" charset="2"/>
              <a:buNone/>
              <a:defRPr sz="3136">
                <a:gradFill>
                  <a:gsLst>
                    <a:gs pos="1250">
                      <a:schemeClr val="tx2"/>
                    </a:gs>
                    <a:gs pos="99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043638" y="1640690"/>
            <a:ext cx="5995962" cy="1877004"/>
          </a:xfrm>
        </p:spPr>
        <p:txBody>
          <a:bodyPr wrap="square">
            <a:spAutoFit/>
          </a:bodyPr>
          <a:lstStyle>
            <a:lvl1pPr marL="0" indent="0">
              <a:spcBef>
                <a:spcPts val="1200"/>
              </a:spcBef>
              <a:buClr>
                <a:schemeClr val="tx1"/>
              </a:buClr>
              <a:buFont typeface="Wingdings" pitchFamily="2" charset="2"/>
              <a:buNone/>
              <a:defRPr sz="3136">
                <a:gradFill>
                  <a:gsLst>
                    <a:gs pos="1250">
                      <a:schemeClr val="tx2"/>
                    </a:gs>
                    <a:gs pos="99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2"/>
          </p:nvPr>
        </p:nvSpPr>
        <p:spPr>
          <a:xfrm>
            <a:off x="152399" y="291070"/>
            <a:ext cx="4252300" cy="433965"/>
          </a:xfrm>
        </p:spPr>
        <p:txBody>
          <a:bodyPr lIns="182880" rIns="182880"/>
          <a:lstStyle>
            <a:lvl1pPr marL="0" indent="0">
              <a:buNone/>
              <a:defRPr lang="en-US" sz="1765" kern="1200" spc="-98" baseline="0" dirty="0" smtClean="0">
                <a:gradFill>
                  <a:gsLst>
                    <a:gs pos="5556">
                      <a:schemeClr val="tx2"/>
                    </a:gs>
                    <a:gs pos="27000">
                      <a:schemeClr val="tx2"/>
                    </a:gs>
                  </a:gsLst>
                  <a:lin ang="0" scaled="0"/>
                </a:gradFill>
                <a:latin typeface="+mn-lt"/>
                <a:ea typeface="+mn-ea"/>
                <a:cs typeface="Segoe UI" panose="020B0502040204020203" pitchFamily="34" charset="0"/>
              </a:defRPr>
            </a:lvl1pPr>
          </a:lstStyle>
          <a:p>
            <a:pPr marL="0" marR="0" lvl="0" indent="0" algn="l" defTabSz="89619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9"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tx1"/>
                </a:solidFill>
              </a:defRPr>
            </a:lvl1pPr>
          </a:lstStyle>
          <a:p>
            <a:pPr defTabSz="914192"/>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3"/>
          </p:nvPr>
        </p:nvSpPr>
        <p:spPr/>
        <p:txBody>
          <a:bodyPr/>
          <a:lstStyle/>
          <a:p>
            <a:pPr defTabSz="914192"/>
            <a:fld id="{6503E857-4F15-4ECA-BD4D-D22AAAB9E67A}" type="slidenum">
              <a:rPr lang="en-US" smtClean="0">
                <a:solidFill>
                  <a:srgbClr val="505050"/>
                </a:solidFill>
              </a:rPr>
              <a:pPr defTabSz="914192"/>
              <a:t>‹#›</a:t>
            </a:fld>
            <a:endParaRPr lang="en-US">
              <a:solidFill>
                <a:srgbClr val="505050"/>
              </a:solidFill>
            </a:endParaRPr>
          </a:p>
        </p:txBody>
      </p:sp>
    </p:spTree>
    <p:extLst>
      <p:ext uri="{BB962C8B-B14F-4D97-AF65-F5344CB8AC3E}">
        <p14:creationId xmlns:p14="http://schemas.microsoft.com/office/powerpoint/2010/main" val="62647182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6934538"/>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325110"/>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F11E-78ED-499A-B6E1-5100086F5C0B}"/>
              </a:ext>
            </a:extLst>
          </p:cNvPr>
          <p:cNvSpPr>
            <a:spLocks noGrp="1"/>
          </p:cNvSpPr>
          <p:nvPr>
            <p:ph type="ctrTitle"/>
          </p:nvPr>
        </p:nvSpPr>
        <p:spPr>
          <a:xfrm>
            <a:off x="1524000" y="1122363"/>
            <a:ext cx="9144000" cy="2387600"/>
          </a:xfrm>
        </p:spPr>
        <p:txBody>
          <a:bodyPr anchor="b"/>
          <a:lstStyle>
            <a:lvl1pPr algn="ctr">
              <a:defRPr sz="5996"/>
            </a:lvl1pPr>
          </a:lstStyle>
          <a:p>
            <a:r>
              <a:rPr lang="en-US"/>
              <a:t>Click to edit Master title style</a:t>
            </a:r>
          </a:p>
        </p:txBody>
      </p:sp>
      <p:sp>
        <p:nvSpPr>
          <p:cNvPr id="3" name="Subtitle 2">
            <a:extLst>
              <a:ext uri="{FF2B5EF4-FFF2-40B4-BE49-F238E27FC236}">
                <a16:creationId xmlns:a16="http://schemas.microsoft.com/office/drawing/2014/main" id="{B8DF3E46-CE21-47C9-86C8-AD58F3C39193}"/>
              </a:ext>
            </a:extLst>
          </p:cNvPr>
          <p:cNvSpPr>
            <a:spLocks noGrp="1"/>
          </p:cNvSpPr>
          <p:nvPr>
            <p:ph type="subTitle" idx="1"/>
          </p:nvPr>
        </p:nvSpPr>
        <p:spPr>
          <a:xfrm>
            <a:off x="1524000" y="3602038"/>
            <a:ext cx="9144000" cy="513510"/>
          </a:xfrm>
        </p:spPr>
        <p:txBody>
          <a:bodyPr/>
          <a:lstStyle>
            <a:lvl1pPr marL="0" indent="0" algn="ctr">
              <a:buNone/>
              <a:defRPr sz="2400"/>
            </a:lvl1pPr>
            <a:lvl2pPr marL="457025" indent="0" algn="ctr">
              <a:buNone/>
              <a:defRPr sz="2000"/>
            </a:lvl2pPr>
            <a:lvl3pPr marL="914049" indent="0" algn="ctr">
              <a:buNone/>
              <a:defRPr sz="1800"/>
            </a:lvl3pPr>
            <a:lvl4pPr marL="1371074" indent="0" algn="ctr">
              <a:buNone/>
              <a:defRPr sz="1600"/>
            </a:lvl4pPr>
            <a:lvl5pPr marL="1828098" indent="0" algn="ctr">
              <a:buNone/>
              <a:defRPr sz="1600"/>
            </a:lvl5pPr>
            <a:lvl6pPr marL="2285122" indent="0" algn="ctr">
              <a:buNone/>
              <a:defRPr sz="1600"/>
            </a:lvl6pPr>
            <a:lvl7pPr marL="2742147" indent="0" algn="ctr">
              <a:buNone/>
              <a:defRPr sz="1600"/>
            </a:lvl7pPr>
            <a:lvl8pPr marL="3199171" indent="0" algn="ctr">
              <a:buNone/>
              <a:defRPr sz="1600"/>
            </a:lvl8pPr>
            <a:lvl9pPr marL="365619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32FED3-E218-49A8-84B3-FCE229CA5112}"/>
              </a:ext>
            </a:extLst>
          </p:cNvPr>
          <p:cNvSpPr>
            <a:spLocks noGrp="1"/>
          </p:cNvSpPr>
          <p:nvPr>
            <p:ph type="dt" sz="half" idx="10"/>
          </p:nvPr>
        </p:nvSpPr>
        <p:spPr/>
        <p:txBody>
          <a:bodyPr/>
          <a:lstStyle/>
          <a:p>
            <a:fld id="{0EE532EF-085C-4BAC-932C-CC7E669303DA}" type="datetimeFigureOut">
              <a:rPr lang="en-US" smtClean="0"/>
              <a:t>5/14/2018</a:t>
            </a:fld>
            <a:endParaRPr lang="en-US"/>
          </a:p>
        </p:txBody>
      </p:sp>
      <p:sp>
        <p:nvSpPr>
          <p:cNvPr id="5" name="Footer Placeholder 4">
            <a:extLst>
              <a:ext uri="{FF2B5EF4-FFF2-40B4-BE49-F238E27FC236}">
                <a16:creationId xmlns:a16="http://schemas.microsoft.com/office/drawing/2014/main" id="{EFFD36BD-7DA4-42E0-B195-F9D63900A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69254-9482-43A2-8238-26EABE7B034F}"/>
              </a:ext>
            </a:extLst>
          </p:cNvPr>
          <p:cNvSpPr>
            <a:spLocks noGrp="1"/>
          </p:cNvSpPr>
          <p:nvPr>
            <p:ph type="sldNum" sz="quarter" idx="12"/>
          </p:nvPr>
        </p:nvSpPr>
        <p:spPr/>
        <p:txBody>
          <a:bodyPr/>
          <a:lstStyle/>
          <a:p>
            <a:fld id="{C4C46153-1DFB-4905-BEE6-E7E73520C137}" type="slidenum">
              <a:rPr lang="en-US" smtClean="0"/>
              <a:t>‹#›</a:t>
            </a:fld>
            <a:endParaRPr lang="en-US"/>
          </a:p>
        </p:txBody>
      </p:sp>
    </p:spTree>
    <p:extLst>
      <p:ext uri="{BB962C8B-B14F-4D97-AF65-F5344CB8AC3E}">
        <p14:creationId xmlns:p14="http://schemas.microsoft.com/office/powerpoint/2010/main" val="33830837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73261"/>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939740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152375" y="289512"/>
            <a:ext cx="11889567" cy="899665"/>
          </a:xfrm>
        </p:spPr>
        <p:txBody>
          <a:bodyPr/>
          <a:lstStyle/>
          <a:p>
            <a:r>
              <a:rPr lang="en-US"/>
              <a:t>Click to edit Master title style</a:t>
            </a:r>
          </a:p>
        </p:txBody>
      </p:sp>
      <p:sp>
        <p:nvSpPr>
          <p:cNvPr id="4" name="Text Placeholder 3"/>
          <p:cNvSpPr>
            <a:spLocks noGrp="1"/>
          </p:cNvSpPr>
          <p:nvPr>
            <p:ph type="body" sz="quarter" idx="10"/>
          </p:nvPr>
        </p:nvSpPr>
        <p:spPr>
          <a:xfrm>
            <a:off x="152374" y="1189175"/>
            <a:ext cx="5378548" cy="1877004"/>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63394" y="1189175"/>
            <a:ext cx="5378548" cy="1877004"/>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tx1"/>
                </a:solidFill>
              </a:defRPr>
            </a:lvl1pPr>
          </a:lstStyle>
          <a:p>
            <a:pPr defTabSz="914192"/>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14192"/>
            <a:fld id="{6503E857-4F15-4ECA-BD4D-D22AAAB9E67A}" type="slidenum">
              <a:rPr lang="en-US" smtClean="0">
                <a:solidFill>
                  <a:srgbClr val="505050"/>
                </a:solidFill>
              </a:rPr>
              <a:pPr defTabSz="914192"/>
              <a:t>‹#›</a:t>
            </a:fld>
            <a:endParaRPr lang="en-US">
              <a:solidFill>
                <a:srgbClr val="505050"/>
              </a:solidFill>
            </a:endParaRPr>
          </a:p>
        </p:txBody>
      </p:sp>
    </p:spTree>
    <p:extLst>
      <p:ext uri="{BB962C8B-B14F-4D97-AF65-F5344CB8AC3E}">
        <p14:creationId xmlns:p14="http://schemas.microsoft.com/office/powerpoint/2010/main" val="186503698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a:xfrm>
            <a:off x="152375" y="289512"/>
            <a:ext cx="11889567" cy="899665"/>
          </a:xfrm>
        </p:spPr>
        <p:txBody>
          <a:bodyPr/>
          <a:lstStyle/>
          <a:p>
            <a:r>
              <a:rPr lang="en-US"/>
              <a:t>Click to edit Master title style</a:t>
            </a:r>
          </a:p>
        </p:txBody>
      </p:sp>
      <p:sp>
        <p:nvSpPr>
          <p:cNvPr id="4" name="Text Placeholder 3"/>
          <p:cNvSpPr>
            <a:spLocks noGrp="1"/>
          </p:cNvSpPr>
          <p:nvPr>
            <p:ph type="body" sz="quarter" idx="10"/>
          </p:nvPr>
        </p:nvSpPr>
        <p:spPr>
          <a:xfrm>
            <a:off x="152374" y="1189176"/>
            <a:ext cx="5378548" cy="2377940"/>
          </a:xfrm>
        </p:spPr>
        <p:txBody>
          <a:bodyPr wrap="square">
            <a:spAutoFit/>
          </a:bodyPr>
          <a:lstStyle>
            <a:lvl1pPr marL="281623" indent="-281623">
              <a:spcBef>
                <a:spcPts val="1200"/>
              </a:spcBef>
              <a:buClr>
                <a:schemeClr val="tx2"/>
              </a:buClr>
              <a:buFont typeface="Arial" pitchFamily="34" charset="0"/>
              <a:buChar char="•"/>
              <a:defRPr sz="3136">
                <a:gradFill>
                  <a:gsLst>
                    <a:gs pos="1250">
                      <a:schemeClr val="tx2"/>
                    </a:gs>
                    <a:gs pos="99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63394" y="1189176"/>
            <a:ext cx="5378548" cy="2377940"/>
          </a:xfrm>
        </p:spPr>
        <p:txBody>
          <a:bodyPr wrap="square">
            <a:spAutoFit/>
          </a:bodyPr>
          <a:lstStyle>
            <a:lvl1pPr marL="281623" indent="-281623">
              <a:spcBef>
                <a:spcPts val="1200"/>
              </a:spcBef>
              <a:buClr>
                <a:schemeClr val="tx2"/>
              </a:buClr>
              <a:buFont typeface="Arial" pitchFamily="34" charset="0"/>
              <a:buChar char="•"/>
              <a:defRPr sz="3136">
                <a:gradFill>
                  <a:gsLst>
                    <a:gs pos="1250">
                      <a:schemeClr val="tx2"/>
                    </a:gs>
                    <a:gs pos="99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tx1"/>
                </a:solidFill>
              </a:defRPr>
            </a:lvl1pPr>
          </a:lstStyle>
          <a:p>
            <a:pPr defTabSz="914192"/>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14192"/>
            <a:fld id="{6503E857-4F15-4ECA-BD4D-D22AAAB9E67A}" type="slidenum">
              <a:rPr lang="en-US" smtClean="0">
                <a:solidFill>
                  <a:srgbClr val="505050"/>
                </a:solidFill>
              </a:rPr>
              <a:pPr defTabSz="914192"/>
              <a:t>‹#›</a:t>
            </a:fld>
            <a:endParaRPr lang="en-US">
              <a:solidFill>
                <a:srgbClr val="505050"/>
              </a:solidFill>
            </a:endParaRPr>
          </a:p>
        </p:txBody>
      </p:sp>
    </p:spTree>
    <p:extLst>
      <p:ext uri="{BB962C8B-B14F-4D97-AF65-F5344CB8AC3E}">
        <p14:creationId xmlns:p14="http://schemas.microsoft.com/office/powerpoint/2010/main" val="165400557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a:xfrm>
            <a:off x="152375" y="289512"/>
            <a:ext cx="11889567" cy="899665"/>
          </a:xfrm>
        </p:spPr>
        <p:txBody>
          <a:bodyPr/>
          <a:lstStyle/>
          <a:p>
            <a:r>
              <a:rPr lang="en-US"/>
              <a:t>Click to edit Master title style</a:t>
            </a:r>
          </a:p>
        </p:txBody>
      </p:sp>
      <p:sp>
        <p:nvSpPr>
          <p:cNvPr id="4" name="Text Placeholder 3"/>
          <p:cNvSpPr>
            <a:spLocks noGrp="1"/>
          </p:cNvSpPr>
          <p:nvPr>
            <p:ph type="body" sz="quarter" idx="10"/>
          </p:nvPr>
        </p:nvSpPr>
        <p:spPr>
          <a:xfrm>
            <a:off x="152374" y="1189176"/>
            <a:ext cx="5378548" cy="2377940"/>
          </a:xfrm>
        </p:spPr>
        <p:txBody>
          <a:bodyPr wrap="square">
            <a:spAutoFit/>
          </a:bodyPr>
          <a:lstStyle>
            <a:lvl1pPr marL="281623" indent="-281623">
              <a:spcBef>
                <a:spcPts val="1200"/>
              </a:spcBef>
              <a:buClr>
                <a:schemeClr val="tx1"/>
              </a:buClr>
              <a:buFont typeface="Arial" pitchFamily="34" charset="0"/>
              <a:buChar char="•"/>
              <a:defRPr sz="3136"/>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63394" y="1189176"/>
            <a:ext cx="5378548" cy="2377940"/>
          </a:xfrm>
        </p:spPr>
        <p:txBody>
          <a:bodyPr wrap="square">
            <a:spAutoFit/>
          </a:bodyPr>
          <a:lstStyle>
            <a:lvl1pPr marL="281623" indent="-281623">
              <a:spcBef>
                <a:spcPts val="1200"/>
              </a:spcBef>
              <a:buClr>
                <a:schemeClr val="tx1"/>
              </a:buClr>
              <a:buFont typeface="Arial" pitchFamily="34" charset="0"/>
              <a:buChar char="•"/>
              <a:defRPr sz="3136"/>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tx1"/>
                </a:solidFill>
              </a:defRPr>
            </a:lvl1pPr>
          </a:lstStyle>
          <a:p>
            <a:pPr defTabSz="914192"/>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14192"/>
            <a:fld id="{6503E857-4F15-4ECA-BD4D-D22AAAB9E67A}" type="slidenum">
              <a:rPr lang="en-US" smtClean="0">
                <a:solidFill>
                  <a:srgbClr val="505050"/>
                </a:solidFill>
              </a:rPr>
              <a:pPr defTabSz="914192"/>
              <a:t>‹#›</a:t>
            </a:fld>
            <a:endParaRPr lang="en-US">
              <a:solidFill>
                <a:srgbClr val="505050"/>
              </a:solidFill>
            </a:endParaRPr>
          </a:p>
        </p:txBody>
      </p:sp>
    </p:spTree>
    <p:extLst>
      <p:ext uri="{BB962C8B-B14F-4D97-AF65-F5344CB8AC3E}">
        <p14:creationId xmlns:p14="http://schemas.microsoft.com/office/powerpoint/2010/main" val="188613539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tx1"/>
                </a:solidFill>
              </a:defRPr>
            </a:lvl1pPr>
          </a:lstStyle>
          <a:p>
            <a:pPr defTabSz="914192"/>
            <a:r>
              <a:rPr lang="en-IN">
                <a:solidFill>
                  <a:srgbClr val="505050"/>
                </a:solidFill>
              </a:rPr>
              <a:t>Microsoft Confidential – Shared under NDA</a:t>
            </a:r>
            <a:endParaRPr lang="en-US">
              <a:solidFill>
                <a:srgbClr val="505050"/>
              </a:solidFill>
            </a:endParaRPr>
          </a:p>
        </p:txBody>
      </p:sp>
      <p:sp>
        <p:nvSpPr>
          <p:cNvPr id="6" name="Slide Number Placeholder 5"/>
          <p:cNvSpPr>
            <a:spLocks noGrp="1"/>
          </p:cNvSpPr>
          <p:nvPr>
            <p:ph type="sldNum" sz="quarter" idx="10"/>
          </p:nvPr>
        </p:nvSpPr>
        <p:spPr/>
        <p:txBody>
          <a:bodyPr/>
          <a:lstStyle>
            <a:lvl1pPr>
              <a:defRPr sz="1100"/>
            </a:lvl1pPr>
          </a:lstStyle>
          <a:p>
            <a:pPr defTabSz="914192"/>
            <a:fld id="{6503E857-4F15-4ECA-BD4D-D22AAAB9E67A}" type="slidenum">
              <a:rPr lang="en-US" smtClean="0">
                <a:solidFill>
                  <a:srgbClr val="505050"/>
                </a:solidFill>
              </a:rPr>
              <a:pPr defTabSz="914192"/>
              <a:t>‹#›</a:t>
            </a:fld>
            <a:endParaRPr lang="en-US">
              <a:solidFill>
                <a:srgbClr val="505050"/>
              </a:solidFill>
            </a:endParaRPr>
          </a:p>
        </p:txBody>
      </p:sp>
    </p:spTree>
    <p:extLst>
      <p:ext uri="{BB962C8B-B14F-4D97-AF65-F5344CB8AC3E}">
        <p14:creationId xmlns:p14="http://schemas.microsoft.com/office/powerpoint/2010/main" val="3749208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tes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92EA68F-3DBD-4E7E-932C-AF3E19D1453C}"/>
              </a:ext>
            </a:extLst>
          </p:cNvPr>
          <p:cNvSpPr>
            <a:spLocks noGrp="1"/>
          </p:cNvSpPr>
          <p:nvPr>
            <p:ph type="dt" sz="half" idx="10"/>
          </p:nvPr>
        </p:nvSpPr>
        <p:spPr/>
        <p:txBody>
          <a:bodyPr/>
          <a:lstStyle/>
          <a:p>
            <a:pPr defTabSz="914225">
              <a:defRPr/>
            </a:pPr>
            <a:fld id="{4F24F8FE-039C-4BD1-93DC-05B7F4455EE4}" type="datetime1">
              <a:rPr lang="en-US" smtClean="0">
                <a:solidFill>
                  <a:prstClr val="white">
                    <a:lumMod val="85000"/>
                  </a:prstClr>
                </a:solidFill>
              </a:rPr>
              <a:pPr defTabSz="914225">
                <a:defRPr/>
              </a:pPr>
              <a:t>5/14/2018</a:t>
            </a:fld>
            <a:endParaRPr lang="en-US">
              <a:solidFill>
                <a:prstClr val="white">
                  <a:lumMod val="85000"/>
                </a:prstClr>
              </a:solidFill>
            </a:endParaRPr>
          </a:p>
        </p:txBody>
      </p:sp>
      <p:sp>
        <p:nvSpPr>
          <p:cNvPr id="4" name="Footer Placeholder 3">
            <a:extLst>
              <a:ext uri="{FF2B5EF4-FFF2-40B4-BE49-F238E27FC236}">
                <a16:creationId xmlns:a16="http://schemas.microsoft.com/office/drawing/2014/main" id="{9D14CA11-6EB9-4E42-847C-599A704DBE08}"/>
              </a:ext>
            </a:extLst>
          </p:cNvPr>
          <p:cNvSpPr>
            <a:spLocks noGrp="1"/>
          </p:cNvSpPr>
          <p:nvPr>
            <p:ph type="ftr" sz="quarter" idx="11"/>
          </p:nvPr>
        </p:nvSpPr>
        <p:spPr/>
        <p:txBody>
          <a:bodyPr/>
          <a:lstStyle/>
          <a:p>
            <a:pPr defTabSz="914225">
              <a:defRPr/>
            </a:pPr>
            <a:r>
              <a:rPr lang="en-US">
                <a:solidFill>
                  <a:prstClr val="white">
                    <a:lumMod val="85000"/>
                  </a:prstClr>
                </a:solidFill>
              </a:rPr>
              <a:t>&lt;company name&gt;- SUBJECT TO NDA OR PIA</a:t>
            </a:r>
          </a:p>
        </p:txBody>
      </p:sp>
      <p:sp>
        <p:nvSpPr>
          <p:cNvPr id="5" name="Slide Number Placeholder 4">
            <a:extLst>
              <a:ext uri="{FF2B5EF4-FFF2-40B4-BE49-F238E27FC236}">
                <a16:creationId xmlns:a16="http://schemas.microsoft.com/office/drawing/2014/main" id="{A59FE70C-4225-4E0C-86C3-1832D6330037}"/>
              </a:ext>
            </a:extLst>
          </p:cNvPr>
          <p:cNvSpPr>
            <a:spLocks noGrp="1"/>
          </p:cNvSpPr>
          <p:nvPr>
            <p:ph type="sldNum" sz="quarter" idx="12"/>
          </p:nvPr>
        </p:nvSpPr>
        <p:spPr/>
        <p:txBody>
          <a:bodyPr/>
          <a:lstStyle/>
          <a:p>
            <a:pPr defTabSz="914225">
              <a:defRPr/>
            </a:pPr>
            <a:fld id="{2064D0AA-63B8-4954-A966-5C7D07E178C1}" type="slidenum">
              <a:rPr lang="en-US" smtClean="0">
                <a:solidFill>
                  <a:prstClr val="white">
                    <a:lumMod val="85000"/>
                  </a:prstClr>
                </a:solidFill>
              </a:rPr>
              <a:pPr defTabSz="914225">
                <a:defRPr/>
              </a:pPr>
              <a:t>‹#›</a:t>
            </a:fld>
            <a:endParaRPr lang="en-US">
              <a:solidFill>
                <a:prstClr val="white">
                  <a:lumMod val="85000"/>
                </a:prstClr>
              </a:solidFill>
            </a:endParaRPr>
          </a:p>
        </p:txBody>
      </p:sp>
      <p:sp>
        <p:nvSpPr>
          <p:cNvPr id="6" name="Rectangle 5">
            <a:extLst>
              <a:ext uri="{FF2B5EF4-FFF2-40B4-BE49-F238E27FC236}">
                <a16:creationId xmlns:a16="http://schemas.microsoft.com/office/drawing/2014/main" id="{930EAF12-2ABA-44F5-8FEE-C5829967A4E2}"/>
              </a:ext>
            </a:extLst>
          </p:cNvPr>
          <p:cNvSpPr/>
          <p:nvPr userDrawn="1"/>
        </p:nvSpPr>
        <p:spPr>
          <a:xfrm>
            <a:off x="0" y="6073232"/>
            <a:ext cx="2882498" cy="5484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631" b="0" i="0" u="none" strike="noStrike" kern="1200" cap="none" spc="0" normalizeH="0" baseline="0" noProof="0">
              <a:ln>
                <a:noFill/>
              </a:ln>
              <a:solidFill>
                <a:prstClr val="white"/>
              </a:solidFill>
              <a:effectLst/>
              <a:uLnTx/>
              <a:uFillTx/>
              <a:latin typeface="Segoe UI"/>
              <a:ea typeface="+mn-ea"/>
              <a:cs typeface="+mn-cs"/>
            </a:endParaRPr>
          </a:p>
        </p:txBody>
      </p:sp>
      <p:sp>
        <p:nvSpPr>
          <p:cNvPr id="7" name="Title 1">
            <a:extLst>
              <a:ext uri="{FF2B5EF4-FFF2-40B4-BE49-F238E27FC236}">
                <a16:creationId xmlns:a16="http://schemas.microsoft.com/office/drawing/2014/main" id="{EA9A4AE6-8739-4E66-A231-350BC7A522D0}"/>
              </a:ext>
            </a:extLst>
          </p:cNvPr>
          <p:cNvSpPr>
            <a:spLocks noGrp="1"/>
          </p:cNvSpPr>
          <p:nvPr>
            <p:ph type="title" hasCustomPrompt="1"/>
          </p:nvPr>
        </p:nvSpPr>
        <p:spPr>
          <a:xfrm>
            <a:off x="0" y="3"/>
            <a:ext cx="12192000" cy="548837"/>
          </a:xfrm>
          <a:solidFill>
            <a:schemeClr val="tx1">
              <a:lumMod val="75000"/>
              <a:lumOff val="25000"/>
            </a:schemeClr>
          </a:solidFill>
        </p:spPr>
        <p:txBody>
          <a:bodyPr>
            <a:noAutofit/>
          </a:bodyPr>
          <a:lstStyle>
            <a:lvl1pPr algn="l">
              <a:defRPr sz="3600" baseline="0">
                <a:solidFill>
                  <a:srgbClr val="FFFF00"/>
                </a:solidFill>
                <a:latin typeface="+mn-lt"/>
              </a:defRPr>
            </a:lvl1pPr>
          </a:lstStyle>
          <a:p>
            <a:r>
              <a:rPr lang="en-US"/>
              <a:t>Insert This Slide Title</a:t>
            </a:r>
          </a:p>
        </p:txBody>
      </p:sp>
      <p:sp>
        <p:nvSpPr>
          <p:cNvPr id="8" name="Text Placeholder 6">
            <a:extLst>
              <a:ext uri="{FF2B5EF4-FFF2-40B4-BE49-F238E27FC236}">
                <a16:creationId xmlns:a16="http://schemas.microsoft.com/office/drawing/2014/main" id="{630EC121-E61A-4774-817D-9478F417EC09}"/>
              </a:ext>
            </a:extLst>
          </p:cNvPr>
          <p:cNvSpPr>
            <a:spLocks noGrp="1"/>
          </p:cNvSpPr>
          <p:nvPr>
            <p:ph type="body" sz="quarter" idx="13" hasCustomPrompt="1"/>
          </p:nvPr>
        </p:nvSpPr>
        <p:spPr>
          <a:xfrm>
            <a:off x="0" y="548468"/>
            <a:ext cx="12192000" cy="5524764"/>
          </a:xfrm>
          <a:solidFill>
            <a:schemeClr val="bg1"/>
          </a:solidFill>
        </p:spPr>
        <p:txBody>
          <a:bodyPr>
            <a:normAutofit/>
          </a:bodyPr>
          <a:lstStyle>
            <a:lvl1pPr marL="158288" indent="-158288">
              <a:lnSpc>
                <a:spcPct val="100000"/>
              </a:lnSpc>
              <a:defRPr sz="3262"/>
            </a:lvl1pPr>
            <a:lvl2pPr marL="362621" indent="-156849">
              <a:lnSpc>
                <a:spcPct val="100000"/>
              </a:lnSpc>
              <a:defRPr sz="2800"/>
            </a:lvl2pPr>
            <a:lvl3pPr marL="520909" indent="-158288">
              <a:lnSpc>
                <a:spcPct val="100000"/>
              </a:lnSpc>
              <a:defRPr sz="2400"/>
            </a:lvl3pPr>
            <a:lvl4pPr marL="670562" indent="-149655">
              <a:lnSpc>
                <a:spcPct val="100000"/>
              </a:lnSpc>
              <a:defRPr sz="2000"/>
            </a:lvl4pPr>
            <a:lvl5pPr marL="828849" indent="-158288">
              <a:lnSpc>
                <a:spcPct val="100000"/>
              </a:lnSpc>
              <a:defRPr sz="1800"/>
            </a:lvl5pPr>
          </a:lstStyle>
          <a:p>
            <a:pPr lvl="0"/>
            <a:r>
              <a:rPr lang="en-US"/>
              <a:t>Insert Slide Notes</a:t>
            </a:r>
          </a:p>
          <a:p>
            <a:pPr lvl="1"/>
            <a:r>
              <a:rPr lang="en-US"/>
              <a:t>Second level Notes</a:t>
            </a:r>
          </a:p>
          <a:p>
            <a:pPr lvl="2"/>
            <a:r>
              <a:rPr lang="en-US"/>
              <a:t>Third level Notes</a:t>
            </a:r>
          </a:p>
          <a:p>
            <a:pPr lvl="3"/>
            <a:r>
              <a:rPr lang="en-US"/>
              <a:t>Fourth level Notes</a:t>
            </a:r>
          </a:p>
          <a:p>
            <a:pPr lvl="4"/>
            <a:r>
              <a:rPr lang="en-US"/>
              <a:t>Fifth level Notes</a:t>
            </a:r>
          </a:p>
        </p:txBody>
      </p:sp>
      <p:sp>
        <p:nvSpPr>
          <p:cNvPr id="9" name="Text Placeholder 6">
            <a:extLst>
              <a:ext uri="{FF2B5EF4-FFF2-40B4-BE49-F238E27FC236}">
                <a16:creationId xmlns:a16="http://schemas.microsoft.com/office/drawing/2014/main" id="{1ED6CC61-523B-4763-9137-791F3C04D742}"/>
              </a:ext>
            </a:extLst>
          </p:cNvPr>
          <p:cNvSpPr>
            <a:spLocks noGrp="1"/>
          </p:cNvSpPr>
          <p:nvPr>
            <p:ph type="body" sz="quarter" idx="14" hasCustomPrompt="1"/>
          </p:nvPr>
        </p:nvSpPr>
        <p:spPr>
          <a:xfrm>
            <a:off x="2882498" y="6073232"/>
            <a:ext cx="9309502" cy="548466"/>
          </a:xfrm>
          <a:solidFill>
            <a:schemeClr val="tx1">
              <a:lumMod val="75000"/>
              <a:lumOff val="25000"/>
            </a:schemeClr>
          </a:solidFill>
        </p:spPr>
        <p:txBody>
          <a:bodyPr anchor="ctr"/>
          <a:lstStyle>
            <a:lvl1pPr marL="0" indent="0">
              <a:buNone/>
              <a:defRPr>
                <a:solidFill>
                  <a:srgbClr val="FFFF00"/>
                </a:solidFill>
              </a:defRPr>
            </a:lvl1pPr>
          </a:lstStyle>
          <a:p>
            <a:pPr lvl="0"/>
            <a:r>
              <a:rPr lang="en-US"/>
              <a:t>Insert Next Slide Title</a:t>
            </a:r>
          </a:p>
        </p:txBody>
      </p:sp>
      <p:sp>
        <p:nvSpPr>
          <p:cNvPr id="10" name="Chevron 6">
            <a:extLst>
              <a:ext uri="{FF2B5EF4-FFF2-40B4-BE49-F238E27FC236}">
                <a16:creationId xmlns:a16="http://schemas.microsoft.com/office/drawing/2014/main" id="{B1B3DA47-9473-4D8E-8A42-B7EEE161C389}"/>
              </a:ext>
            </a:extLst>
          </p:cNvPr>
          <p:cNvSpPr/>
          <p:nvPr userDrawn="1"/>
        </p:nvSpPr>
        <p:spPr>
          <a:xfrm>
            <a:off x="1" y="6073232"/>
            <a:ext cx="584397" cy="548466"/>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631" b="0" i="0" u="none" strike="noStrike" kern="1200" cap="none" spc="0" normalizeH="0" baseline="0" noProof="0">
              <a:ln>
                <a:noFill/>
              </a:ln>
              <a:solidFill>
                <a:prstClr val="black"/>
              </a:solidFill>
              <a:effectLst/>
              <a:uLnTx/>
              <a:uFillTx/>
              <a:latin typeface="Segoe UI"/>
              <a:ea typeface="+mn-ea"/>
              <a:cs typeface="+mn-cs"/>
            </a:endParaRPr>
          </a:p>
        </p:txBody>
      </p:sp>
      <p:sp>
        <p:nvSpPr>
          <p:cNvPr id="11" name="Chevron 7">
            <a:extLst>
              <a:ext uri="{FF2B5EF4-FFF2-40B4-BE49-F238E27FC236}">
                <a16:creationId xmlns:a16="http://schemas.microsoft.com/office/drawing/2014/main" id="{76A5A0C8-0611-4696-B5E1-4FD78B7F5357}"/>
              </a:ext>
            </a:extLst>
          </p:cNvPr>
          <p:cNvSpPr/>
          <p:nvPr userDrawn="1"/>
        </p:nvSpPr>
        <p:spPr>
          <a:xfrm>
            <a:off x="383018" y="6073232"/>
            <a:ext cx="584397" cy="548466"/>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631" b="0" i="0" u="none" strike="noStrike" kern="1200" cap="none" spc="0" normalizeH="0" baseline="0" noProof="0">
              <a:ln>
                <a:noFill/>
              </a:ln>
              <a:solidFill>
                <a:prstClr val="black"/>
              </a:solidFill>
              <a:effectLst/>
              <a:uLnTx/>
              <a:uFillTx/>
              <a:latin typeface="Segoe UI"/>
              <a:ea typeface="+mn-ea"/>
              <a:cs typeface="+mn-cs"/>
            </a:endParaRPr>
          </a:p>
        </p:txBody>
      </p:sp>
      <p:sp>
        <p:nvSpPr>
          <p:cNvPr id="12" name="Chevron 8">
            <a:extLst>
              <a:ext uri="{FF2B5EF4-FFF2-40B4-BE49-F238E27FC236}">
                <a16:creationId xmlns:a16="http://schemas.microsoft.com/office/drawing/2014/main" id="{54F50FB9-35E3-4468-9BFA-0CC259A29DC9}"/>
              </a:ext>
            </a:extLst>
          </p:cNvPr>
          <p:cNvSpPr/>
          <p:nvPr userDrawn="1"/>
        </p:nvSpPr>
        <p:spPr>
          <a:xfrm>
            <a:off x="766035" y="6073232"/>
            <a:ext cx="584397" cy="548466"/>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631" b="0" i="0" u="none" strike="noStrike" kern="1200" cap="none" spc="0" normalizeH="0" baseline="0" noProof="0">
              <a:ln>
                <a:noFill/>
              </a:ln>
              <a:solidFill>
                <a:prstClr val="black"/>
              </a:solidFill>
              <a:effectLst/>
              <a:uLnTx/>
              <a:uFillTx/>
              <a:latin typeface="Segoe UI"/>
              <a:ea typeface="+mn-ea"/>
              <a:cs typeface="+mn-cs"/>
            </a:endParaRPr>
          </a:p>
        </p:txBody>
      </p:sp>
      <p:sp>
        <p:nvSpPr>
          <p:cNvPr id="13" name="Chevron 9">
            <a:extLst>
              <a:ext uri="{FF2B5EF4-FFF2-40B4-BE49-F238E27FC236}">
                <a16:creationId xmlns:a16="http://schemas.microsoft.com/office/drawing/2014/main" id="{7718782E-1EF1-4CF9-9BD4-49D189FA5F77}"/>
              </a:ext>
            </a:extLst>
          </p:cNvPr>
          <p:cNvSpPr/>
          <p:nvPr userDrawn="1"/>
        </p:nvSpPr>
        <p:spPr>
          <a:xfrm>
            <a:off x="1149052" y="6073232"/>
            <a:ext cx="584397" cy="548466"/>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631" b="0" i="0" u="none" strike="noStrike" kern="1200" cap="none" spc="0" normalizeH="0" baseline="0" noProof="0">
              <a:ln>
                <a:noFill/>
              </a:ln>
              <a:solidFill>
                <a:prstClr val="black"/>
              </a:solidFill>
              <a:effectLst/>
              <a:uLnTx/>
              <a:uFillTx/>
              <a:latin typeface="Segoe UI"/>
              <a:ea typeface="+mn-ea"/>
              <a:cs typeface="+mn-cs"/>
            </a:endParaRPr>
          </a:p>
        </p:txBody>
      </p:sp>
      <p:sp>
        <p:nvSpPr>
          <p:cNvPr id="14" name="Chevron 10">
            <a:extLst>
              <a:ext uri="{FF2B5EF4-FFF2-40B4-BE49-F238E27FC236}">
                <a16:creationId xmlns:a16="http://schemas.microsoft.com/office/drawing/2014/main" id="{3A4804F9-3A3D-4CA3-8AA3-9F16305894B0}"/>
              </a:ext>
            </a:extLst>
          </p:cNvPr>
          <p:cNvSpPr/>
          <p:nvPr userDrawn="1"/>
        </p:nvSpPr>
        <p:spPr>
          <a:xfrm>
            <a:off x="1532069" y="6073232"/>
            <a:ext cx="584397" cy="548466"/>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631" b="0" i="0" u="none" strike="noStrike" kern="1200" cap="none" spc="0" normalizeH="0" baseline="0" noProof="0">
              <a:ln>
                <a:noFill/>
              </a:ln>
              <a:solidFill>
                <a:prstClr val="black"/>
              </a:solidFill>
              <a:effectLst/>
              <a:uLnTx/>
              <a:uFillTx/>
              <a:latin typeface="Segoe UI"/>
              <a:ea typeface="+mn-ea"/>
              <a:cs typeface="+mn-cs"/>
            </a:endParaRPr>
          </a:p>
        </p:txBody>
      </p:sp>
      <p:sp>
        <p:nvSpPr>
          <p:cNvPr id="15" name="Chevron 11">
            <a:extLst>
              <a:ext uri="{FF2B5EF4-FFF2-40B4-BE49-F238E27FC236}">
                <a16:creationId xmlns:a16="http://schemas.microsoft.com/office/drawing/2014/main" id="{83989D27-7C9B-4C11-B787-71FBE825B723}"/>
              </a:ext>
            </a:extLst>
          </p:cNvPr>
          <p:cNvSpPr/>
          <p:nvPr userDrawn="1"/>
        </p:nvSpPr>
        <p:spPr>
          <a:xfrm>
            <a:off x="1915086" y="6073232"/>
            <a:ext cx="584397" cy="548466"/>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631" b="0" i="0" u="none" strike="noStrike" kern="1200" cap="none" spc="0" normalizeH="0" baseline="0" noProof="0">
              <a:ln>
                <a:noFill/>
              </a:ln>
              <a:solidFill>
                <a:prstClr val="black"/>
              </a:solidFill>
              <a:effectLst/>
              <a:uLnTx/>
              <a:uFillTx/>
              <a:latin typeface="Segoe UI"/>
              <a:ea typeface="+mn-ea"/>
              <a:cs typeface="+mn-cs"/>
            </a:endParaRPr>
          </a:p>
        </p:txBody>
      </p:sp>
      <p:sp>
        <p:nvSpPr>
          <p:cNvPr id="16" name="Chevron 12">
            <a:extLst>
              <a:ext uri="{FF2B5EF4-FFF2-40B4-BE49-F238E27FC236}">
                <a16:creationId xmlns:a16="http://schemas.microsoft.com/office/drawing/2014/main" id="{3F39B4C4-BFD9-4396-ADE3-798B78822EB3}"/>
              </a:ext>
            </a:extLst>
          </p:cNvPr>
          <p:cNvSpPr/>
          <p:nvPr userDrawn="1"/>
        </p:nvSpPr>
        <p:spPr>
          <a:xfrm>
            <a:off x="2298103" y="6073232"/>
            <a:ext cx="584397" cy="548466"/>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631"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78172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bg1"/>
                    </a:gs>
                    <a:gs pos="100000">
                      <a:schemeClr val="bg1"/>
                    </a:gs>
                  </a:gsLst>
                  <a:lin ang="5400000" scaled="0"/>
                </a:gradFill>
              </a:defRPr>
            </a:lvl1pPr>
          </a:lstStyle>
          <a:p>
            <a:r>
              <a:rPr lang="en-US"/>
              <a:t>Click to edit Master title style</a:t>
            </a:r>
          </a:p>
        </p:txBody>
      </p:sp>
      <p:sp>
        <p:nvSpPr>
          <p:cNvPr id="5"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bg1"/>
                </a:solidFill>
              </a:defRPr>
            </a:lvl1pPr>
          </a:lstStyle>
          <a:p>
            <a:pPr defTabSz="914192"/>
            <a:r>
              <a:rPr lang="en-IN">
                <a:solidFill>
                  <a:srgbClr val="FFFFFF"/>
                </a:solidFill>
              </a:rPr>
              <a:t>Microsoft Confidential – Shared under NDA</a:t>
            </a:r>
            <a:endParaRPr lang="en-US">
              <a:solidFill>
                <a:srgbClr val="FFFFFF"/>
              </a:solidFill>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pPr defTabSz="914192"/>
            <a:fld id="{6503E857-4F15-4ECA-BD4D-D22AAAB9E67A}" type="slidenum">
              <a:rPr lang="en-US" smtClean="0">
                <a:solidFill>
                  <a:srgbClr val="FFFFFF"/>
                </a:solidFill>
              </a:rPr>
              <a:pPr defTabSz="914192"/>
              <a:t>‹#›</a:t>
            </a:fld>
            <a:endParaRPr lang="en-US">
              <a:solidFill>
                <a:srgbClr val="FFFFFF"/>
              </a:solidFill>
            </a:endParaRPr>
          </a:p>
        </p:txBody>
      </p:sp>
    </p:spTree>
    <p:extLst>
      <p:ext uri="{BB962C8B-B14F-4D97-AF65-F5344CB8AC3E}">
        <p14:creationId xmlns:p14="http://schemas.microsoft.com/office/powerpoint/2010/main" val="158304609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18" y="1186357"/>
            <a:ext cx="9975938" cy="1158793"/>
          </a:xfrm>
          <a:noFill/>
        </p:spPr>
        <p:txBody>
          <a:bodyPr wrap="square" tIns="91440" bIns="91440" anchor="t" anchorCtr="0">
            <a:spAutoFit/>
          </a:bodyPr>
          <a:lstStyle>
            <a:lvl1pPr>
              <a:defRPr sz="7056"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152400" y="3877277"/>
            <a:ext cx="9977514" cy="724246"/>
          </a:xfrm>
          <a:noFill/>
        </p:spPr>
        <p:txBody>
          <a:bodyPr wrap="square"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4166703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1" y="1186357"/>
            <a:ext cx="9975956" cy="1158793"/>
          </a:xfrm>
          <a:noFill/>
        </p:spPr>
        <p:txBody>
          <a:bodyPr wrap="square" tIns="91440" bIns="91440" anchor="t" anchorCtr="0">
            <a:spAutoFit/>
          </a:bodyPr>
          <a:lstStyle>
            <a:lvl1pPr>
              <a:defRPr lang="en-US" sz="7056"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803774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8" y="2057401"/>
            <a:ext cx="11770362" cy="1158793"/>
          </a:xfrm>
          <a:noFill/>
        </p:spPr>
        <p:txBody>
          <a:bodyPr wrap="square" tIns="91440" bIns="91440" anchor="t" anchorCtr="0">
            <a:spAutoFit/>
          </a:bodyPr>
          <a:lstStyle>
            <a:lvl1pPr>
              <a:defRPr sz="7056" spc="-98" baseline="0">
                <a:gradFill>
                  <a:gsLst>
                    <a:gs pos="100000">
                      <a:schemeClr val="accent1"/>
                    </a:gs>
                    <a:gs pos="0">
                      <a:schemeClr val="accent1"/>
                    </a:gs>
                  </a:gsLst>
                  <a:lin ang="5400000" scaled="0"/>
                </a:gradFill>
              </a:defRPr>
            </a:lvl1pPr>
          </a:lstStyle>
          <a:p>
            <a:r>
              <a:rPr lang="en-US"/>
              <a:t>Section title</a:t>
            </a:r>
          </a:p>
        </p:txBody>
      </p:sp>
    </p:spTree>
    <p:extLst>
      <p:ext uri="{BB962C8B-B14F-4D97-AF65-F5344CB8AC3E}">
        <p14:creationId xmlns:p14="http://schemas.microsoft.com/office/powerpoint/2010/main" val="399872496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1" y="2084172"/>
            <a:ext cx="11887199" cy="1181862"/>
          </a:xfrm>
          <a:noFill/>
        </p:spPr>
        <p:txBody>
          <a:bodyPr wrap="square" tIns="91440" bIns="91440" anchor="t" anchorCtr="0">
            <a:spAutoFit/>
          </a:bodyPr>
          <a:lstStyle>
            <a:lvl1pPr>
              <a:defRPr sz="719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7295208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1" y="2084173"/>
            <a:ext cx="11887199" cy="1158793"/>
          </a:xfrm>
          <a:noFill/>
        </p:spPr>
        <p:txBody>
          <a:bodyPr wrap="square"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87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1" y="2084173"/>
            <a:ext cx="11887199" cy="1158793"/>
          </a:xfrm>
          <a:noFill/>
        </p:spPr>
        <p:txBody>
          <a:bodyPr wrap="square"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868069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4732" y="1187703"/>
            <a:ext cx="11874869" cy="1158793"/>
          </a:xfrm>
          <a:noFill/>
        </p:spPr>
        <p:txBody>
          <a:bodyPr wrap="square" tIns="91440" bIns="91440" anchor="t" anchorCtr="0">
            <a:spAutoFit/>
          </a:bodyPr>
          <a:lstStyle>
            <a:lvl1pPr>
              <a:defRPr sz="7056" spc="-98" baseline="0">
                <a:gradFill>
                  <a:gsLst>
                    <a:gs pos="100000">
                      <a:schemeClr val="tx1"/>
                    </a:gs>
                    <a:gs pos="0">
                      <a:schemeClr val="tx1"/>
                    </a:gs>
                  </a:gsLst>
                  <a:lin ang="5400000" scaled="0"/>
                </a:gradFill>
                <a:latin typeface="Segoe UI Light" panose="020B0502040204020203" pitchFamily="34" charset="0"/>
                <a:cs typeface="Segoe UI Light" panose="020B0502040204020203" pitchFamily="34" charset="0"/>
              </a:defRPr>
            </a:lvl1pPr>
          </a:lstStyle>
          <a:p>
            <a:r>
              <a:rPr lang="en-US"/>
              <a:t>Section title</a:t>
            </a:r>
          </a:p>
        </p:txBody>
      </p:sp>
      <p:sp>
        <p:nvSpPr>
          <p:cNvPr id="4" name="Content Placeholder 3"/>
          <p:cNvSpPr>
            <a:spLocks noGrp="1"/>
          </p:cNvSpPr>
          <p:nvPr>
            <p:ph sz="quarter" idx="10"/>
          </p:nvPr>
        </p:nvSpPr>
        <p:spPr>
          <a:xfrm>
            <a:off x="164732" y="2438075"/>
            <a:ext cx="11874869" cy="425495"/>
          </a:xfrm>
        </p:spPr>
        <p:txBody>
          <a:bodyPr lIns="182880" rIns="182880"/>
          <a:lstStyle>
            <a:lvl1pPr marL="0" indent="0" algn="l" defTabSz="896192" rtl="0" eaLnBrk="1" latinLnBrk="0" hangingPunct="1">
              <a:lnSpc>
                <a:spcPct val="90000"/>
              </a:lnSpc>
              <a:buNone/>
              <a:defRPr lang="en-US" sz="1765" kern="1200" spc="-98"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896192" rtl="0" eaLnBrk="1" latinLnBrk="0" hangingPunct="1">
              <a:lnSpc>
                <a:spcPct val="90000"/>
              </a:lnSpc>
              <a:buNone/>
              <a:defRPr lang="en-US" sz="1765" kern="1200" spc="-98"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896192" rtl="0" eaLnBrk="1" latinLnBrk="0" hangingPunct="1">
              <a:lnSpc>
                <a:spcPct val="90000"/>
              </a:lnSpc>
              <a:buNone/>
              <a:defRPr lang="en-US" sz="1765" kern="1200" spc="-98"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896192" rtl="0" eaLnBrk="1" latinLnBrk="0" hangingPunct="1">
              <a:lnSpc>
                <a:spcPct val="90000"/>
              </a:lnSpc>
              <a:buNone/>
              <a:defRPr lang="en-US" sz="1765" kern="1200" spc="-98"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896192" rtl="0" eaLnBrk="1" latinLnBrk="0" hangingPunct="1">
              <a:lnSpc>
                <a:spcPct val="90000"/>
              </a:lnSpc>
              <a:buNone/>
              <a:defRPr lang="en-US" sz="1765" kern="1200" spc="-98"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p:txBody>
      </p:sp>
      <p:sp>
        <p:nvSpPr>
          <p:cNvPr id="6" name="Content Placeholder 5"/>
          <p:cNvSpPr>
            <a:spLocks noGrp="1"/>
          </p:cNvSpPr>
          <p:nvPr>
            <p:ph sz="quarter" idx="11"/>
          </p:nvPr>
        </p:nvSpPr>
        <p:spPr>
          <a:xfrm>
            <a:off x="164732" y="291070"/>
            <a:ext cx="4165705" cy="433965"/>
          </a:xfrm>
        </p:spPr>
        <p:txBody>
          <a:bodyPr lIns="182880" rIns="182880"/>
          <a:lstStyle>
            <a:lvl1pPr marL="0" indent="0">
              <a:buNone/>
              <a:defRPr lang="en-US" sz="1765" kern="1200" spc="-98" baseline="0" dirty="0" smtClean="0">
                <a:gradFill>
                  <a:gsLst>
                    <a:gs pos="5556">
                      <a:prstClr val="white"/>
                    </a:gs>
                    <a:gs pos="27000">
                      <a:prstClr val="white"/>
                    </a:gs>
                  </a:gsLst>
                  <a:lin ang="0" scaled="0"/>
                </a:gradFill>
                <a:latin typeface="+mn-lt"/>
                <a:ea typeface="+mn-ea"/>
                <a:cs typeface="Segoe UI" panose="020B0502040204020203" pitchFamily="34" charset="0"/>
              </a:defRPr>
            </a:lvl1pPr>
          </a:lstStyle>
          <a:p>
            <a:pPr marL="0" marR="0" lvl="0" indent="0" algn="l" defTabSz="89619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5" name="Content Placeholder 3"/>
          <p:cNvSpPr>
            <a:spLocks noGrp="1"/>
          </p:cNvSpPr>
          <p:nvPr>
            <p:ph sz="quarter" idx="12"/>
          </p:nvPr>
        </p:nvSpPr>
        <p:spPr>
          <a:xfrm>
            <a:off x="164731" y="3451782"/>
            <a:ext cx="4482124" cy="820812"/>
          </a:xfrm>
        </p:spPr>
        <p:txBody>
          <a:bodyPr lIns="182880" rIns="182880"/>
          <a:lstStyle>
            <a:lvl1pPr marL="0" indent="0" algn="l" defTabSz="896192" rtl="0" eaLnBrk="1" latinLnBrk="0" hangingPunct="1">
              <a:lnSpc>
                <a:spcPct val="90000"/>
              </a:lnSpc>
              <a:spcBef>
                <a:spcPts val="0"/>
              </a:spcBef>
              <a:spcAft>
                <a:spcPts val="1175"/>
              </a:spcAft>
              <a:buNone/>
              <a:defRPr lang="en-US" sz="1765" b="1" kern="1200" spc="-98"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896192" rtl="0" eaLnBrk="1" latinLnBrk="0" hangingPunct="1">
              <a:lnSpc>
                <a:spcPct val="90000"/>
              </a:lnSpc>
              <a:buNone/>
              <a:defRPr lang="en-US" sz="1765" kern="1200" spc="-98"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896192" rtl="0" eaLnBrk="1" latinLnBrk="0" hangingPunct="1">
              <a:lnSpc>
                <a:spcPct val="90000"/>
              </a:lnSpc>
              <a:buNone/>
              <a:defRPr lang="en-US" sz="1765" kern="1200" spc="-98"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896192" rtl="0" eaLnBrk="1" latinLnBrk="0" hangingPunct="1">
              <a:lnSpc>
                <a:spcPct val="90000"/>
              </a:lnSpc>
              <a:buNone/>
              <a:defRPr lang="en-US" sz="1765" kern="1200" spc="-98"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896192" rtl="0" eaLnBrk="1" latinLnBrk="0" hangingPunct="1">
              <a:lnSpc>
                <a:spcPct val="90000"/>
              </a:lnSpc>
              <a:buNone/>
              <a:defRPr lang="en-US" sz="1765" kern="1200" spc="-98"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a:p>
            <a:pPr lvl="0"/>
            <a:endParaRPr lang="en-US"/>
          </a:p>
        </p:txBody>
      </p:sp>
      <p:sp>
        <p:nvSpPr>
          <p:cNvPr id="7" name="Content Placeholder 3"/>
          <p:cNvSpPr>
            <a:spLocks noGrp="1"/>
          </p:cNvSpPr>
          <p:nvPr>
            <p:ph sz="quarter" idx="13"/>
          </p:nvPr>
        </p:nvSpPr>
        <p:spPr>
          <a:xfrm>
            <a:off x="4754478" y="3451782"/>
            <a:ext cx="4479011" cy="820812"/>
          </a:xfrm>
        </p:spPr>
        <p:txBody>
          <a:bodyPr lIns="182880" rIns="182880"/>
          <a:lstStyle>
            <a:lvl1pPr marL="0" indent="0" algn="l" defTabSz="896192" rtl="0" eaLnBrk="1" latinLnBrk="0" hangingPunct="1">
              <a:lnSpc>
                <a:spcPct val="90000"/>
              </a:lnSpc>
              <a:spcBef>
                <a:spcPts val="0"/>
              </a:spcBef>
              <a:spcAft>
                <a:spcPts val="1175"/>
              </a:spcAft>
              <a:buNone/>
              <a:defRPr lang="en-US" sz="1765" b="1" kern="1200" spc="-98" dirty="0" smtClean="0">
                <a:gradFill>
                  <a:gsLst>
                    <a:gs pos="5556">
                      <a:prstClr val="white"/>
                    </a:gs>
                    <a:gs pos="27000">
                      <a:prstClr val="white"/>
                    </a:gs>
                  </a:gsLst>
                  <a:lin ang="0" scaled="0"/>
                </a:gradFill>
                <a:latin typeface="+mn-lt"/>
                <a:ea typeface="+mn-ea"/>
                <a:cs typeface="Segoe UI" panose="020B0502040204020203" pitchFamily="34" charset="0"/>
              </a:defRPr>
            </a:lvl1pPr>
            <a:lvl2pPr marL="0" indent="0" algn="l" defTabSz="896192" rtl="0" eaLnBrk="1" latinLnBrk="0" hangingPunct="1">
              <a:lnSpc>
                <a:spcPct val="90000"/>
              </a:lnSpc>
              <a:buNone/>
              <a:defRPr lang="en-US" sz="1765" kern="1200" spc="-98" dirty="0" smtClean="0">
                <a:gradFill>
                  <a:gsLst>
                    <a:gs pos="5556">
                      <a:prstClr val="white"/>
                    </a:gs>
                    <a:gs pos="27000">
                      <a:prstClr val="white"/>
                    </a:gs>
                  </a:gsLst>
                  <a:lin ang="0" scaled="0"/>
                </a:gradFill>
                <a:latin typeface="+mn-lt"/>
                <a:ea typeface="+mn-ea"/>
                <a:cs typeface="Segoe UI" panose="020B0502040204020203" pitchFamily="34" charset="0"/>
              </a:defRPr>
            </a:lvl2pPr>
            <a:lvl3pPr marL="0" indent="0" algn="l" defTabSz="896192" rtl="0" eaLnBrk="1" latinLnBrk="0" hangingPunct="1">
              <a:lnSpc>
                <a:spcPct val="90000"/>
              </a:lnSpc>
              <a:buNone/>
              <a:defRPr lang="en-US" sz="1765" kern="1200" spc="-98" dirty="0" smtClean="0">
                <a:gradFill>
                  <a:gsLst>
                    <a:gs pos="5556">
                      <a:prstClr val="white"/>
                    </a:gs>
                    <a:gs pos="27000">
                      <a:prstClr val="white"/>
                    </a:gs>
                  </a:gsLst>
                  <a:lin ang="0" scaled="0"/>
                </a:gradFill>
                <a:latin typeface="+mn-lt"/>
                <a:ea typeface="+mn-ea"/>
                <a:cs typeface="Segoe UI" panose="020B0502040204020203" pitchFamily="34" charset="0"/>
              </a:defRPr>
            </a:lvl3pPr>
            <a:lvl4pPr marL="0" indent="0" algn="l" defTabSz="896192" rtl="0" eaLnBrk="1" latinLnBrk="0" hangingPunct="1">
              <a:lnSpc>
                <a:spcPct val="90000"/>
              </a:lnSpc>
              <a:buNone/>
              <a:defRPr lang="en-US" sz="1765" kern="1200" spc="-98" dirty="0" smtClean="0">
                <a:gradFill>
                  <a:gsLst>
                    <a:gs pos="5556">
                      <a:prstClr val="white"/>
                    </a:gs>
                    <a:gs pos="27000">
                      <a:prstClr val="white"/>
                    </a:gs>
                  </a:gsLst>
                  <a:lin ang="0" scaled="0"/>
                </a:gradFill>
                <a:latin typeface="+mn-lt"/>
                <a:ea typeface="+mn-ea"/>
                <a:cs typeface="Segoe UI" panose="020B0502040204020203" pitchFamily="34" charset="0"/>
              </a:defRPr>
            </a:lvl4pPr>
            <a:lvl5pPr marL="0" indent="0" algn="l" defTabSz="896192" rtl="0" eaLnBrk="1" latinLnBrk="0" hangingPunct="1">
              <a:lnSpc>
                <a:spcPct val="90000"/>
              </a:lnSpc>
              <a:buNone/>
              <a:defRPr lang="en-US" sz="1765" kern="1200" spc="-98" dirty="0">
                <a:gradFill>
                  <a:gsLst>
                    <a:gs pos="5556">
                      <a:prstClr val="white"/>
                    </a:gs>
                    <a:gs pos="27000">
                      <a:prstClr val="white"/>
                    </a:gs>
                  </a:gsLst>
                  <a:lin ang="0" scaled="0"/>
                </a:gradFill>
                <a:latin typeface="+mn-lt"/>
                <a:ea typeface="+mn-ea"/>
                <a:cs typeface="Segoe UI" panose="020B0502040204020203" pitchFamily="34" charset="0"/>
              </a:defRPr>
            </a:lvl5pPr>
          </a:lstStyle>
          <a:p>
            <a:pPr lvl="0"/>
            <a:r>
              <a:rPr lang="en-US"/>
              <a:t>Click to edit Master text styles</a:t>
            </a:r>
          </a:p>
          <a:p>
            <a:pPr lvl="0"/>
            <a:endParaRPr lang="en-US"/>
          </a:p>
        </p:txBody>
      </p:sp>
      <p:sp>
        <p:nvSpPr>
          <p:cNvPr id="10" name="Footer Placeholder 2"/>
          <p:cNvSpPr txBox="1">
            <a:spLocks/>
          </p:cNvSpPr>
          <p:nvPr userDrawn="1"/>
        </p:nvSpPr>
        <p:spPr>
          <a:xfrm>
            <a:off x="1" y="6493776"/>
            <a:ext cx="4114839" cy="364224"/>
          </a:xfrm>
          <a:prstGeom prst="rect">
            <a:avLst/>
          </a:prstGeom>
        </p:spPr>
        <p:txBody>
          <a:bodyPr vert="horz" lIns="179259" tIns="44814" rIns="179259" bIns="44814" rtlCol="0" anchor="ctr"/>
          <a:lstStyle>
            <a:defPPr>
              <a:defRPr lang="en-US"/>
            </a:defPPr>
            <a:lvl1pPr marL="0" algn="l" defTabSz="932742" rtl="0" eaLnBrk="1" latinLnBrk="0" hangingPunct="1">
              <a:defRPr sz="1000" kern="120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980">
                <a:solidFill>
                  <a:srgbClr val="FFFFFF"/>
                </a:solidFill>
              </a:rPr>
              <a:t>Microsoft Confidential I Windows 10 Consumer Storybook v1.0_5-8</a:t>
            </a:r>
          </a:p>
        </p:txBody>
      </p:sp>
      <p:sp>
        <p:nvSpPr>
          <p:cNvPr id="11" name="Slide Number Placeholder 5"/>
          <p:cNvSpPr txBox="1">
            <a:spLocks/>
          </p:cNvSpPr>
          <p:nvPr userDrawn="1"/>
        </p:nvSpPr>
        <p:spPr>
          <a:xfrm>
            <a:off x="9449812" y="6493776"/>
            <a:ext cx="2742188" cy="364224"/>
          </a:xfrm>
          <a:prstGeom prst="rect">
            <a:avLst/>
          </a:prstGeom>
        </p:spPr>
        <p:txBody>
          <a:bodyPr vert="horz" lIns="179259" tIns="44814" rIns="179259" bIns="44814" rtlCol="0" anchor="ctr"/>
          <a:lstStyle>
            <a:defPPr>
              <a:defRPr lang="en-US"/>
            </a:defPPr>
            <a:lvl1pPr marL="0" algn="r" defTabSz="932742" rtl="0" eaLnBrk="1" latinLnBrk="0" hangingPunct="1">
              <a:defRPr sz="1000" kern="120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fld id="{6503E857-4F15-4ECA-BD4D-D22AAAB9E67A}" type="slidenum">
              <a:rPr lang="en-US" sz="980" smtClean="0">
                <a:solidFill>
                  <a:srgbClr val="FFFFFF"/>
                </a:solidFill>
              </a:rPr>
              <a:pPr>
                <a:defRPr/>
              </a:pPr>
              <a:t>‹#›</a:t>
            </a:fld>
            <a:endParaRPr lang="en-US" sz="980">
              <a:solidFill>
                <a:srgbClr val="FFFFFF"/>
              </a:solidFill>
            </a:endParaRPr>
          </a:p>
        </p:txBody>
      </p:sp>
    </p:spTree>
    <p:extLst>
      <p:ext uri="{BB962C8B-B14F-4D97-AF65-F5344CB8AC3E}">
        <p14:creationId xmlns:p14="http://schemas.microsoft.com/office/powerpoint/2010/main" val="12239899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4732" y="2084173"/>
            <a:ext cx="11874869" cy="1158793"/>
          </a:xfrm>
          <a:noFill/>
        </p:spPr>
        <p:txBody>
          <a:bodyPr wrap="square" tIns="91440" bIns="91440" anchor="t" anchorCtr="0">
            <a:spAutoFit/>
          </a:bodyPr>
          <a:lstStyle>
            <a:lvl1pPr>
              <a:defRPr sz="7056" spc="-98" baseline="0">
                <a:gradFill>
                  <a:gsLst>
                    <a:gs pos="100000">
                      <a:schemeClr val="accent1"/>
                    </a:gs>
                    <a:gs pos="0">
                      <a:schemeClr val="accent1"/>
                    </a:gs>
                  </a:gsLst>
                  <a:lin ang="5400000" scaled="0"/>
                </a:gradFill>
                <a:latin typeface="Segoe UI Light" panose="020B0502040204020203" pitchFamily="34" charset="0"/>
                <a:cs typeface="Segoe UI Light" panose="020B0502040204020203" pitchFamily="34" charset="0"/>
              </a:defRPr>
            </a:lvl1pPr>
          </a:lstStyle>
          <a:p>
            <a:r>
              <a:rPr lang="en-US"/>
              <a:t>Section title</a:t>
            </a:r>
          </a:p>
        </p:txBody>
      </p:sp>
      <p:sp>
        <p:nvSpPr>
          <p:cNvPr id="4" name="Content Placeholder 3"/>
          <p:cNvSpPr>
            <a:spLocks noGrp="1"/>
          </p:cNvSpPr>
          <p:nvPr>
            <p:ph sz="quarter" idx="10"/>
          </p:nvPr>
        </p:nvSpPr>
        <p:spPr>
          <a:xfrm>
            <a:off x="164732" y="3451782"/>
            <a:ext cx="11874869" cy="425495"/>
          </a:xfrm>
        </p:spPr>
        <p:txBody>
          <a:bodyPr/>
          <a:lstStyle>
            <a:lvl1pPr marL="0" indent="0" algn="l" defTabSz="896192" rtl="0" eaLnBrk="1" latinLnBrk="0" hangingPunct="1">
              <a:lnSpc>
                <a:spcPct val="90000"/>
              </a:lnSpc>
              <a:buNone/>
              <a:defRPr lang="en-US" sz="1765" kern="1200" spc="-98" dirty="0" smtClean="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1pPr>
            <a:lvl2pPr marL="0" indent="0" algn="l" defTabSz="896192" rtl="0" eaLnBrk="1" latinLnBrk="0" hangingPunct="1">
              <a:lnSpc>
                <a:spcPct val="90000"/>
              </a:lnSpc>
              <a:buNone/>
              <a:defRPr lang="en-US" sz="1765" kern="1200" spc="-98" dirty="0" smtClean="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2pPr>
            <a:lvl3pPr marL="0" indent="0" algn="l" defTabSz="896192" rtl="0" eaLnBrk="1" latinLnBrk="0" hangingPunct="1">
              <a:lnSpc>
                <a:spcPct val="90000"/>
              </a:lnSpc>
              <a:buNone/>
              <a:defRPr lang="en-US" sz="1765" kern="1200" spc="-98" dirty="0" smtClean="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3pPr>
            <a:lvl4pPr marL="0" indent="0" algn="l" defTabSz="896192" rtl="0" eaLnBrk="1" latinLnBrk="0" hangingPunct="1">
              <a:lnSpc>
                <a:spcPct val="90000"/>
              </a:lnSpc>
              <a:buNone/>
              <a:defRPr lang="en-US" sz="1765" kern="1200" spc="-98" dirty="0" smtClean="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4pPr>
            <a:lvl5pPr marL="0" indent="0" algn="l" defTabSz="896192" rtl="0" eaLnBrk="1" latinLnBrk="0" hangingPunct="1">
              <a:lnSpc>
                <a:spcPct val="90000"/>
              </a:lnSpc>
              <a:buNone/>
              <a:defRPr lang="en-US" sz="1765" kern="1200" spc="-98" dirty="0">
                <a:gradFill>
                  <a:gsLst>
                    <a:gs pos="12389">
                      <a:srgbClr val="0078D7"/>
                    </a:gs>
                    <a:gs pos="37037">
                      <a:srgbClr val="0078D7"/>
                    </a:gs>
                  </a:gsLst>
                  <a:lin ang="5400000" scaled="0"/>
                </a:gradFill>
                <a:latin typeface="Segoe UI" panose="020B0502040204020203" pitchFamily="34" charset="0"/>
                <a:ea typeface="+mn-ea"/>
                <a:cs typeface="Segoe UI" panose="020B0502040204020203" pitchFamily="34" charset="0"/>
              </a:defRPr>
            </a:lvl5pPr>
          </a:lstStyle>
          <a:p>
            <a:pPr lvl="0"/>
            <a:r>
              <a:rPr lang="en-US"/>
              <a:t>Click to edit Master text styles</a:t>
            </a:r>
          </a:p>
        </p:txBody>
      </p:sp>
      <p:sp>
        <p:nvSpPr>
          <p:cNvPr id="5" name="Content Placeholder 5"/>
          <p:cNvSpPr>
            <a:spLocks noGrp="1"/>
          </p:cNvSpPr>
          <p:nvPr>
            <p:ph sz="quarter" idx="11"/>
          </p:nvPr>
        </p:nvSpPr>
        <p:spPr>
          <a:xfrm>
            <a:off x="164732" y="291070"/>
            <a:ext cx="4165705" cy="433965"/>
          </a:xfrm>
        </p:spPr>
        <p:txBody>
          <a:bodyPr lIns="182880" rIns="182880"/>
          <a:lstStyle>
            <a:lvl1pPr marL="0" indent="0">
              <a:buNone/>
              <a:defRPr lang="en-US" sz="1765" kern="1200" spc="-98" baseline="0" dirty="0" smtClean="0">
                <a:gradFill>
                  <a:gsLst>
                    <a:gs pos="5556">
                      <a:schemeClr val="tx2"/>
                    </a:gs>
                    <a:gs pos="27000">
                      <a:schemeClr val="tx2"/>
                    </a:gs>
                  </a:gsLst>
                  <a:lin ang="0" scaled="0"/>
                </a:gradFill>
                <a:latin typeface="+mn-lt"/>
                <a:ea typeface="+mn-ea"/>
                <a:cs typeface="Segoe UI" panose="020B0502040204020203" pitchFamily="34" charset="0"/>
              </a:defRPr>
            </a:lvl1pPr>
          </a:lstStyle>
          <a:p>
            <a:pPr marL="0" marR="0" lvl="0" indent="0" algn="l" defTabSz="89619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8"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tx1"/>
                </a:solidFill>
              </a:defRPr>
            </a:lvl1pPr>
          </a:lstStyle>
          <a:p>
            <a:pPr defTabSz="914192"/>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14192"/>
            <a:fld id="{6503E857-4F15-4ECA-BD4D-D22AAAB9E67A}" type="slidenum">
              <a:rPr lang="en-US" smtClean="0">
                <a:solidFill>
                  <a:srgbClr val="505050"/>
                </a:solidFill>
              </a:rPr>
              <a:pPr defTabSz="914192"/>
              <a:t>‹#›</a:t>
            </a:fld>
            <a:endParaRPr lang="en-US">
              <a:solidFill>
                <a:srgbClr val="505050"/>
              </a:solidFill>
            </a:endParaRPr>
          </a:p>
        </p:txBody>
      </p:sp>
    </p:spTree>
    <p:extLst>
      <p:ext uri="{BB962C8B-B14F-4D97-AF65-F5344CB8AC3E}">
        <p14:creationId xmlns:p14="http://schemas.microsoft.com/office/powerpoint/2010/main" val="220363048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tx1"/>
                </a:solidFill>
              </a:defRPr>
            </a:lvl1pPr>
          </a:lstStyle>
          <a:p>
            <a:pPr defTabSz="914192"/>
            <a:r>
              <a:rPr lang="en-IN">
                <a:solidFill>
                  <a:srgbClr val="505050"/>
                </a:solidFill>
              </a:rPr>
              <a:t>Microsoft Confidential – Shared under NDA</a:t>
            </a:r>
            <a:endParaRPr lang="en-US">
              <a:solidFill>
                <a:srgbClr val="505050"/>
              </a:solidFill>
            </a:endParaRPr>
          </a:p>
        </p:txBody>
      </p:sp>
      <p:sp>
        <p:nvSpPr>
          <p:cNvPr id="2" name="Slide Number Placeholder 1"/>
          <p:cNvSpPr>
            <a:spLocks noGrp="1"/>
          </p:cNvSpPr>
          <p:nvPr>
            <p:ph type="sldNum" sz="quarter" idx="10"/>
          </p:nvPr>
        </p:nvSpPr>
        <p:spPr/>
        <p:txBody>
          <a:bodyPr/>
          <a:lstStyle/>
          <a:p>
            <a:pPr defTabSz="914192"/>
            <a:fld id="{6503E857-4F15-4ECA-BD4D-D22AAAB9E67A}" type="slidenum">
              <a:rPr lang="en-US" smtClean="0">
                <a:solidFill>
                  <a:srgbClr val="505050"/>
                </a:solidFill>
              </a:rPr>
              <a:pPr defTabSz="914192"/>
              <a:t>‹#›</a:t>
            </a:fld>
            <a:endParaRPr lang="en-US">
              <a:solidFill>
                <a:srgbClr val="505050"/>
              </a:solidFill>
            </a:endParaRPr>
          </a:p>
        </p:txBody>
      </p:sp>
    </p:spTree>
    <p:extLst>
      <p:ext uri="{BB962C8B-B14F-4D97-AF65-F5344CB8AC3E}">
        <p14:creationId xmlns:p14="http://schemas.microsoft.com/office/powerpoint/2010/main" val="294645770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D021AE-9061-475E-B75F-6B105FCA8E08}"/>
              </a:ext>
            </a:extLst>
          </p:cNvPr>
          <p:cNvSpPr/>
          <p:nvPr userDrawn="1"/>
        </p:nvSpPr>
        <p:spPr>
          <a:xfrm>
            <a:off x="0" y="0"/>
            <a:ext cx="12192000" cy="685800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631" b="0" i="0" u="none" strike="noStrike" kern="1200" cap="none" spc="0" normalizeH="0" baseline="0" noProof="0">
              <a:ln>
                <a:noFill/>
              </a:ln>
              <a:solidFill>
                <a:srgbClr val="FFFFFF"/>
              </a:solidFill>
              <a:effectLst/>
              <a:uLnTx/>
              <a:uFillTx/>
              <a:latin typeface="Segoe UI"/>
              <a:ea typeface="+mn-ea"/>
              <a:cs typeface="+mn-cs"/>
            </a:endParaRPr>
          </a:p>
        </p:txBody>
      </p:sp>
      <p:sp>
        <p:nvSpPr>
          <p:cNvPr id="7" name="Picture Placeholder 2">
            <a:extLst>
              <a:ext uri="{FF2B5EF4-FFF2-40B4-BE49-F238E27FC236}">
                <a16:creationId xmlns:a16="http://schemas.microsoft.com/office/drawing/2014/main" id="{1A215E83-E4E4-4455-B424-F4925BA1B73D}"/>
              </a:ext>
            </a:extLst>
          </p:cNvPr>
          <p:cNvSpPr>
            <a:spLocks noGrp="1" noChangeAspect="1"/>
          </p:cNvSpPr>
          <p:nvPr>
            <p:ph type="pic" sz="quarter" idx="10"/>
          </p:nvPr>
        </p:nvSpPr>
        <p:spPr>
          <a:xfrm>
            <a:off x="696913" y="1106489"/>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8" name="Picture Placeholder 2">
            <a:extLst>
              <a:ext uri="{FF2B5EF4-FFF2-40B4-BE49-F238E27FC236}">
                <a16:creationId xmlns:a16="http://schemas.microsoft.com/office/drawing/2014/main" id="{0931FB9D-5ABA-40EB-ABAD-561DD69350C1}"/>
              </a:ext>
            </a:extLst>
          </p:cNvPr>
          <p:cNvSpPr>
            <a:spLocks noGrp="1" noChangeAspect="1"/>
          </p:cNvSpPr>
          <p:nvPr>
            <p:ph type="pic" sz="quarter" idx="11"/>
          </p:nvPr>
        </p:nvSpPr>
        <p:spPr>
          <a:xfrm>
            <a:off x="2904535" y="1106489"/>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9" name="Picture Placeholder 2">
            <a:extLst>
              <a:ext uri="{FF2B5EF4-FFF2-40B4-BE49-F238E27FC236}">
                <a16:creationId xmlns:a16="http://schemas.microsoft.com/office/drawing/2014/main" id="{60B3AD9D-7389-46CB-9282-D659C98946FB}"/>
              </a:ext>
            </a:extLst>
          </p:cNvPr>
          <p:cNvSpPr>
            <a:spLocks noGrp="1" noChangeAspect="1"/>
          </p:cNvSpPr>
          <p:nvPr>
            <p:ph type="pic" sz="quarter" idx="12"/>
          </p:nvPr>
        </p:nvSpPr>
        <p:spPr>
          <a:xfrm>
            <a:off x="5112158" y="1106489"/>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0" name="Picture Placeholder 2">
            <a:extLst>
              <a:ext uri="{FF2B5EF4-FFF2-40B4-BE49-F238E27FC236}">
                <a16:creationId xmlns:a16="http://schemas.microsoft.com/office/drawing/2014/main" id="{C050F100-D99D-4618-AB17-493795F33558}"/>
              </a:ext>
            </a:extLst>
          </p:cNvPr>
          <p:cNvSpPr>
            <a:spLocks noGrp="1" noChangeAspect="1"/>
          </p:cNvSpPr>
          <p:nvPr>
            <p:ph type="pic" sz="quarter" idx="13"/>
          </p:nvPr>
        </p:nvSpPr>
        <p:spPr>
          <a:xfrm>
            <a:off x="7319778" y="1106489"/>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1" name="Picture Placeholder 2">
            <a:extLst>
              <a:ext uri="{FF2B5EF4-FFF2-40B4-BE49-F238E27FC236}">
                <a16:creationId xmlns:a16="http://schemas.microsoft.com/office/drawing/2014/main" id="{02ECEC38-5F08-4AC1-B408-72F3E5786494}"/>
              </a:ext>
            </a:extLst>
          </p:cNvPr>
          <p:cNvSpPr>
            <a:spLocks noGrp="1" noChangeAspect="1"/>
          </p:cNvSpPr>
          <p:nvPr>
            <p:ph type="pic" sz="quarter" idx="14"/>
          </p:nvPr>
        </p:nvSpPr>
        <p:spPr>
          <a:xfrm>
            <a:off x="9527401" y="1106489"/>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2" name="Picture Placeholder 2">
            <a:extLst>
              <a:ext uri="{FF2B5EF4-FFF2-40B4-BE49-F238E27FC236}">
                <a16:creationId xmlns:a16="http://schemas.microsoft.com/office/drawing/2014/main" id="{BBACCF23-45AF-44F0-93CB-550E85385BA4}"/>
              </a:ext>
            </a:extLst>
          </p:cNvPr>
          <p:cNvSpPr>
            <a:spLocks noGrp="1" noChangeAspect="1"/>
          </p:cNvSpPr>
          <p:nvPr>
            <p:ph type="pic" sz="quarter" idx="15"/>
          </p:nvPr>
        </p:nvSpPr>
        <p:spPr>
          <a:xfrm>
            <a:off x="696913" y="2512924"/>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3" name="Picture Placeholder 2">
            <a:extLst>
              <a:ext uri="{FF2B5EF4-FFF2-40B4-BE49-F238E27FC236}">
                <a16:creationId xmlns:a16="http://schemas.microsoft.com/office/drawing/2014/main" id="{A9CA5854-F353-4CB1-9A4C-F376DCFDD2C7}"/>
              </a:ext>
            </a:extLst>
          </p:cNvPr>
          <p:cNvSpPr>
            <a:spLocks noGrp="1" noChangeAspect="1"/>
          </p:cNvSpPr>
          <p:nvPr>
            <p:ph type="pic" sz="quarter" idx="16"/>
          </p:nvPr>
        </p:nvSpPr>
        <p:spPr>
          <a:xfrm>
            <a:off x="2904535" y="2512924"/>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4" name="Picture Placeholder 2">
            <a:extLst>
              <a:ext uri="{FF2B5EF4-FFF2-40B4-BE49-F238E27FC236}">
                <a16:creationId xmlns:a16="http://schemas.microsoft.com/office/drawing/2014/main" id="{A40856EF-E81C-425D-9CBE-890EF0D74CAF}"/>
              </a:ext>
            </a:extLst>
          </p:cNvPr>
          <p:cNvSpPr>
            <a:spLocks noGrp="1" noChangeAspect="1"/>
          </p:cNvSpPr>
          <p:nvPr>
            <p:ph type="pic" sz="quarter" idx="17"/>
          </p:nvPr>
        </p:nvSpPr>
        <p:spPr>
          <a:xfrm>
            <a:off x="5112158" y="2512924"/>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5" name="Picture Placeholder 2">
            <a:extLst>
              <a:ext uri="{FF2B5EF4-FFF2-40B4-BE49-F238E27FC236}">
                <a16:creationId xmlns:a16="http://schemas.microsoft.com/office/drawing/2014/main" id="{AE907113-EE45-4F14-A43B-D84C2F4F8145}"/>
              </a:ext>
            </a:extLst>
          </p:cNvPr>
          <p:cNvSpPr>
            <a:spLocks noGrp="1" noChangeAspect="1"/>
          </p:cNvSpPr>
          <p:nvPr>
            <p:ph type="pic" sz="quarter" idx="18"/>
          </p:nvPr>
        </p:nvSpPr>
        <p:spPr>
          <a:xfrm>
            <a:off x="7319778" y="2512924"/>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6" name="Picture Placeholder 2">
            <a:extLst>
              <a:ext uri="{FF2B5EF4-FFF2-40B4-BE49-F238E27FC236}">
                <a16:creationId xmlns:a16="http://schemas.microsoft.com/office/drawing/2014/main" id="{BE7A21B7-BA89-4792-A7CE-4B032EBF8478}"/>
              </a:ext>
            </a:extLst>
          </p:cNvPr>
          <p:cNvSpPr>
            <a:spLocks noGrp="1" noChangeAspect="1"/>
          </p:cNvSpPr>
          <p:nvPr>
            <p:ph type="pic" sz="quarter" idx="19"/>
          </p:nvPr>
        </p:nvSpPr>
        <p:spPr>
          <a:xfrm>
            <a:off x="9527401" y="2512924"/>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7" name="Picture Placeholder 2">
            <a:extLst>
              <a:ext uri="{FF2B5EF4-FFF2-40B4-BE49-F238E27FC236}">
                <a16:creationId xmlns:a16="http://schemas.microsoft.com/office/drawing/2014/main" id="{B815D10E-B09E-49F0-8A08-C8EBFE35B0C4}"/>
              </a:ext>
            </a:extLst>
          </p:cNvPr>
          <p:cNvSpPr>
            <a:spLocks noGrp="1" noChangeAspect="1"/>
          </p:cNvSpPr>
          <p:nvPr>
            <p:ph type="pic" sz="quarter" idx="20"/>
          </p:nvPr>
        </p:nvSpPr>
        <p:spPr>
          <a:xfrm>
            <a:off x="696913" y="3919358"/>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8" name="Picture Placeholder 2">
            <a:extLst>
              <a:ext uri="{FF2B5EF4-FFF2-40B4-BE49-F238E27FC236}">
                <a16:creationId xmlns:a16="http://schemas.microsoft.com/office/drawing/2014/main" id="{28922F25-2466-4EF7-A92C-CE8393FDCBB0}"/>
              </a:ext>
            </a:extLst>
          </p:cNvPr>
          <p:cNvSpPr>
            <a:spLocks noGrp="1" noChangeAspect="1"/>
          </p:cNvSpPr>
          <p:nvPr>
            <p:ph type="pic" sz="quarter" idx="21"/>
          </p:nvPr>
        </p:nvSpPr>
        <p:spPr>
          <a:xfrm>
            <a:off x="2904535" y="3919358"/>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19" name="Picture Placeholder 2">
            <a:extLst>
              <a:ext uri="{FF2B5EF4-FFF2-40B4-BE49-F238E27FC236}">
                <a16:creationId xmlns:a16="http://schemas.microsoft.com/office/drawing/2014/main" id="{2F9685EC-DD7E-44FE-9449-73428D9F7B26}"/>
              </a:ext>
            </a:extLst>
          </p:cNvPr>
          <p:cNvSpPr>
            <a:spLocks noGrp="1" noChangeAspect="1"/>
          </p:cNvSpPr>
          <p:nvPr>
            <p:ph type="pic" sz="quarter" idx="22"/>
          </p:nvPr>
        </p:nvSpPr>
        <p:spPr>
          <a:xfrm>
            <a:off x="5112158" y="3919358"/>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20" name="Picture Placeholder 2">
            <a:extLst>
              <a:ext uri="{FF2B5EF4-FFF2-40B4-BE49-F238E27FC236}">
                <a16:creationId xmlns:a16="http://schemas.microsoft.com/office/drawing/2014/main" id="{5E557FBD-1A32-4807-9119-D2577B89B9A1}"/>
              </a:ext>
            </a:extLst>
          </p:cNvPr>
          <p:cNvSpPr>
            <a:spLocks noGrp="1" noChangeAspect="1"/>
          </p:cNvSpPr>
          <p:nvPr>
            <p:ph type="pic" sz="quarter" idx="23"/>
          </p:nvPr>
        </p:nvSpPr>
        <p:spPr>
          <a:xfrm>
            <a:off x="7319778" y="3919358"/>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21" name="Picture Placeholder 2">
            <a:extLst>
              <a:ext uri="{FF2B5EF4-FFF2-40B4-BE49-F238E27FC236}">
                <a16:creationId xmlns:a16="http://schemas.microsoft.com/office/drawing/2014/main" id="{37DC57CD-E57A-4B7C-8697-B3001CCF78DD}"/>
              </a:ext>
            </a:extLst>
          </p:cNvPr>
          <p:cNvSpPr>
            <a:spLocks noGrp="1" noChangeAspect="1"/>
          </p:cNvSpPr>
          <p:nvPr>
            <p:ph type="pic" sz="quarter" idx="24"/>
          </p:nvPr>
        </p:nvSpPr>
        <p:spPr>
          <a:xfrm>
            <a:off x="9527401" y="3919358"/>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22" name="Picture Placeholder 2">
            <a:extLst>
              <a:ext uri="{FF2B5EF4-FFF2-40B4-BE49-F238E27FC236}">
                <a16:creationId xmlns:a16="http://schemas.microsoft.com/office/drawing/2014/main" id="{4DB326CB-74EF-4E2C-B00B-4F02503DFE49}"/>
              </a:ext>
            </a:extLst>
          </p:cNvPr>
          <p:cNvSpPr>
            <a:spLocks noGrp="1" noChangeAspect="1"/>
          </p:cNvSpPr>
          <p:nvPr>
            <p:ph type="pic" sz="quarter" idx="25"/>
          </p:nvPr>
        </p:nvSpPr>
        <p:spPr>
          <a:xfrm>
            <a:off x="696913" y="5325791"/>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23" name="Picture Placeholder 2">
            <a:extLst>
              <a:ext uri="{FF2B5EF4-FFF2-40B4-BE49-F238E27FC236}">
                <a16:creationId xmlns:a16="http://schemas.microsoft.com/office/drawing/2014/main" id="{683F8CB1-A628-4CF0-91B0-62E6AE139828}"/>
              </a:ext>
            </a:extLst>
          </p:cNvPr>
          <p:cNvSpPr>
            <a:spLocks noGrp="1" noChangeAspect="1"/>
          </p:cNvSpPr>
          <p:nvPr>
            <p:ph type="pic" sz="quarter" idx="26"/>
          </p:nvPr>
        </p:nvSpPr>
        <p:spPr>
          <a:xfrm>
            <a:off x="2904535" y="5325791"/>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24" name="Picture Placeholder 2">
            <a:extLst>
              <a:ext uri="{FF2B5EF4-FFF2-40B4-BE49-F238E27FC236}">
                <a16:creationId xmlns:a16="http://schemas.microsoft.com/office/drawing/2014/main" id="{D357574B-944F-489A-84FA-4239CA57F643}"/>
              </a:ext>
            </a:extLst>
          </p:cNvPr>
          <p:cNvSpPr>
            <a:spLocks noGrp="1" noChangeAspect="1"/>
          </p:cNvSpPr>
          <p:nvPr>
            <p:ph type="pic" sz="quarter" idx="27"/>
          </p:nvPr>
        </p:nvSpPr>
        <p:spPr>
          <a:xfrm>
            <a:off x="5112158" y="5325791"/>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25" name="Picture Placeholder 2">
            <a:extLst>
              <a:ext uri="{FF2B5EF4-FFF2-40B4-BE49-F238E27FC236}">
                <a16:creationId xmlns:a16="http://schemas.microsoft.com/office/drawing/2014/main" id="{E1CA1289-0A6E-49B6-B8E6-85D1C99B8635}"/>
              </a:ext>
            </a:extLst>
          </p:cNvPr>
          <p:cNvSpPr>
            <a:spLocks noGrp="1" noChangeAspect="1"/>
          </p:cNvSpPr>
          <p:nvPr>
            <p:ph type="pic" sz="quarter" idx="28"/>
          </p:nvPr>
        </p:nvSpPr>
        <p:spPr>
          <a:xfrm>
            <a:off x="7319778" y="5325791"/>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26" name="Picture Placeholder 2">
            <a:extLst>
              <a:ext uri="{FF2B5EF4-FFF2-40B4-BE49-F238E27FC236}">
                <a16:creationId xmlns:a16="http://schemas.microsoft.com/office/drawing/2014/main" id="{FF3FCB5C-F769-4A31-AF09-3DEE850CBCD4}"/>
              </a:ext>
            </a:extLst>
          </p:cNvPr>
          <p:cNvSpPr>
            <a:spLocks noGrp="1" noChangeAspect="1"/>
          </p:cNvSpPr>
          <p:nvPr>
            <p:ph type="pic" sz="quarter" idx="29"/>
          </p:nvPr>
        </p:nvSpPr>
        <p:spPr>
          <a:xfrm>
            <a:off x="9527401" y="5325791"/>
            <a:ext cx="2032000" cy="1143000"/>
          </a:xfrm>
          <a:ln w="3175">
            <a:solidFill>
              <a:schemeClr val="tx1">
                <a:lumMod val="50000"/>
                <a:lumOff val="50000"/>
              </a:schemeClr>
            </a:solidFill>
          </a:ln>
          <a:effectLst>
            <a:outerShdw blurRad="50800" dist="38100" dir="2700000" algn="tl" rotWithShape="0">
              <a:prstClr val="black">
                <a:alpha val="40000"/>
              </a:prstClr>
            </a:outerShdw>
          </a:effectLst>
        </p:spPr>
        <p:txBody>
          <a:bodyPr>
            <a:normAutofit/>
          </a:bodyPr>
          <a:lstStyle>
            <a:lvl1pPr>
              <a:defRPr sz="1269"/>
            </a:lvl1pPr>
          </a:lstStyle>
          <a:p>
            <a:endParaRPr lang="en-US"/>
          </a:p>
        </p:txBody>
      </p:sp>
      <p:sp>
        <p:nvSpPr>
          <p:cNvPr id="27" name="Title 22">
            <a:extLst>
              <a:ext uri="{FF2B5EF4-FFF2-40B4-BE49-F238E27FC236}">
                <a16:creationId xmlns:a16="http://schemas.microsoft.com/office/drawing/2014/main" id="{F67BBE1D-C834-48F1-BFA5-853A33C0FD1B}"/>
              </a:ext>
            </a:extLst>
          </p:cNvPr>
          <p:cNvSpPr>
            <a:spLocks noGrp="1"/>
          </p:cNvSpPr>
          <p:nvPr>
            <p:ph type="title"/>
          </p:nvPr>
        </p:nvSpPr>
        <p:spPr>
          <a:xfrm>
            <a:off x="0" y="165466"/>
            <a:ext cx="12192000" cy="605245"/>
          </a:xfrm>
        </p:spPr>
        <p:txBody>
          <a:bodyPr/>
          <a:lstStyle>
            <a:lvl1pPr algn="ctr">
              <a:defRPr>
                <a:solidFill>
                  <a:sysClr val="windowText" lastClr="000000"/>
                </a:solidFill>
              </a:defRPr>
            </a:lvl1pPr>
          </a:lstStyle>
          <a:p>
            <a:r>
              <a:rPr lang="en-US"/>
              <a:t>Click to edit Master title style</a:t>
            </a:r>
          </a:p>
        </p:txBody>
      </p:sp>
      <p:sp>
        <p:nvSpPr>
          <p:cNvPr id="28" name="Date Placeholder 1">
            <a:extLst>
              <a:ext uri="{FF2B5EF4-FFF2-40B4-BE49-F238E27FC236}">
                <a16:creationId xmlns:a16="http://schemas.microsoft.com/office/drawing/2014/main" id="{D780E0CF-9EE0-44D0-A330-7446B86FCF55}"/>
              </a:ext>
            </a:extLst>
          </p:cNvPr>
          <p:cNvSpPr>
            <a:spLocks noGrp="1"/>
          </p:cNvSpPr>
          <p:nvPr>
            <p:ph type="dt" sz="half" idx="30"/>
          </p:nvPr>
        </p:nvSpPr>
        <p:spPr>
          <a:xfrm>
            <a:off x="0" y="6699380"/>
            <a:ext cx="1027416" cy="158620"/>
          </a:xfrm>
        </p:spPr>
        <p:txBody>
          <a:bodyPr/>
          <a:lstStyle/>
          <a:p>
            <a:pPr defTabSz="914225">
              <a:defRPr/>
            </a:pPr>
            <a:fld id="{CC56EB45-85C9-4475-9FDF-B9A97576CA9F}" type="datetime1">
              <a:rPr lang="en-US" smtClean="0">
                <a:solidFill>
                  <a:prstClr val="white">
                    <a:lumMod val="85000"/>
                  </a:prstClr>
                </a:solidFill>
              </a:rPr>
              <a:pPr defTabSz="914225">
                <a:defRPr/>
              </a:pPr>
              <a:t>5/14/2018</a:t>
            </a:fld>
            <a:endParaRPr lang="en-US">
              <a:solidFill>
                <a:prstClr val="white">
                  <a:lumMod val="85000"/>
                </a:prstClr>
              </a:solidFill>
            </a:endParaRPr>
          </a:p>
        </p:txBody>
      </p:sp>
      <p:sp>
        <p:nvSpPr>
          <p:cNvPr id="29" name="Footer Placeholder 5">
            <a:extLst>
              <a:ext uri="{FF2B5EF4-FFF2-40B4-BE49-F238E27FC236}">
                <a16:creationId xmlns:a16="http://schemas.microsoft.com/office/drawing/2014/main" id="{BDC08111-10B7-4B19-A311-78B283910968}"/>
              </a:ext>
            </a:extLst>
          </p:cNvPr>
          <p:cNvSpPr>
            <a:spLocks noGrp="1"/>
          </p:cNvSpPr>
          <p:nvPr>
            <p:ph type="ftr" sz="quarter" idx="31"/>
          </p:nvPr>
        </p:nvSpPr>
        <p:spPr>
          <a:xfrm>
            <a:off x="1376738" y="6699380"/>
            <a:ext cx="9914561" cy="158620"/>
          </a:xfrm>
        </p:spPr>
        <p:txBody>
          <a:bodyPr/>
          <a:lstStyle/>
          <a:p>
            <a:pPr defTabSz="914225">
              <a:defRPr/>
            </a:pPr>
            <a:r>
              <a:rPr lang="en-US">
                <a:solidFill>
                  <a:prstClr val="white">
                    <a:lumMod val="85000"/>
                  </a:prstClr>
                </a:solidFill>
              </a:rPr>
              <a:t>&lt;company name&gt;- SUBJECT TO NDA OR PIA</a:t>
            </a:r>
          </a:p>
        </p:txBody>
      </p:sp>
      <p:sp>
        <p:nvSpPr>
          <p:cNvPr id="30" name="Slide Number Placeholder 6">
            <a:extLst>
              <a:ext uri="{FF2B5EF4-FFF2-40B4-BE49-F238E27FC236}">
                <a16:creationId xmlns:a16="http://schemas.microsoft.com/office/drawing/2014/main" id="{2235A0CF-F073-4B79-AEB3-B6303646B88D}"/>
              </a:ext>
            </a:extLst>
          </p:cNvPr>
          <p:cNvSpPr>
            <a:spLocks noGrp="1"/>
          </p:cNvSpPr>
          <p:nvPr>
            <p:ph type="sldNum" sz="quarter" idx="32"/>
          </p:nvPr>
        </p:nvSpPr>
        <p:spPr>
          <a:xfrm>
            <a:off x="11609798" y="6699379"/>
            <a:ext cx="582202" cy="158620"/>
          </a:xfrm>
        </p:spPr>
        <p:txBody>
          <a:bodyPr/>
          <a:lstStyle/>
          <a:p>
            <a:pPr defTabSz="914225">
              <a:defRPr/>
            </a:pPr>
            <a:fld id="{2064D0AA-63B8-4954-A966-5C7D07E178C1}" type="slidenum">
              <a:rPr lang="en-US" smtClean="0">
                <a:solidFill>
                  <a:prstClr val="white">
                    <a:lumMod val="85000"/>
                  </a:prstClr>
                </a:solidFill>
              </a:rPr>
              <a:pPr defTabSz="914225">
                <a:defRPr/>
              </a:pPr>
              <a:t>‹#›</a:t>
            </a:fld>
            <a:endParaRPr lang="en-US">
              <a:solidFill>
                <a:prstClr val="white">
                  <a:lumMod val="85000"/>
                </a:prstClr>
              </a:solidFill>
            </a:endParaRPr>
          </a:p>
        </p:txBody>
      </p:sp>
    </p:spTree>
    <p:extLst>
      <p:ext uri="{BB962C8B-B14F-4D97-AF65-F5344CB8AC3E}">
        <p14:creationId xmlns:p14="http://schemas.microsoft.com/office/powerpoint/2010/main" val="302920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Footer Placeholder 2"/>
          <p:cNvSpPr txBox="1">
            <a:spLocks/>
          </p:cNvSpPr>
          <p:nvPr userDrawn="1"/>
        </p:nvSpPr>
        <p:spPr>
          <a:xfrm>
            <a:off x="1" y="6493776"/>
            <a:ext cx="4114839" cy="364224"/>
          </a:xfrm>
          <a:prstGeom prst="rect">
            <a:avLst/>
          </a:prstGeom>
        </p:spPr>
        <p:txBody>
          <a:bodyPr vert="horz" lIns="179259" tIns="44814" rIns="179259" bIns="44814" rtlCol="0" anchor="ctr"/>
          <a:lstStyle>
            <a:defPPr>
              <a:defRPr lang="en-US"/>
            </a:defPPr>
            <a:lvl1pPr marL="0" algn="l" defTabSz="932742" rtl="0" eaLnBrk="1" latinLnBrk="0" hangingPunct="1">
              <a:defRPr sz="1000" kern="120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980">
                <a:solidFill>
                  <a:srgbClr val="FFFFFF"/>
                </a:solidFill>
              </a:rPr>
              <a:t>Microsoft Confidential I Windows 10 Consumer Storybook v1.0_5-8</a:t>
            </a:r>
          </a:p>
        </p:txBody>
      </p:sp>
      <p:sp>
        <p:nvSpPr>
          <p:cNvPr id="4" name="Footer Placeholder 3"/>
          <p:cNvSpPr>
            <a:spLocks noGrp="1"/>
          </p:cNvSpPr>
          <p:nvPr>
            <p:ph type="ftr" sz="quarter" idx="10"/>
          </p:nvPr>
        </p:nvSpPr>
        <p:spPr/>
        <p:txBody>
          <a:bodyPr/>
          <a:lstStyle/>
          <a:p>
            <a:r>
              <a:rPr lang="en-IN">
                <a:solidFill>
                  <a:srgbClr val="FFFFFF">
                    <a:tint val="75000"/>
                  </a:srgbClr>
                </a:solidFill>
              </a:rPr>
              <a:t>Microsoft Confidential – Shared under NDA</a:t>
            </a:r>
            <a:endParaRPr lang="en-US">
              <a:solidFill>
                <a:srgbClr val="FFFFFF">
                  <a:tint val="75000"/>
                </a:srgbClr>
              </a:solidFill>
            </a:endParaRPr>
          </a:p>
        </p:txBody>
      </p:sp>
      <p:sp>
        <p:nvSpPr>
          <p:cNvPr id="6" name="Slide Number Placeholder 5"/>
          <p:cNvSpPr>
            <a:spLocks noGrp="1"/>
          </p:cNvSpPr>
          <p:nvPr>
            <p:ph type="sldNum" sz="quarter" idx="11"/>
          </p:nvPr>
        </p:nvSpPr>
        <p:spPr/>
        <p:txBody>
          <a:bodyPr/>
          <a:lstStyle/>
          <a:p>
            <a:pPr defTabSz="914192"/>
            <a:fld id="{6503E857-4F15-4ECA-BD4D-D22AAAB9E67A}" type="slidenum">
              <a:rPr lang="en-US" smtClean="0">
                <a:solidFill>
                  <a:srgbClr val="FFFFFF"/>
                </a:solidFill>
              </a:rPr>
              <a:pPr defTabSz="914192"/>
              <a:t>‹#›</a:t>
            </a:fld>
            <a:endParaRPr lang="en-US">
              <a:solidFill>
                <a:srgbClr val="FFFFFF"/>
              </a:solidFill>
            </a:endParaRPr>
          </a:p>
        </p:txBody>
      </p:sp>
    </p:spTree>
    <p:extLst>
      <p:ext uri="{BB962C8B-B14F-4D97-AF65-F5344CB8AC3E}">
        <p14:creationId xmlns:p14="http://schemas.microsoft.com/office/powerpoint/2010/main" val="31270237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Footer Placeholder 2"/>
          <p:cNvSpPr txBox="1">
            <a:spLocks/>
          </p:cNvSpPr>
          <p:nvPr userDrawn="1"/>
        </p:nvSpPr>
        <p:spPr>
          <a:xfrm>
            <a:off x="1" y="6493776"/>
            <a:ext cx="4114839" cy="364224"/>
          </a:xfrm>
          <a:prstGeom prst="rect">
            <a:avLst/>
          </a:prstGeom>
        </p:spPr>
        <p:txBody>
          <a:bodyPr vert="horz" lIns="179259" tIns="44814" rIns="179259" bIns="44814" rtlCol="0" anchor="ctr"/>
          <a:lstStyle>
            <a:defPPr>
              <a:defRPr lang="en-US"/>
            </a:defPPr>
            <a:lvl1pPr marL="0" algn="l" defTabSz="932742" rtl="0" eaLnBrk="1" latinLnBrk="0" hangingPunct="1">
              <a:defRPr sz="1000" kern="1200">
                <a:solidFill>
                  <a:schemeClr val="bg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defRPr/>
            </a:pPr>
            <a:r>
              <a:rPr lang="en-US" sz="980">
                <a:solidFill>
                  <a:srgbClr val="FFFFFF"/>
                </a:solidFill>
              </a:rPr>
              <a:t>Microsoft Confidential I Windows 10 Consumer Storybook v1.0_5-8</a:t>
            </a:r>
          </a:p>
        </p:txBody>
      </p:sp>
      <p:sp>
        <p:nvSpPr>
          <p:cNvPr id="4" name="Footer Placeholder 3"/>
          <p:cNvSpPr>
            <a:spLocks noGrp="1"/>
          </p:cNvSpPr>
          <p:nvPr>
            <p:ph type="ftr" sz="quarter" idx="10"/>
          </p:nvPr>
        </p:nvSpPr>
        <p:spPr/>
        <p:txBody>
          <a:bodyPr/>
          <a:lstStyle/>
          <a:p>
            <a:r>
              <a:rPr lang="en-IN">
                <a:solidFill>
                  <a:srgbClr val="FFFFFF">
                    <a:tint val="75000"/>
                  </a:srgbClr>
                </a:solidFill>
              </a:rPr>
              <a:t>Microsoft Confidential – Shared under NDA</a:t>
            </a:r>
            <a:endParaRPr lang="en-US">
              <a:solidFill>
                <a:srgbClr val="FFFFFF">
                  <a:tint val="75000"/>
                </a:srgbClr>
              </a:solidFill>
            </a:endParaRPr>
          </a:p>
        </p:txBody>
      </p:sp>
      <p:sp>
        <p:nvSpPr>
          <p:cNvPr id="6" name="Slide Number Placeholder 5"/>
          <p:cNvSpPr>
            <a:spLocks noGrp="1"/>
          </p:cNvSpPr>
          <p:nvPr>
            <p:ph type="sldNum" sz="quarter" idx="11"/>
          </p:nvPr>
        </p:nvSpPr>
        <p:spPr/>
        <p:txBody>
          <a:bodyPr/>
          <a:lstStyle/>
          <a:p>
            <a:pPr defTabSz="914192"/>
            <a:fld id="{6503E857-4F15-4ECA-BD4D-D22AAAB9E67A}" type="slidenum">
              <a:rPr lang="en-US" smtClean="0">
                <a:solidFill>
                  <a:srgbClr val="FFFFFF"/>
                </a:solidFill>
              </a:rPr>
              <a:pPr defTabSz="914192"/>
              <a:t>‹#›</a:t>
            </a:fld>
            <a:endParaRPr lang="en-US">
              <a:solidFill>
                <a:srgbClr val="FFFFFF"/>
              </a:solidFill>
            </a:endParaRPr>
          </a:p>
        </p:txBody>
      </p:sp>
    </p:spTree>
    <p:extLst>
      <p:ext uri="{BB962C8B-B14F-4D97-AF65-F5344CB8AC3E}">
        <p14:creationId xmlns:p14="http://schemas.microsoft.com/office/powerpoint/2010/main" val="33495115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375" y="289512"/>
            <a:ext cx="11889567" cy="899665"/>
          </a:xfrm>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152400" y="1197323"/>
            <a:ext cx="11887200" cy="1983252"/>
          </a:xfrm>
        </p:spPr>
        <p:txBody>
          <a:bodyPr/>
          <a:lstStyle>
            <a:lvl1pPr marL="0" indent="0">
              <a:buNone/>
              <a:defRPr sz="3234">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66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97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3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0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364973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a:gradFill>
                  <a:gsLst>
                    <a:gs pos="0">
                      <a:srgbClr val="505050"/>
                    </a:gs>
                    <a:gs pos="100000">
                      <a:srgbClr val="505050"/>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a:stretch>
            <a:fillRect/>
          </a:stretch>
        </p:blipFill>
        <p:spPr bwMode="black">
          <a:xfrm>
            <a:off x="450204" y="3083652"/>
            <a:ext cx="3227129" cy="692057"/>
          </a:xfrm>
          <a:prstGeom prst="rect">
            <a:avLst/>
          </a:prstGeom>
        </p:spPr>
      </p:pic>
    </p:spTree>
    <p:extLst>
      <p:ext uri="{BB962C8B-B14F-4D97-AF65-F5344CB8AC3E}">
        <p14:creationId xmlns:p14="http://schemas.microsoft.com/office/powerpoint/2010/main" val="122673439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a:gradFill>
                  <a:gsLst>
                    <a:gs pos="0">
                      <a:srgbClr val="FFFFFF"/>
                    </a:gs>
                    <a:gs pos="100000">
                      <a:srgbClr val="FFFFFF"/>
                    </a:gs>
                  </a:gsLst>
                  <a:lin ang="5400000" scaled="0"/>
                </a:gradFill>
                <a:cs typeface="Segoe UI" pitchFamily="34" charset="0"/>
              </a:rPr>
              <a:t>© 2015 Microsoft Corporation. All rights reserved. </a:t>
            </a:r>
          </a:p>
        </p:txBody>
      </p:sp>
      <p:pic>
        <p:nvPicPr>
          <p:cNvPr id="4" name="Picture 3"/>
          <p:cNvPicPr>
            <a:picLocks noChangeAspect="1"/>
          </p:cNvPicPr>
          <p:nvPr userDrawn="1"/>
        </p:nvPicPr>
        <p:blipFill>
          <a:blip r:embed="rId2"/>
          <a:stretch>
            <a:fillRect/>
          </a:stretch>
        </p:blipFill>
        <p:spPr bwMode="black">
          <a:xfrm>
            <a:off x="450206" y="3083652"/>
            <a:ext cx="3227129" cy="692059"/>
          </a:xfrm>
          <a:prstGeom prst="rect">
            <a:avLst/>
          </a:prstGeom>
        </p:spPr>
      </p:pic>
    </p:spTree>
    <p:extLst>
      <p:ext uri="{BB962C8B-B14F-4D97-AF65-F5344CB8AC3E}">
        <p14:creationId xmlns:p14="http://schemas.microsoft.com/office/powerpoint/2010/main" val="28643337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0" y="3602038"/>
            <a:ext cx="9144000" cy="513510"/>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F87C67-3121-4282-B947-EB75B7302B3C}" type="datetimeFigureOut">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9AD01-7437-46E2-B923-F597A3642116}" type="slidenum">
              <a:rPr lang="en-US" smtClean="0"/>
              <a:t>‹#›</a:t>
            </a:fld>
            <a:endParaRPr lang="en-US"/>
          </a:p>
        </p:txBody>
      </p:sp>
    </p:spTree>
    <p:extLst>
      <p:ext uri="{BB962C8B-B14F-4D97-AF65-F5344CB8AC3E}">
        <p14:creationId xmlns:p14="http://schemas.microsoft.com/office/powerpoint/2010/main" val="438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58pt Title/26pt Bullet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solidFill>
                  <a:srgbClr val="505050"/>
                </a:solidFill>
              </a:rPr>
              <a:t>Microsoft Internal &amp; Confidential</a:t>
            </a:r>
            <a:endParaRPr>
              <a:solidFill>
                <a:srgbClr val="505050"/>
              </a:solidFill>
            </a:endParaRP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a:solidFill>
                <a:srgbClr val="505050"/>
              </a:solidFill>
            </a:endParaRPr>
          </a:p>
        </p:txBody>
      </p:sp>
      <p:sp>
        <p:nvSpPr>
          <p:cNvPr id="8" name="Text Placeholder 7"/>
          <p:cNvSpPr>
            <a:spLocks noGrp="1"/>
          </p:cNvSpPr>
          <p:nvPr>
            <p:ph type="body" sz="quarter" idx="13" hasCustomPrompt="1"/>
          </p:nvPr>
        </p:nvSpPr>
        <p:spPr>
          <a:xfrm>
            <a:off x="194536" y="1262333"/>
            <a:ext cx="8964248" cy="2614305"/>
          </a:xfrm>
        </p:spPr>
        <p:txBody>
          <a:bodyPr/>
          <a:lstStyle>
            <a:lvl1pPr marL="228679" indent="-228679">
              <a:spcBef>
                <a:spcPts val="1174"/>
              </a:spcBef>
              <a:defRPr sz="2549">
                <a:latin typeface="+mn-lt"/>
              </a:defRPr>
            </a:lvl1pPr>
            <a:lvl2pPr marL="676699" indent="-228679">
              <a:spcBef>
                <a:spcPts val="1174"/>
              </a:spcBef>
              <a:buSzPct val="100000"/>
              <a:buFont typeface="Segoe UI" pitchFamily="34" charset="0"/>
              <a:buChar char="‐"/>
              <a:defRPr/>
            </a:lvl2pPr>
            <a:lvl3pPr marL="1124720" indent="-228679">
              <a:spcBef>
                <a:spcPts val="1174"/>
              </a:spcBef>
              <a:buFont typeface="Wingdings" pitchFamily="2" charset="2"/>
              <a:buChar char="§"/>
              <a:defRPr/>
            </a:lvl3pPr>
            <a:lvl4pPr marL="1568074" indent="-336015">
              <a:spcBef>
                <a:spcPts val="1174"/>
              </a:spcBef>
              <a:buFont typeface="+mj-lt"/>
              <a:buAutoNum type="arabicPeriod"/>
              <a:defRPr/>
            </a:lvl4pPr>
            <a:lvl5pPr marL="1907201" indent="-336015">
              <a:spcBef>
                <a:spcPts val="1174"/>
              </a:spcBef>
              <a:buFont typeface="+mj-lt"/>
              <a:buAutoNum type="alphaLcParenR"/>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br>
              <a:rPr lang="en-US"/>
            </a:br>
            <a:r>
              <a:rPr lang="en-US" err="1"/>
              <a:t>elit</a:t>
            </a:r>
            <a:r>
              <a:rPr lang="en-US"/>
              <a:t>. Nunc et </a:t>
            </a:r>
            <a:r>
              <a:rPr lang="en-US" err="1"/>
              <a:t>sagittis</a:t>
            </a:r>
            <a:r>
              <a:rPr lang="en-US"/>
              <a:t> ligula</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bwMode="auto">
          <a:xfrm>
            <a:off x="0" y="1"/>
            <a:ext cx="12192000" cy="8887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21739" y="6052"/>
            <a:ext cx="8964247" cy="1075884"/>
          </a:xfrm>
        </p:spPr>
        <p:txBody>
          <a:bodyPr lIns="146304" tIns="91440" rIns="146304" bIns="91440"/>
          <a:lstStyle>
            <a:lvl1pPr>
              <a:lnSpc>
                <a:spcPts val="6174"/>
              </a:lnSpc>
              <a:defRPr sz="5684" baseline="0">
                <a:solidFill>
                  <a:schemeClr val="bg1"/>
                </a:solidFill>
              </a:defRPr>
            </a:lvl1pPr>
          </a:lstStyle>
          <a:p>
            <a:r>
              <a:rPr lang="en-US"/>
              <a:t>Lorem ipsum dolor sit.</a:t>
            </a:r>
          </a:p>
        </p:txBody>
      </p:sp>
    </p:spTree>
    <p:extLst>
      <p:ext uri="{BB962C8B-B14F-4D97-AF65-F5344CB8AC3E}">
        <p14:creationId xmlns:p14="http://schemas.microsoft.com/office/powerpoint/2010/main" val="67020873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4" name="Title 1"/>
          <p:cNvSpPr>
            <a:spLocks noGrp="1"/>
          </p:cNvSpPr>
          <p:nvPr>
            <p:ph type="title"/>
          </p:nvPr>
        </p:nvSpPr>
        <p:spPr>
          <a:xfrm>
            <a:off x="217716" y="201706"/>
            <a:ext cx="11756571" cy="484094"/>
          </a:xfrm>
        </p:spPr>
        <p:txBody>
          <a:bodyPr lIns="45720" rIns="0" anchor="b"/>
          <a:lstStyle>
            <a:lvl1pPr>
              <a:defRPr sz="2117">
                <a:solidFill>
                  <a:schemeClr val="tx1"/>
                </a:solidFill>
              </a:defRPr>
            </a:lvl1pPr>
          </a:lstStyle>
          <a:p>
            <a:r>
              <a:rPr lang="en-US"/>
              <a:t>Click to edit Master title style</a:t>
            </a:r>
          </a:p>
        </p:txBody>
      </p:sp>
    </p:spTree>
    <p:extLst>
      <p:ext uri="{BB962C8B-B14F-4D97-AF65-F5344CB8AC3E}">
        <p14:creationId xmlns:p14="http://schemas.microsoft.com/office/powerpoint/2010/main" val="159968206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2648653"/>
          </a:xfrm>
          <a:prstGeom prst="rect">
            <a:avLst/>
          </a:prstGeom>
        </p:spPr>
        <p:txBody>
          <a:bodyPr/>
          <a:lstStyle>
            <a:lvl1pPr marL="228556" marR="0" indent="-228556" algn="l" defTabSz="914225"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685668" marR="0" indent="-228556" algn="l" defTabSz="914225" rtl="0" eaLnBrk="1" fontAlgn="auto" latinLnBrk="0" hangingPunct="1">
              <a:lnSpc>
                <a:spcPct val="90000"/>
              </a:lnSpc>
              <a:spcBef>
                <a:spcPts val="500"/>
              </a:spcBef>
              <a:spcAft>
                <a:spcPts val="0"/>
              </a:spcAft>
              <a:buClrTx/>
              <a:buSzTx/>
              <a:buFont typeface="Calibri" panose="020F0502020204030204" pitchFamily="34" charset="0"/>
              <a:buChar char="₋"/>
              <a:tabLst/>
              <a:defRPr/>
            </a:lvl2pPr>
            <a:lvl3pPr marL="1142781" marR="0" indent="-228556" algn="l" defTabSz="914225"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599893" marR="0" indent="-228556" algn="l" defTabSz="914225" rtl="0" eaLnBrk="1" fontAlgn="auto" latinLnBrk="0" hangingPunct="1">
              <a:lnSpc>
                <a:spcPct val="90000"/>
              </a:lnSpc>
              <a:spcBef>
                <a:spcPts val="500"/>
              </a:spcBef>
              <a:spcAft>
                <a:spcPts val="0"/>
              </a:spcAft>
              <a:buClrTx/>
              <a:buSzTx/>
              <a:buFont typeface="Calibri" panose="020F0502020204030204" pitchFamily="34" charset="0"/>
              <a:buChar char="₋"/>
              <a:tabLst/>
              <a:defRPr/>
            </a:lvl4pPr>
            <a:lvl5pPr marL="2057005" marR="0" indent="-228556" algn="l" defTabSz="914225" rtl="0" eaLnBrk="1" fontAlgn="auto" latinLnBrk="0" hangingPunct="1">
              <a:lnSpc>
                <a:spcPct val="90000"/>
              </a:lnSpc>
              <a:spcBef>
                <a:spcPts val="500"/>
              </a:spcBef>
              <a:spcAft>
                <a:spcPts val="0"/>
              </a:spcAft>
              <a:buClrTx/>
              <a:buSzTx/>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26433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623508" y="6463413"/>
            <a:ext cx="5470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9DB56-CF6F-44DC-A90F-C9282FF4AEBF}" type="slidenum">
              <a:rPr lang="en-US" smtClean="0"/>
              <a:t>‹#›</a:t>
            </a:fld>
            <a:endParaRPr lang="en-US"/>
          </a:p>
        </p:txBody>
      </p:sp>
    </p:spTree>
    <p:extLst>
      <p:ext uri="{BB962C8B-B14F-4D97-AF65-F5344CB8AC3E}">
        <p14:creationId xmlns:p14="http://schemas.microsoft.com/office/powerpoint/2010/main" val="32513574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1402" y="1447799"/>
            <a:ext cx="11151917" cy="2089311"/>
          </a:xfrm>
          <a:prstGeom prst="rect">
            <a:avLst/>
          </a:prstGeom>
        </p:spPr>
        <p:txBody>
          <a:bodyPr/>
          <a:lstStyle>
            <a:lvl1pPr marL="0" indent="0">
              <a:spcBef>
                <a:spcPts val="2400"/>
              </a:spcBef>
              <a:buNone/>
              <a:defRPr sz="4000">
                <a:solidFill>
                  <a:schemeClr val="tx1"/>
                </a:solidFill>
                <a:latin typeface="+mj-lt"/>
              </a:defRPr>
            </a:lvl1pPr>
            <a:lvl2pPr marL="0" indent="0">
              <a:buNone/>
              <a:defRPr sz="2000">
                <a:solidFill>
                  <a:schemeClr val="tx1"/>
                </a:solidFill>
              </a:defRPr>
            </a:lvl2pPr>
            <a:lvl3pPr marL="231730" indent="0">
              <a:buNone/>
              <a:defRPr sz="2000">
                <a:solidFill>
                  <a:schemeClr val="tx1"/>
                </a:solidFill>
              </a:defRPr>
            </a:lvl3pPr>
            <a:lvl4pPr marL="457112" indent="0">
              <a:buNone/>
              <a:defRPr sz="2000">
                <a:solidFill>
                  <a:schemeClr val="tx1"/>
                </a:solidFill>
              </a:defRPr>
            </a:lvl4pPr>
            <a:lvl5pPr marL="693604"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defTabSz="914188">
              <a:defRPr/>
            </a:pPr>
            <a:fld id="{727B4C2D-45E2-4621-8491-2995EB46A674}" type="slidenum">
              <a:rPr lang="en-US" smtClean="0">
                <a:gradFill>
                  <a:gsLst>
                    <a:gs pos="100000">
                      <a:srgbClr val="F2F2F2"/>
                    </a:gs>
                    <a:gs pos="0">
                      <a:srgbClr val="F2F2F2"/>
                    </a:gs>
                  </a:gsLst>
                  <a:lin ang="5400000" scaled="0"/>
                </a:gradFill>
              </a:rPr>
              <a:pPr defTabSz="914188">
                <a:defRPr/>
              </a:pPr>
              <a:t>‹#›</a:t>
            </a:fld>
            <a:endParaRPr lang="en-US">
              <a:gradFill>
                <a:gsLst>
                  <a:gs pos="100000">
                    <a:srgbClr val="F2F2F2"/>
                  </a:gs>
                  <a:gs pos="0">
                    <a:srgbClr val="F2F2F2"/>
                  </a:gs>
                </a:gsLst>
                <a:lin ang="5400000" scaled="0"/>
              </a:gradFill>
            </a:endParaRPr>
          </a:p>
        </p:txBody>
      </p:sp>
    </p:spTree>
    <p:extLst>
      <p:ext uri="{BB962C8B-B14F-4D97-AF65-F5344CB8AC3E}">
        <p14:creationId xmlns:p14="http://schemas.microsoft.com/office/powerpoint/2010/main" val="3743378726"/>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152401" y="2096492"/>
            <a:ext cx="6391813" cy="1793104"/>
          </a:xfrm>
          <a:noFill/>
        </p:spPr>
        <p:txBody>
          <a:bodyPr lIns="146304" tIns="91440" rIns="146304" bIns="91440" anchor="t" anchorCtr="0"/>
          <a:lstStyle>
            <a:lvl1pPr>
              <a:defRPr sz="5293" spc="-98"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152401" y="3877276"/>
            <a:ext cx="6391813" cy="1793104"/>
          </a:xfrm>
        </p:spPr>
        <p:txBody>
          <a:bodyPr tIns="109728" bIns="109728">
            <a:noAutofit/>
          </a:bodyPr>
          <a:lstStyle>
            <a:lvl1pPr marL="0" indent="0">
              <a:spcBef>
                <a:spcPts val="0"/>
              </a:spcBef>
              <a:buNone/>
              <a:defRPr sz="3136">
                <a:gradFill>
                  <a:gsLst>
                    <a:gs pos="57576">
                      <a:srgbClr val="FFFFFF"/>
                    </a:gs>
                    <a:gs pos="35000">
                      <a:srgbClr val="FFFFFF"/>
                    </a:gs>
                  </a:gsLst>
                  <a:lin ang="5400000" scaled="0"/>
                </a:gradFill>
              </a:defRPr>
            </a:lvl1pPr>
          </a:lstStyle>
          <a:p>
            <a:pPr lvl="0"/>
            <a:r>
              <a:rPr lang="en-US"/>
              <a:t>Speaker Name</a:t>
            </a:r>
          </a:p>
        </p:txBody>
      </p:sp>
      <p:pic>
        <p:nvPicPr>
          <p:cNvPr id="7" name="Picture 6" hidden="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48586" y="6122090"/>
            <a:ext cx="1254995" cy="267709"/>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448587" y="6069616"/>
            <a:ext cx="1434641" cy="314582"/>
          </a:xfrm>
          <a:prstGeom prst="rect">
            <a:avLst/>
          </a:prstGeom>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267" y="5904094"/>
            <a:ext cx="1376331" cy="645626"/>
          </a:xfrm>
          <a:prstGeom prst="rect">
            <a:avLst/>
          </a:prstGeom>
        </p:spPr>
      </p:pic>
    </p:spTree>
    <p:extLst>
      <p:ext uri="{BB962C8B-B14F-4D97-AF65-F5344CB8AC3E}">
        <p14:creationId xmlns:p14="http://schemas.microsoft.com/office/powerpoint/2010/main" val="414173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74"/>
            <a:ext cx="11653523" cy="1158793"/>
          </a:xfrm>
          <a:noFill/>
        </p:spPr>
        <p:txBody>
          <a:bodyPr tIns="91432" bIns="91432"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1224522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735123"/>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04270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Rectangle 7"/>
          <p:cNvSpPr/>
          <p:nvPr userDrawn="1"/>
        </p:nvSpPr>
        <p:spPr>
          <a:xfrm>
            <a:off x="2" y="-3175"/>
            <a:ext cx="12191999" cy="6864349"/>
          </a:xfrm>
          <a:prstGeom prst="rect">
            <a:avLst/>
          </a:prstGeom>
          <a:solidFill>
            <a:srgbClr val="0022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nSpc>
                <a:spcPct val="90000"/>
              </a:lnSpc>
              <a:spcBef>
                <a:spcPts val="600"/>
              </a:spcBef>
            </a:pPr>
            <a:endParaRPr lang="en-US" sz="2000" err="1"/>
          </a:p>
        </p:txBody>
      </p:sp>
      <p:sp>
        <p:nvSpPr>
          <p:cNvPr id="5" name="Rectangle 4"/>
          <p:cNvSpPr/>
          <p:nvPr userDrawn="1"/>
        </p:nvSpPr>
        <p:spPr>
          <a:xfrm>
            <a:off x="2665355" y="914400"/>
            <a:ext cx="6861290" cy="5010150"/>
          </a:xfrm>
          <a:prstGeom prst="rect">
            <a:avLst/>
          </a:prstGeom>
          <a:solidFill>
            <a:srgbClr val="00355E"/>
          </a:solidFill>
          <a:ln w="15875">
            <a:solidFill>
              <a:schemeClr val="tx1">
                <a:alpha val="1000"/>
              </a:schemeClr>
            </a:solidFill>
          </a:ln>
        </p:spPr>
        <p:txBody>
          <a:bodyPr wrap="square" lIns="91427" tIns="91427" rIns="365708" bIns="182854">
            <a:noAutofit/>
          </a:bodyPr>
          <a:lstStyle/>
          <a:p>
            <a:pPr marL="91423">
              <a:spcBef>
                <a:spcPts val="1200"/>
              </a:spcBef>
              <a:spcAft>
                <a:spcPts val="1200"/>
              </a:spcAft>
            </a:pPr>
            <a:endParaRPr lang="en-US" sz="1200" kern="0">
              <a:solidFill>
                <a:prstClr val="white">
                  <a:alpha val="80000"/>
                </a:prstClr>
              </a:solidFill>
              <a:cs typeface="Segoe UI Semibold" panose="020B0702040204020203" pitchFamily="34" charset="0"/>
            </a:endParaRPr>
          </a:p>
        </p:txBody>
      </p:sp>
    </p:spTree>
    <p:extLst>
      <p:ext uri="{BB962C8B-B14F-4D97-AF65-F5344CB8AC3E}">
        <p14:creationId xmlns:p14="http://schemas.microsoft.com/office/powerpoint/2010/main" val="313492482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239" y="736517"/>
            <a:ext cx="7616719" cy="2695311"/>
          </a:xfrm>
        </p:spPr>
        <p:txBody>
          <a:bodyPr anchor="b" anchorCtr="0">
            <a:noAutofit/>
          </a:bodyPr>
          <a:lstStyle>
            <a:lvl1pPr algn="l">
              <a:defRPr sz="6744" b="0">
                <a:solidFill>
                  <a:schemeClr val="tx1"/>
                </a:solidFill>
                <a:latin typeface="Segoe UI Semibold" panose="020B0702040204020203" pitchFamily="34" charset="0"/>
                <a:cs typeface="Segoe UI Semibold" panose="020B0702040204020203" pitchFamily="34" charset="0"/>
              </a:defRPr>
            </a:lvl1pPr>
          </a:lstStyle>
          <a:p>
            <a:r>
              <a:rPr lang="en-US"/>
              <a:t>Click to edit title</a:t>
            </a:r>
          </a:p>
        </p:txBody>
      </p:sp>
      <p:sp>
        <p:nvSpPr>
          <p:cNvPr id="3" name="Subtitle 2"/>
          <p:cNvSpPr>
            <a:spLocks noGrp="1"/>
          </p:cNvSpPr>
          <p:nvPr>
            <p:ph type="subTitle" idx="1" hasCustomPrompt="1"/>
          </p:nvPr>
        </p:nvSpPr>
        <p:spPr>
          <a:xfrm>
            <a:off x="277194" y="3431828"/>
            <a:ext cx="7608765" cy="700230"/>
          </a:xfrm>
        </p:spPr>
        <p:txBody>
          <a:bodyPr/>
          <a:lstStyle>
            <a:lvl1pPr marL="0" indent="0" algn="l">
              <a:spcBef>
                <a:spcPts val="799"/>
              </a:spcBef>
              <a:buNone/>
              <a:defRPr sz="3748">
                <a:solidFill>
                  <a:schemeClr val="tx1">
                    <a:alpha val="70000"/>
                  </a:schemeClr>
                </a:solidFill>
                <a:latin typeface="Segoe UI Semilight" panose="020B0402040204020203" pitchFamily="34" charset="0"/>
                <a:cs typeface="Segoe UI Semilight" panose="020B0402040204020203" pitchFamily="34" charset="0"/>
              </a:defRPr>
            </a:lvl1pPr>
            <a:lvl2pPr marL="456861" indent="0" algn="ctr">
              <a:buNone/>
              <a:defRPr sz="1999"/>
            </a:lvl2pPr>
            <a:lvl3pPr marL="913723" indent="0" algn="ctr">
              <a:buNone/>
              <a:defRPr sz="1866"/>
            </a:lvl3pPr>
            <a:lvl4pPr marL="1370584" indent="0" algn="ctr">
              <a:buNone/>
              <a:defRPr sz="1599"/>
            </a:lvl4pPr>
            <a:lvl5pPr marL="1827446" indent="0" algn="ctr">
              <a:buNone/>
              <a:defRPr sz="1599"/>
            </a:lvl5pPr>
            <a:lvl6pPr marL="2284306" indent="0" algn="ctr">
              <a:buNone/>
              <a:defRPr sz="1599"/>
            </a:lvl6pPr>
            <a:lvl7pPr marL="2741168" indent="0" algn="ctr">
              <a:buNone/>
              <a:defRPr sz="1599"/>
            </a:lvl7pPr>
            <a:lvl8pPr marL="3198029" indent="0" algn="ctr">
              <a:buNone/>
              <a:defRPr sz="1599"/>
            </a:lvl8pPr>
            <a:lvl9pPr marL="3654890" indent="0" algn="ctr">
              <a:buNone/>
              <a:defRPr sz="1599"/>
            </a:lvl9pPr>
          </a:lstStyle>
          <a:p>
            <a:r>
              <a:rPr lang="en-US"/>
              <a:t>Click to edit subtitle</a:t>
            </a: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9640" y="5800930"/>
            <a:ext cx="2134716" cy="498100"/>
          </a:xfrm>
          <a:prstGeom prst="rect">
            <a:avLst/>
          </a:prstGeom>
        </p:spPr>
      </p:pic>
    </p:spTree>
    <p:extLst>
      <p:ext uri="{BB962C8B-B14F-4D97-AF65-F5344CB8AC3E}">
        <p14:creationId xmlns:p14="http://schemas.microsoft.com/office/powerpoint/2010/main" val="20389304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2" name="Rectangle 1"/>
          <p:cNvSpPr/>
          <p:nvPr userDrawn="1"/>
        </p:nvSpPr>
        <p:spPr>
          <a:xfrm>
            <a:off x="0" y="1928814"/>
            <a:ext cx="12192000" cy="3000375"/>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765" tIns="146212" rIns="182765" bIns="146212" rtlCol="0" anchor="t" anchorCtr="0"/>
          <a:lstStyle/>
          <a:p>
            <a:pPr marL="0" marR="0" lvl="0" indent="0" algn="ctr" defTabSz="913980" rtl="0" eaLnBrk="1" fontAlgn="auto" latinLnBrk="0" hangingPunct="1">
              <a:lnSpc>
                <a:spcPct val="90000"/>
              </a:lnSpc>
              <a:spcBef>
                <a:spcPts val="799"/>
              </a:spcBef>
              <a:spcAft>
                <a:spcPts val="0"/>
              </a:spcAft>
              <a:buClrTx/>
              <a:buSzTx/>
              <a:buFontTx/>
              <a:buNone/>
              <a:tabLst/>
              <a:defRPr/>
            </a:pPr>
            <a:endParaRPr kumimoji="0" lang="en-US" sz="2664" b="0" i="0" u="none" strike="noStrike" kern="1200" cap="none" spc="0" normalizeH="0" baseline="0" noProof="0" err="1">
              <a:ln>
                <a:noFill/>
              </a:ln>
              <a:solidFill>
                <a:prstClr val="white"/>
              </a:solidFill>
              <a:effectLst/>
              <a:uLnTx/>
              <a:uFillTx/>
              <a:latin typeface="Segoe UI"/>
              <a:ea typeface="+mn-ea"/>
              <a:cs typeface="+mn-cs"/>
            </a:endParaRPr>
          </a:p>
        </p:txBody>
      </p:sp>
      <p:sp>
        <p:nvSpPr>
          <p:cNvPr id="6" name="Title 5"/>
          <p:cNvSpPr>
            <a:spLocks noGrp="1"/>
          </p:cNvSpPr>
          <p:nvPr>
            <p:ph type="title" hasCustomPrompt="1"/>
          </p:nvPr>
        </p:nvSpPr>
        <p:spPr>
          <a:xfrm>
            <a:off x="269240" y="2247797"/>
            <a:ext cx="11586919" cy="1440372"/>
          </a:xfrm>
        </p:spPr>
        <p:txBody>
          <a:bodyPr anchor="b"/>
          <a:lstStyle>
            <a:lvl1pPr algn="ctr">
              <a:defRPr sz="5059">
                <a:solidFill>
                  <a:srgbClr val="3F3F3F"/>
                </a:solidFill>
                <a:latin typeface="Segoe UI Semibold" panose="020B0702040204020203" pitchFamily="34" charset="0"/>
                <a:cs typeface="Segoe UI Semibold" panose="020B0702040204020203" pitchFamily="34" charset="0"/>
              </a:defRPr>
            </a:lvl1pPr>
          </a:lstStyle>
          <a:p>
            <a:r>
              <a:rPr lang="en-US"/>
              <a:t>Click to edit title</a:t>
            </a:r>
          </a:p>
        </p:txBody>
      </p:sp>
      <p:sp>
        <p:nvSpPr>
          <p:cNvPr id="4" name="Text Placeholder 3"/>
          <p:cNvSpPr>
            <a:spLocks noGrp="1"/>
          </p:cNvSpPr>
          <p:nvPr>
            <p:ph type="body" sz="quarter" idx="10" hasCustomPrompt="1"/>
          </p:nvPr>
        </p:nvSpPr>
        <p:spPr>
          <a:xfrm>
            <a:off x="269248" y="3529209"/>
            <a:ext cx="11586565" cy="700230"/>
          </a:xfrm>
        </p:spPr>
        <p:txBody>
          <a:bodyPr/>
          <a:lstStyle>
            <a:lvl1pPr algn="ctr">
              <a:defRPr sz="3748" baseline="0">
                <a:solidFill>
                  <a:srgbClr val="3F3F3F"/>
                </a:solidFill>
                <a:latin typeface="Segoe UI Semilight" panose="020B0402040204020203" pitchFamily="34" charset="0"/>
                <a:cs typeface="Segoe UI Semilight" panose="020B0402040204020203" pitchFamily="34" charset="0"/>
              </a:defRPr>
            </a:lvl1pPr>
          </a:lstStyle>
          <a:p>
            <a:pPr lvl="0"/>
            <a:r>
              <a:rPr lang="en-US"/>
              <a:t>Click to edit subtitle</a:t>
            </a:r>
          </a:p>
        </p:txBody>
      </p:sp>
    </p:spTree>
    <p:extLst>
      <p:ext uri="{BB962C8B-B14F-4D97-AF65-F5344CB8AC3E}">
        <p14:creationId xmlns:p14="http://schemas.microsoft.com/office/powerpoint/2010/main" val="85828238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lvl1pPr>
              <a:defRPr>
                <a:solidFill>
                  <a:schemeClr val="tx2">
                    <a:lumMod val="85000"/>
                    <a:lumOff val="15000"/>
                  </a:schemeClr>
                </a:solidFill>
              </a:defRPr>
            </a:lvl1pPr>
          </a:lstStyle>
          <a:p>
            <a:r>
              <a:rPr lang="en-US"/>
              <a:t>Click to edit title</a:t>
            </a:r>
          </a:p>
        </p:txBody>
      </p:sp>
      <p:sp>
        <p:nvSpPr>
          <p:cNvPr id="8" name="Text Placeholder 2"/>
          <p:cNvSpPr>
            <a:spLocks noGrp="1"/>
          </p:cNvSpPr>
          <p:nvPr>
            <p:ph type="body" sz="quarter" idx="13" hasCustomPrompt="1"/>
          </p:nvPr>
        </p:nvSpPr>
        <p:spPr>
          <a:xfrm>
            <a:off x="268818" y="6270565"/>
            <a:ext cx="11654366" cy="295337"/>
          </a:xfrm>
        </p:spPr>
        <p:txBody>
          <a:bodyPr anchor="b" anchorCtr="0">
            <a:spAutoFit/>
          </a:bodyPr>
          <a:lstStyle>
            <a:lvl1pPr>
              <a:spcBef>
                <a:spcPts val="0"/>
              </a:spcBef>
              <a:defRPr sz="799" b="0">
                <a:solidFill>
                  <a:schemeClr val="tx1"/>
                </a:solidFill>
                <a:latin typeface="+mn-lt"/>
              </a:defRPr>
            </a:lvl1pPr>
            <a:lvl2pPr>
              <a:defRPr sz="799" b="0">
                <a:solidFill>
                  <a:schemeClr val="tx1"/>
                </a:solidFill>
              </a:defRPr>
            </a:lvl2pPr>
            <a:lvl3pPr>
              <a:defRPr sz="799" b="0">
                <a:solidFill>
                  <a:schemeClr val="tx1"/>
                </a:solidFill>
              </a:defRPr>
            </a:lvl3pPr>
            <a:lvl4pPr>
              <a:defRPr sz="799" b="0">
                <a:solidFill>
                  <a:schemeClr val="tx1"/>
                </a:solidFill>
              </a:defRPr>
            </a:lvl4pPr>
            <a:lvl5pPr>
              <a:defRPr sz="799" b="0">
                <a:solidFill>
                  <a:schemeClr val="tx1"/>
                </a:solidFill>
              </a:defRPr>
            </a:lvl5pPr>
          </a:lstStyle>
          <a:p>
            <a:pPr lvl="0"/>
            <a:r>
              <a:rPr lang="en-US"/>
              <a:t>Footnote</a:t>
            </a:r>
          </a:p>
        </p:txBody>
      </p:sp>
    </p:spTree>
    <p:extLst>
      <p:ext uri="{BB962C8B-B14F-4D97-AF65-F5344CB8AC3E}">
        <p14:creationId xmlns:p14="http://schemas.microsoft.com/office/powerpoint/2010/main" val="423109764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4" name="Text Placeholder 6"/>
          <p:cNvSpPr>
            <a:spLocks noGrp="1"/>
          </p:cNvSpPr>
          <p:nvPr>
            <p:ph type="body" sz="quarter" idx="12" hasCustomPrompt="1"/>
          </p:nvPr>
        </p:nvSpPr>
        <p:spPr>
          <a:xfrm>
            <a:off x="269240" y="3031881"/>
            <a:ext cx="11653523" cy="845394"/>
          </a:xfrm>
        </p:spPr>
        <p:txBody>
          <a:bodyPr anchor="b" anchorCtr="0"/>
          <a:lstStyle>
            <a:lvl1pPr algn="ctr">
              <a:defRPr sz="4796">
                <a:solidFill>
                  <a:schemeClr val="tx2">
                    <a:lumMod val="85000"/>
                    <a:lumOff val="15000"/>
                  </a:schemeClr>
                </a:solidFill>
              </a:defRPr>
            </a:lvl1pPr>
            <a:lvl2pPr>
              <a:defRPr sz="2399"/>
            </a:lvl2pPr>
            <a:lvl3pPr>
              <a:defRPr sz="2399"/>
            </a:lvl3pPr>
            <a:lvl4pPr>
              <a:defRPr sz="2399"/>
            </a:lvl4pPr>
            <a:lvl5pPr>
              <a:defRPr sz="2399"/>
            </a:lvl5pPr>
          </a:lstStyle>
          <a:p>
            <a:pPr lvl="0"/>
            <a:r>
              <a:rPr lang="en-US"/>
              <a:t>Click to edit text</a:t>
            </a:r>
          </a:p>
        </p:txBody>
      </p:sp>
      <p:sp>
        <p:nvSpPr>
          <p:cNvPr id="95" name="Text Placeholder 2"/>
          <p:cNvSpPr>
            <a:spLocks noGrp="1"/>
          </p:cNvSpPr>
          <p:nvPr>
            <p:ph type="body" sz="quarter" idx="13" hasCustomPrompt="1"/>
          </p:nvPr>
        </p:nvSpPr>
        <p:spPr>
          <a:xfrm>
            <a:off x="268818" y="3899347"/>
            <a:ext cx="11654366" cy="697779"/>
          </a:xfrm>
        </p:spPr>
        <p:txBody>
          <a:bodyPr anchor="t" anchorCtr="0">
            <a:spAutoFit/>
          </a:bodyPr>
          <a:lstStyle>
            <a:lvl1pPr algn="ctr">
              <a:spcBef>
                <a:spcPts val="0"/>
              </a:spcBef>
              <a:defRPr sz="3730" b="0">
                <a:solidFill>
                  <a:schemeClr val="tx1"/>
                </a:solidFill>
                <a:latin typeface="+mn-lt"/>
              </a:defRPr>
            </a:lvl1pPr>
            <a:lvl2pPr>
              <a:defRPr sz="799" b="0">
                <a:solidFill>
                  <a:schemeClr val="tx1"/>
                </a:solidFill>
              </a:defRPr>
            </a:lvl2pPr>
            <a:lvl3pPr>
              <a:defRPr sz="799" b="0">
                <a:solidFill>
                  <a:schemeClr val="tx1"/>
                </a:solidFill>
              </a:defRPr>
            </a:lvl3pPr>
            <a:lvl4pPr>
              <a:defRPr sz="799" b="0">
                <a:solidFill>
                  <a:schemeClr val="tx1"/>
                </a:solidFill>
              </a:defRPr>
            </a:lvl4pPr>
            <a:lvl5pPr>
              <a:defRPr sz="799" b="0">
                <a:solidFill>
                  <a:schemeClr val="tx1"/>
                </a:solidFill>
              </a:defRPr>
            </a:lvl5pPr>
          </a:lstStyle>
          <a:p>
            <a:pPr lvl="0"/>
            <a:r>
              <a:rPr lang="en-US"/>
              <a:t>Click to edit text</a:t>
            </a:r>
          </a:p>
        </p:txBody>
      </p:sp>
    </p:spTree>
    <p:extLst>
      <p:ext uri="{BB962C8B-B14F-4D97-AF65-F5344CB8AC3E}">
        <p14:creationId xmlns:p14="http://schemas.microsoft.com/office/powerpoint/2010/main" val="346637763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a:solidFill>
                  <a:schemeClr val="tx2">
                    <a:lumMod val="85000"/>
                    <a:lumOff val="15000"/>
                  </a:schemeClr>
                </a:solidFill>
              </a:defRPr>
            </a:lvl1pPr>
          </a:lstStyle>
          <a:p>
            <a:r>
              <a:rPr lang="en-US"/>
              <a:t>Click to edit title</a:t>
            </a:r>
          </a:p>
        </p:txBody>
      </p:sp>
      <p:sp>
        <p:nvSpPr>
          <p:cNvPr id="10" name="Content Placeholder 3"/>
          <p:cNvSpPr>
            <a:spLocks noGrp="1"/>
          </p:cNvSpPr>
          <p:nvPr>
            <p:ph sz="quarter" idx="14" hasCustomPrompt="1"/>
          </p:nvPr>
        </p:nvSpPr>
        <p:spPr>
          <a:xfrm>
            <a:off x="269240" y="1187622"/>
            <a:ext cx="5826760" cy="2089311"/>
          </a:xfrm>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15" hasCustomPrompt="1"/>
          </p:nvPr>
        </p:nvSpPr>
        <p:spPr>
          <a:xfrm>
            <a:off x="6096002" y="1187622"/>
            <a:ext cx="5826760" cy="2089311"/>
          </a:xfrm>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sz="quarter" idx="13" hasCustomPrompt="1"/>
          </p:nvPr>
        </p:nvSpPr>
        <p:spPr>
          <a:xfrm>
            <a:off x="268818" y="6270565"/>
            <a:ext cx="11654366" cy="295337"/>
          </a:xfrm>
        </p:spPr>
        <p:txBody>
          <a:bodyPr anchor="b" anchorCtr="0">
            <a:spAutoFit/>
          </a:bodyPr>
          <a:lstStyle>
            <a:lvl1pPr>
              <a:spcBef>
                <a:spcPts val="0"/>
              </a:spcBef>
              <a:defRPr sz="799" b="0">
                <a:solidFill>
                  <a:schemeClr val="tx1"/>
                </a:solidFill>
                <a:latin typeface="+mn-lt"/>
              </a:defRPr>
            </a:lvl1pPr>
            <a:lvl2pPr>
              <a:defRPr sz="799" b="0">
                <a:solidFill>
                  <a:schemeClr val="tx1"/>
                </a:solidFill>
              </a:defRPr>
            </a:lvl2pPr>
            <a:lvl3pPr>
              <a:defRPr sz="799" b="0">
                <a:solidFill>
                  <a:schemeClr val="tx1"/>
                </a:solidFill>
              </a:defRPr>
            </a:lvl3pPr>
            <a:lvl4pPr>
              <a:defRPr sz="799" b="0">
                <a:solidFill>
                  <a:schemeClr val="tx1"/>
                </a:solidFill>
              </a:defRPr>
            </a:lvl4pPr>
            <a:lvl5pPr>
              <a:defRPr sz="799" b="0">
                <a:solidFill>
                  <a:schemeClr val="tx1"/>
                </a:solidFill>
              </a:defRPr>
            </a:lvl5pPr>
          </a:lstStyle>
          <a:p>
            <a:pPr lvl="0"/>
            <a:r>
              <a:rPr lang="en-US"/>
              <a:t>Footnote</a:t>
            </a:r>
          </a:p>
        </p:txBody>
      </p:sp>
    </p:spTree>
    <p:extLst>
      <p:ext uri="{BB962C8B-B14F-4D97-AF65-F5344CB8AC3E}">
        <p14:creationId xmlns:p14="http://schemas.microsoft.com/office/powerpoint/2010/main" val="78185338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arrow Left Column">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a:solidFill>
                  <a:schemeClr val="tx2">
                    <a:lumMod val="85000"/>
                    <a:lumOff val="15000"/>
                  </a:schemeClr>
                </a:solidFill>
              </a:defRPr>
            </a:lvl1pPr>
          </a:lstStyle>
          <a:p>
            <a:r>
              <a:rPr lang="en-US"/>
              <a:t>Click to edit title</a:t>
            </a:r>
          </a:p>
        </p:txBody>
      </p:sp>
      <p:sp>
        <p:nvSpPr>
          <p:cNvPr id="10" name="Content Placeholder 3"/>
          <p:cNvSpPr>
            <a:spLocks noGrp="1"/>
          </p:cNvSpPr>
          <p:nvPr>
            <p:ph sz="quarter" idx="14" hasCustomPrompt="1"/>
          </p:nvPr>
        </p:nvSpPr>
        <p:spPr>
          <a:xfrm>
            <a:off x="269239" y="1187622"/>
            <a:ext cx="3585699" cy="2643371"/>
          </a:xfrm>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15" hasCustomPrompt="1"/>
          </p:nvPr>
        </p:nvSpPr>
        <p:spPr>
          <a:xfrm>
            <a:off x="3854938" y="1187622"/>
            <a:ext cx="8067824" cy="2089311"/>
          </a:xfrm>
        </p:spPr>
        <p:txBody>
          <a:bodyPr/>
          <a:lstStyle>
            <a:lvl1pPr>
              <a:defRPr>
                <a:solidFill>
                  <a:schemeClr val="tx2">
                    <a:lumMod val="85000"/>
                    <a:lumOff val="15000"/>
                  </a:schemeClr>
                </a:solidFill>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sz="quarter" idx="13" hasCustomPrompt="1"/>
          </p:nvPr>
        </p:nvSpPr>
        <p:spPr>
          <a:xfrm>
            <a:off x="268818" y="6270565"/>
            <a:ext cx="11654366" cy="295337"/>
          </a:xfrm>
        </p:spPr>
        <p:txBody>
          <a:bodyPr anchor="b" anchorCtr="0">
            <a:spAutoFit/>
          </a:bodyPr>
          <a:lstStyle>
            <a:lvl1pPr>
              <a:spcBef>
                <a:spcPts val="0"/>
              </a:spcBef>
              <a:defRPr sz="799" b="0">
                <a:solidFill>
                  <a:schemeClr val="tx1"/>
                </a:solidFill>
                <a:latin typeface="+mn-lt"/>
              </a:defRPr>
            </a:lvl1pPr>
            <a:lvl2pPr>
              <a:defRPr sz="799" b="0">
                <a:solidFill>
                  <a:schemeClr val="tx1"/>
                </a:solidFill>
              </a:defRPr>
            </a:lvl2pPr>
            <a:lvl3pPr>
              <a:defRPr sz="799" b="0">
                <a:solidFill>
                  <a:schemeClr val="tx1"/>
                </a:solidFill>
              </a:defRPr>
            </a:lvl3pPr>
            <a:lvl4pPr>
              <a:defRPr sz="799" b="0">
                <a:solidFill>
                  <a:schemeClr val="tx1"/>
                </a:solidFill>
              </a:defRPr>
            </a:lvl4pPr>
            <a:lvl5pPr>
              <a:defRPr sz="799" b="0">
                <a:solidFill>
                  <a:schemeClr val="tx1"/>
                </a:solidFill>
              </a:defRPr>
            </a:lvl5pPr>
          </a:lstStyle>
          <a:p>
            <a:pPr lvl="0"/>
            <a:r>
              <a:rPr lang="en-US"/>
              <a:t>Footnote</a:t>
            </a:r>
          </a:p>
        </p:txBody>
      </p:sp>
    </p:spTree>
    <p:extLst>
      <p:ext uri="{BB962C8B-B14F-4D97-AF65-F5344CB8AC3E}">
        <p14:creationId xmlns:p14="http://schemas.microsoft.com/office/powerpoint/2010/main" val="377878308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a:solidFill>
                  <a:schemeClr val="tx2">
                    <a:lumMod val="85000"/>
                    <a:lumOff val="15000"/>
                  </a:schemeClr>
                </a:solidFill>
              </a:defRPr>
            </a:lvl1pPr>
          </a:lstStyle>
          <a:p>
            <a:r>
              <a:rPr lang="en-US"/>
              <a:t>Click to edit title</a:t>
            </a:r>
          </a:p>
        </p:txBody>
      </p:sp>
      <p:sp>
        <p:nvSpPr>
          <p:cNvPr id="4" name="Text Placeholder 2"/>
          <p:cNvSpPr>
            <a:spLocks noGrp="1"/>
          </p:cNvSpPr>
          <p:nvPr>
            <p:ph type="body" sz="quarter" idx="13" hasCustomPrompt="1"/>
          </p:nvPr>
        </p:nvSpPr>
        <p:spPr>
          <a:xfrm>
            <a:off x="268818" y="6270565"/>
            <a:ext cx="11654366" cy="295337"/>
          </a:xfrm>
        </p:spPr>
        <p:txBody>
          <a:bodyPr anchor="b" anchorCtr="0">
            <a:spAutoFit/>
          </a:bodyPr>
          <a:lstStyle>
            <a:lvl1pPr>
              <a:spcBef>
                <a:spcPts val="0"/>
              </a:spcBef>
              <a:defRPr sz="799" b="0">
                <a:solidFill>
                  <a:schemeClr val="tx1"/>
                </a:solidFill>
                <a:latin typeface="+mn-lt"/>
              </a:defRPr>
            </a:lvl1pPr>
            <a:lvl2pPr>
              <a:defRPr sz="799" b="0">
                <a:solidFill>
                  <a:schemeClr val="tx1"/>
                </a:solidFill>
              </a:defRPr>
            </a:lvl2pPr>
            <a:lvl3pPr>
              <a:defRPr sz="799" b="0">
                <a:solidFill>
                  <a:schemeClr val="tx1"/>
                </a:solidFill>
              </a:defRPr>
            </a:lvl3pPr>
            <a:lvl4pPr>
              <a:defRPr sz="799" b="0">
                <a:solidFill>
                  <a:schemeClr val="tx1"/>
                </a:solidFill>
              </a:defRPr>
            </a:lvl4pPr>
            <a:lvl5pPr>
              <a:defRPr sz="799" b="0">
                <a:solidFill>
                  <a:schemeClr val="tx1"/>
                </a:solidFill>
              </a:defRPr>
            </a:lvl5pPr>
          </a:lstStyle>
          <a:p>
            <a:pPr lvl="0"/>
            <a:r>
              <a:rPr lang="en-US"/>
              <a:t>Footnote</a:t>
            </a:r>
          </a:p>
        </p:txBody>
      </p:sp>
    </p:spTree>
    <p:extLst>
      <p:ext uri="{BB962C8B-B14F-4D97-AF65-F5344CB8AC3E}">
        <p14:creationId xmlns:p14="http://schemas.microsoft.com/office/powerpoint/2010/main" val="165001468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52402" y="2093526"/>
            <a:ext cx="9081086" cy="1793090"/>
          </a:xfrm>
          <a:noFill/>
        </p:spPr>
        <p:txBody>
          <a:bodyPr lIns="146304" tIns="91440" rIns="146304" bIns="91440" anchor="t" anchorCtr="0"/>
          <a:lstStyle>
            <a:lvl1pPr>
              <a:defRPr sz="5293" spc="-98"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152401" y="3878574"/>
            <a:ext cx="7288238" cy="1792326"/>
          </a:xfrm>
          <a:noFill/>
        </p:spPr>
        <p:txBody>
          <a:bodyPr lIns="182880" tIns="109728" rIns="146304" bIns="109728">
            <a:noAutofit/>
          </a:bodyPr>
          <a:lstStyle>
            <a:lvl1pPr marL="0" indent="0">
              <a:spcBef>
                <a:spcPts val="0"/>
              </a:spcBef>
              <a:buNone/>
              <a:defRPr sz="3136"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hidden="1"/>
          <p:cNvPicPr>
            <a:picLocks noChangeAspect="1"/>
          </p:cNvPicPr>
          <p:nvPr userDrawn="1"/>
        </p:nvPicPr>
        <p:blipFill>
          <a:blip r:embed="rId2"/>
          <a:stretch>
            <a:fillRect/>
          </a:stretch>
        </p:blipFill>
        <p:spPr>
          <a:xfrm>
            <a:off x="448586" y="6121376"/>
            <a:ext cx="1254995" cy="269134"/>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587" y="6073351"/>
            <a:ext cx="1434641" cy="314582"/>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8706" y="5930752"/>
            <a:ext cx="1731469" cy="599778"/>
          </a:xfrm>
          <a:prstGeom prst="rect">
            <a:avLst/>
          </a:prstGeom>
        </p:spPr>
      </p:pic>
    </p:spTree>
    <p:extLst>
      <p:ext uri="{BB962C8B-B14F-4D97-AF65-F5344CB8AC3E}">
        <p14:creationId xmlns:p14="http://schemas.microsoft.com/office/powerpoint/2010/main" val="1736721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1268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735123"/>
          </a:xfrm>
        </p:spPr>
        <p:txBody>
          <a:bodyPr/>
          <a:lstStyle>
            <a:lvl1pPr>
              <a:defRPr>
                <a:solidFill>
                  <a:schemeClr val="tx1"/>
                </a:solidFill>
              </a:defRPr>
            </a:lvl1pPr>
          </a:lstStyle>
          <a:p>
            <a:endParaRPr lang="en-US"/>
          </a:p>
        </p:txBody>
      </p:sp>
      <p:sp>
        <p:nvSpPr>
          <p:cNvPr id="2" name="Title 1"/>
          <p:cNvSpPr>
            <a:spLocks noGrp="1"/>
          </p:cNvSpPr>
          <p:nvPr>
            <p:ph type="ctrTitle" hasCustomPrompt="1"/>
          </p:nvPr>
        </p:nvSpPr>
        <p:spPr>
          <a:xfrm>
            <a:off x="269241" y="2969306"/>
            <a:ext cx="5378548" cy="919390"/>
          </a:xfrm>
        </p:spPr>
        <p:txBody>
          <a:bodyPr wrap="square" anchor="ctr" anchorCtr="0">
            <a:spAutoFit/>
          </a:bodyPr>
          <a:lstStyle>
            <a:lvl1pPr algn="l">
              <a:defRPr sz="5330">
                <a:solidFill>
                  <a:schemeClr val="tx1"/>
                </a:solidFill>
              </a:defRPr>
            </a:lvl1pPr>
          </a:lstStyle>
          <a:p>
            <a:r>
              <a:rPr lang="en-US"/>
              <a:t>Click to edit title</a:t>
            </a:r>
          </a:p>
        </p:txBody>
      </p:sp>
    </p:spTree>
    <p:extLst>
      <p:ext uri="{BB962C8B-B14F-4D97-AF65-F5344CB8AC3E}">
        <p14:creationId xmlns:p14="http://schemas.microsoft.com/office/powerpoint/2010/main" val="263179303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lor Block">
    <p:spTree>
      <p:nvGrpSpPr>
        <p:cNvPr id="1" name=""/>
        <p:cNvGrpSpPr/>
        <p:nvPr/>
      </p:nvGrpSpPr>
      <p:grpSpPr>
        <a:xfrm>
          <a:off x="0" y="0"/>
          <a:ext cx="0" cy="0"/>
          <a:chOff x="0" y="0"/>
          <a:chExt cx="0" cy="0"/>
        </a:xfrm>
      </p:grpSpPr>
      <p:sp>
        <p:nvSpPr>
          <p:cNvPr id="2" name="Rectangle 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2765" tIns="146212" rIns="182765" bIns="146212" rtlCol="0" anchor="t" anchorCtr="0"/>
          <a:lstStyle/>
          <a:p>
            <a:pPr marL="0" marR="0" lvl="0" indent="0" algn="ctr" defTabSz="913980" rtl="0" eaLnBrk="1" fontAlgn="auto" latinLnBrk="0" hangingPunct="1">
              <a:lnSpc>
                <a:spcPct val="90000"/>
              </a:lnSpc>
              <a:spcBef>
                <a:spcPts val="799"/>
              </a:spcBef>
              <a:spcAft>
                <a:spcPts val="0"/>
              </a:spcAft>
              <a:buClrTx/>
              <a:buSzTx/>
              <a:buFontTx/>
              <a:buNone/>
              <a:tabLst/>
              <a:defRPr/>
            </a:pPr>
            <a:endParaRPr kumimoji="0" lang="en-US" sz="2664" b="0" i="0" u="none" strike="noStrike" kern="1200" cap="none" spc="0" normalizeH="0" baseline="0" noProof="0" err="1">
              <a:ln>
                <a:noFill/>
              </a:ln>
              <a:solidFill>
                <a:prstClr val="white"/>
              </a:solidFill>
              <a:effectLst/>
              <a:uLnTx/>
              <a:uFillTx/>
              <a:latin typeface="Segoe UI"/>
              <a:ea typeface="+mn-ea"/>
              <a:cs typeface="+mn-cs"/>
            </a:endParaRPr>
          </a:p>
        </p:txBody>
      </p:sp>
      <p:sp>
        <p:nvSpPr>
          <p:cNvPr id="6" name="Title 5"/>
          <p:cNvSpPr>
            <a:spLocks noGrp="1"/>
          </p:cNvSpPr>
          <p:nvPr>
            <p:ph type="title" hasCustomPrompt="1"/>
          </p:nvPr>
        </p:nvSpPr>
        <p:spPr>
          <a:xfrm>
            <a:off x="269239" y="1187621"/>
            <a:ext cx="5826759" cy="5379312"/>
          </a:xfrm>
        </p:spPr>
        <p:txBody>
          <a:bodyPr/>
          <a:lstStyle>
            <a:lvl1pPr>
              <a:defRPr>
                <a:solidFill>
                  <a:srgbClr val="FFFFFF"/>
                </a:solidFill>
              </a:defRPr>
            </a:lvl1pPr>
          </a:lstStyle>
          <a:p>
            <a:r>
              <a:rPr lang="en-US"/>
              <a:t>Click to edit title</a:t>
            </a:r>
          </a:p>
        </p:txBody>
      </p:sp>
      <p:sp>
        <p:nvSpPr>
          <p:cNvPr id="8" name="Content Placeholder 3"/>
          <p:cNvSpPr>
            <a:spLocks noGrp="1"/>
          </p:cNvSpPr>
          <p:nvPr>
            <p:ph sz="quarter" idx="15" hasCustomPrompt="1"/>
          </p:nvPr>
        </p:nvSpPr>
        <p:spPr>
          <a:xfrm>
            <a:off x="6096002" y="1187622"/>
            <a:ext cx="5826760" cy="2089311"/>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sz="quarter" idx="13" hasCustomPrompt="1"/>
          </p:nvPr>
        </p:nvSpPr>
        <p:spPr>
          <a:xfrm>
            <a:off x="6095998" y="6270565"/>
            <a:ext cx="5827187" cy="295337"/>
          </a:xfrm>
        </p:spPr>
        <p:txBody>
          <a:bodyPr wrap="square" anchor="b" anchorCtr="0">
            <a:spAutoFit/>
          </a:bodyPr>
          <a:lstStyle>
            <a:lvl1pPr>
              <a:spcBef>
                <a:spcPts val="0"/>
              </a:spcBef>
              <a:defRPr sz="799" b="0">
                <a:solidFill>
                  <a:schemeClr val="tx1"/>
                </a:solidFill>
                <a:latin typeface="+mn-lt"/>
              </a:defRPr>
            </a:lvl1pPr>
            <a:lvl2pPr>
              <a:defRPr sz="799" b="0">
                <a:solidFill>
                  <a:schemeClr val="tx1"/>
                </a:solidFill>
              </a:defRPr>
            </a:lvl2pPr>
            <a:lvl3pPr>
              <a:defRPr sz="799" b="0">
                <a:solidFill>
                  <a:schemeClr val="tx1"/>
                </a:solidFill>
              </a:defRPr>
            </a:lvl3pPr>
            <a:lvl4pPr>
              <a:defRPr sz="799" b="0">
                <a:solidFill>
                  <a:schemeClr val="tx1"/>
                </a:solidFill>
              </a:defRPr>
            </a:lvl4pPr>
            <a:lvl5pPr>
              <a:defRPr sz="799" b="0">
                <a:solidFill>
                  <a:schemeClr val="tx1"/>
                </a:solidFill>
              </a:defRPr>
            </a:lvl5pPr>
          </a:lstStyle>
          <a:p>
            <a:pPr lvl="0"/>
            <a:r>
              <a:rPr lang="en-US"/>
              <a:t>Footnote</a:t>
            </a:r>
          </a:p>
        </p:txBody>
      </p:sp>
    </p:spTree>
    <p:extLst>
      <p:ext uri="{BB962C8B-B14F-4D97-AF65-F5344CB8AC3E}">
        <p14:creationId xmlns:p14="http://schemas.microsoft.com/office/powerpoint/2010/main" val="48212451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94" name="Text Placeholder 6"/>
          <p:cNvSpPr>
            <a:spLocks noGrp="1"/>
          </p:cNvSpPr>
          <p:nvPr>
            <p:ph type="body" sz="quarter" idx="12" hasCustomPrompt="1"/>
          </p:nvPr>
        </p:nvSpPr>
        <p:spPr>
          <a:xfrm>
            <a:off x="269240" y="3031881"/>
            <a:ext cx="11653523" cy="845394"/>
          </a:xfrm>
        </p:spPr>
        <p:txBody>
          <a:bodyPr anchor="b" anchorCtr="0"/>
          <a:lstStyle>
            <a:lvl1pPr>
              <a:defRPr sz="4796"/>
            </a:lvl1pPr>
            <a:lvl2pPr>
              <a:defRPr sz="2399"/>
            </a:lvl2pPr>
            <a:lvl3pPr>
              <a:defRPr sz="2399"/>
            </a:lvl3pPr>
            <a:lvl4pPr>
              <a:defRPr sz="2399"/>
            </a:lvl4pPr>
            <a:lvl5pPr>
              <a:defRPr sz="2399"/>
            </a:lvl5pPr>
          </a:lstStyle>
          <a:p>
            <a:pPr lvl="0"/>
            <a:r>
              <a:rPr lang="en-US"/>
              <a:t>Click to edit text</a:t>
            </a:r>
          </a:p>
        </p:txBody>
      </p:sp>
      <p:sp>
        <p:nvSpPr>
          <p:cNvPr id="95" name="Text Placeholder 2"/>
          <p:cNvSpPr>
            <a:spLocks noGrp="1"/>
          </p:cNvSpPr>
          <p:nvPr>
            <p:ph type="body" sz="quarter" idx="13" hasCustomPrompt="1"/>
          </p:nvPr>
        </p:nvSpPr>
        <p:spPr>
          <a:xfrm>
            <a:off x="268818" y="3899347"/>
            <a:ext cx="11654366" cy="697779"/>
          </a:xfrm>
        </p:spPr>
        <p:txBody>
          <a:bodyPr anchor="t" anchorCtr="0">
            <a:spAutoFit/>
          </a:bodyPr>
          <a:lstStyle>
            <a:lvl1pPr>
              <a:spcBef>
                <a:spcPts val="0"/>
              </a:spcBef>
              <a:defRPr sz="3730" b="0">
                <a:solidFill>
                  <a:schemeClr val="tx1"/>
                </a:solidFill>
                <a:latin typeface="+mn-lt"/>
              </a:defRPr>
            </a:lvl1pPr>
            <a:lvl2pPr>
              <a:defRPr sz="799" b="0">
                <a:solidFill>
                  <a:schemeClr val="tx1"/>
                </a:solidFill>
              </a:defRPr>
            </a:lvl2pPr>
            <a:lvl3pPr>
              <a:defRPr sz="799" b="0">
                <a:solidFill>
                  <a:schemeClr val="tx1"/>
                </a:solidFill>
              </a:defRPr>
            </a:lvl3pPr>
            <a:lvl4pPr>
              <a:defRPr sz="799" b="0">
                <a:solidFill>
                  <a:schemeClr val="tx1"/>
                </a:solidFill>
              </a:defRPr>
            </a:lvl4pPr>
            <a:lvl5pPr>
              <a:defRPr sz="799" b="0">
                <a:solidFill>
                  <a:schemeClr val="tx1"/>
                </a:solidFill>
              </a:defRPr>
            </a:lvl5pPr>
          </a:lstStyle>
          <a:p>
            <a:pPr lvl="0"/>
            <a:r>
              <a:rPr lang="en-US"/>
              <a:t>Click to edit text</a:t>
            </a:r>
          </a:p>
        </p:txBody>
      </p:sp>
    </p:spTree>
    <p:extLst>
      <p:ext uri="{BB962C8B-B14F-4D97-AF65-F5344CB8AC3E}">
        <p14:creationId xmlns:p14="http://schemas.microsoft.com/office/powerpoint/2010/main" val="238946919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Photo">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735123"/>
          </a:xfrm>
        </p:spPr>
        <p:txBody>
          <a:bodyPr/>
          <a:lstStyle>
            <a:lvl1pPr>
              <a:defRPr>
                <a:solidFill>
                  <a:schemeClr val="tx1"/>
                </a:solidFill>
              </a:defRPr>
            </a:lvl1pPr>
          </a:lstStyle>
          <a:p>
            <a:endParaRPr lang="en-US"/>
          </a:p>
        </p:txBody>
      </p:sp>
      <p:sp>
        <p:nvSpPr>
          <p:cNvPr id="2" name="Title 1"/>
          <p:cNvSpPr>
            <a:spLocks noGrp="1"/>
          </p:cNvSpPr>
          <p:nvPr>
            <p:ph type="ctrTitle" hasCustomPrompt="1"/>
          </p:nvPr>
        </p:nvSpPr>
        <p:spPr>
          <a:xfrm>
            <a:off x="269241" y="2969306"/>
            <a:ext cx="5378548" cy="919390"/>
          </a:xfrm>
        </p:spPr>
        <p:txBody>
          <a:bodyPr wrap="square" anchor="ctr" anchorCtr="0">
            <a:spAutoFit/>
          </a:bodyPr>
          <a:lstStyle>
            <a:lvl1pPr algn="l">
              <a:defRPr sz="5330">
                <a:solidFill>
                  <a:schemeClr val="tx1"/>
                </a:solidFill>
              </a:defRPr>
            </a:lvl1pPr>
          </a:lstStyle>
          <a:p>
            <a:r>
              <a:rPr lang="en-US"/>
              <a:t>Click to edit title</a:t>
            </a:r>
          </a:p>
        </p:txBody>
      </p:sp>
    </p:spTree>
    <p:extLst>
      <p:ext uri="{BB962C8B-B14F-4D97-AF65-F5344CB8AC3E}">
        <p14:creationId xmlns:p14="http://schemas.microsoft.com/office/powerpoint/2010/main" val="36358940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OOBE Dark Blue">
    <p:spTree>
      <p:nvGrpSpPr>
        <p:cNvPr id="1" name=""/>
        <p:cNvGrpSpPr/>
        <p:nvPr/>
      </p:nvGrpSpPr>
      <p:grpSpPr>
        <a:xfrm>
          <a:off x="0" y="0"/>
          <a:ext cx="0" cy="0"/>
          <a:chOff x="0" y="0"/>
          <a:chExt cx="0" cy="0"/>
        </a:xfrm>
      </p:grpSpPr>
      <p:sp>
        <p:nvSpPr>
          <p:cNvPr id="8" name="Rectangle 7"/>
          <p:cNvSpPr/>
          <p:nvPr userDrawn="1"/>
        </p:nvSpPr>
        <p:spPr>
          <a:xfrm>
            <a:off x="2" y="-3175"/>
            <a:ext cx="12191999" cy="6864349"/>
          </a:xfrm>
          <a:prstGeom prst="rect">
            <a:avLst/>
          </a:prstGeom>
          <a:solidFill>
            <a:srgbClr val="0022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nSpc>
                <a:spcPct val="90000"/>
              </a:lnSpc>
              <a:spcBef>
                <a:spcPts val="600"/>
              </a:spcBef>
            </a:pPr>
            <a:endParaRPr lang="en-US" sz="2000" err="1"/>
          </a:p>
        </p:txBody>
      </p:sp>
      <p:sp>
        <p:nvSpPr>
          <p:cNvPr id="5" name="Rectangle 4"/>
          <p:cNvSpPr/>
          <p:nvPr userDrawn="1"/>
        </p:nvSpPr>
        <p:spPr>
          <a:xfrm>
            <a:off x="2665355" y="914400"/>
            <a:ext cx="6861290" cy="5010150"/>
          </a:xfrm>
          <a:prstGeom prst="rect">
            <a:avLst/>
          </a:prstGeom>
          <a:solidFill>
            <a:srgbClr val="00355E"/>
          </a:solidFill>
          <a:ln w="15875">
            <a:solidFill>
              <a:schemeClr val="tx1">
                <a:alpha val="1000"/>
              </a:schemeClr>
            </a:solidFill>
          </a:ln>
        </p:spPr>
        <p:txBody>
          <a:bodyPr wrap="square" lIns="91427" tIns="91427" rIns="365708" bIns="182854">
            <a:noAutofit/>
          </a:bodyPr>
          <a:lstStyle/>
          <a:p>
            <a:pPr marL="91423">
              <a:spcBef>
                <a:spcPts val="1200"/>
              </a:spcBef>
              <a:spcAft>
                <a:spcPts val="1200"/>
              </a:spcAft>
            </a:pPr>
            <a:endParaRPr lang="en-US" sz="1200" kern="0">
              <a:solidFill>
                <a:prstClr val="white">
                  <a:alpha val="80000"/>
                </a:prstClr>
              </a:solidFill>
              <a:cs typeface="Segoe UI Semibold" panose="020B0702040204020203" pitchFamily="34" charset="0"/>
            </a:endParaRPr>
          </a:p>
        </p:txBody>
      </p:sp>
    </p:spTree>
    <p:extLst>
      <p:ext uri="{BB962C8B-B14F-4D97-AF65-F5344CB8AC3E}">
        <p14:creationId xmlns:p14="http://schemas.microsoft.com/office/powerpoint/2010/main" val="325403035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Rectangle 7"/>
          <p:cNvSpPr/>
          <p:nvPr userDrawn="1"/>
        </p:nvSpPr>
        <p:spPr>
          <a:xfrm>
            <a:off x="2" y="-3175"/>
            <a:ext cx="12191999" cy="6864349"/>
          </a:xfrm>
          <a:prstGeom prst="rect">
            <a:avLst/>
          </a:prstGeom>
          <a:solidFill>
            <a:srgbClr val="0022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nSpc>
                <a:spcPct val="90000"/>
              </a:lnSpc>
              <a:spcBef>
                <a:spcPts val="600"/>
              </a:spcBef>
            </a:pPr>
            <a:endParaRPr lang="en-US" sz="2000" err="1"/>
          </a:p>
        </p:txBody>
      </p:sp>
      <p:sp>
        <p:nvSpPr>
          <p:cNvPr id="5" name="Rectangle 4"/>
          <p:cNvSpPr/>
          <p:nvPr userDrawn="1"/>
        </p:nvSpPr>
        <p:spPr>
          <a:xfrm>
            <a:off x="2752726" y="754096"/>
            <a:ext cx="6861290" cy="5170455"/>
          </a:xfrm>
          <a:prstGeom prst="rect">
            <a:avLst/>
          </a:prstGeom>
          <a:solidFill>
            <a:srgbClr val="00355E"/>
          </a:solidFill>
          <a:ln w="15875">
            <a:solidFill>
              <a:schemeClr val="tx1">
                <a:alpha val="1000"/>
              </a:schemeClr>
            </a:solidFill>
          </a:ln>
        </p:spPr>
        <p:txBody>
          <a:bodyPr wrap="square" lIns="91427" tIns="91427" rIns="365708" bIns="182854">
            <a:noAutofit/>
          </a:bodyPr>
          <a:lstStyle/>
          <a:p>
            <a:pPr marL="91423">
              <a:spcBef>
                <a:spcPts val="1200"/>
              </a:spcBef>
              <a:spcAft>
                <a:spcPts val="1200"/>
              </a:spcAft>
            </a:pPr>
            <a:endParaRPr lang="en-US" sz="1200" kern="0">
              <a:solidFill>
                <a:prstClr val="white">
                  <a:alpha val="80000"/>
                </a:prstClr>
              </a:solidFill>
              <a:cs typeface="Segoe UI Semibold" panose="020B0702040204020203" pitchFamily="34" charset="0"/>
            </a:endParaRPr>
          </a:p>
        </p:txBody>
      </p:sp>
    </p:spTree>
    <p:extLst>
      <p:ext uri="{BB962C8B-B14F-4D97-AF65-F5344CB8AC3E}">
        <p14:creationId xmlns:p14="http://schemas.microsoft.com/office/powerpoint/2010/main" val="302155533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1" y="3605047"/>
            <a:ext cx="7772400" cy="1463040"/>
          </a:xfrm>
        </p:spPr>
        <p:txBody>
          <a:bodyPr anchor="ctr">
            <a:normAutofit/>
          </a:bodyPr>
          <a:lstStyle>
            <a:lvl1pPr algn="r">
              <a:defRPr sz="5000" spc="200" baseline="0"/>
            </a:lvl1pPr>
          </a:lstStyle>
          <a:p>
            <a:r>
              <a:rPr lang="en-US"/>
              <a:t>Click to edit Master title style</a:t>
            </a:r>
          </a:p>
        </p:txBody>
      </p:sp>
      <p:sp>
        <p:nvSpPr>
          <p:cNvPr id="4" name="Date Placeholder 3"/>
          <p:cNvSpPr>
            <a:spLocks noGrp="1"/>
          </p:cNvSpPr>
          <p:nvPr>
            <p:ph type="dt" sz="half" idx="10"/>
          </p:nvPr>
        </p:nvSpPr>
        <p:spPr>
          <a:xfrm>
            <a:off x="1024129" y="6470705"/>
            <a:ext cx="2154142" cy="274320"/>
          </a:xfrm>
          <a:prstGeom prst="rect">
            <a:avLst/>
          </a:prstGeom>
        </p:spPr>
        <p:txBody>
          <a:bodyPr/>
          <a:lstStyle>
            <a:lvl1pPr algn="l">
              <a:defRPr/>
            </a:lvl1pPr>
          </a:lstStyle>
          <a:p>
            <a:fld id="{B76B0641-9A7F-4368-B1A9-E8D64E5EFA22}" type="datetime1">
              <a:rPr lang="en-US" smtClean="0"/>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4390128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6" tIns="45716" rIns="45716" bIns="45716" numCol="1" spcCol="0" rtlCol="0" fromWordArt="0" anchor="ctr" anchorCtr="0" forceAA="0" compatLnSpc="1">
            <a:prstTxWarp prst="textNoShape">
              <a:avLst/>
            </a:prstTxWarp>
            <a:noAutofit/>
          </a:bodyPr>
          <a:lstStyle/>
          <a:p>
            <a:pPr algn="ctr" defTabSz="913904"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1" y="1197327"/>
            <a:ext cx="11653523" cy="1983252"/>
          </a:xfrm>
        </p:spPr>
        <p:txBody>
          <a:bodyPr/>
          <a:lstStyle>
            <a:lvl1pPr marL="0" indent="0">
              <a:buNone/>
              <a:defRPr sz="3234">
                <a:gradFill>
                  <a:gsLst>
                    <a:gs pos="1250">
                      <a:srgbClr val="000000"/>
                    </a:gs>
                    <a:gs pos="100000">
                      <a:srgbClr val="000000"/>
                    </a:gs>
                  </a:gsLst>
                  <a:lin ang="5400000" scaled="0"/>
                </a:gradFill>
                <a:latin typeface="Segoe UI" pitchFamily="34" charset="0"/>
                <a:cs typeface="Segoe UI" pitchFamily="34" charset="0"/>
              </a:defRPr>
            </a:lvl1pPr>
            <a:lvl2pPr marL="339652"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66"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43"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68"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54261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7_OOBE_BG_MOD8">
    <p:bg>
      <p:bgPr>
        <a:solidFill>
          <a:schemeClr val="bg2">
            <a:alpha val="55000"/>
          </a:schemeClr>
        </a:solidFill>
        <a:effectLst/>
      </p:bgPr>
    </p:bg>
    <p:spTree>
      <p:nvGrpSpPr>
        <p:cNvPr id="1" name=""/>
        <p:cNvGrpSpPr/>
        <p:nvPr/>
      </p:nvGrpSpPr>
      <p:grpSpPr>
        <a:xfrm>
          <a:off x="0" y="0"/>
          <a:ext cx="0" cy="0"/>
          <a:chOff x="0" y="0"/>
          <a:chExt cx="0" cy="0"/>
        </a:xfrm>
      </p:grpSpPr>
      <p:sp>
        <p:nvSpPr>
          <p:cNvPr id="12" name="Rectangle 11"/>
          <p:cNvSpPr/>
          <p:nvPr userDrawn="1"/>
        </p:nvSpPr>
        <p:spPr>
          <a:xfrm>
            <a:off x="2" y="-3175"/>
            <a:ext cx="12191999" cy="6864349"/>
          </a:xfrm>
          <a:prstGeom prst="rect">
            <a:avLst/>
          </a:pr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nSpc>
                <a:spcPct val="90000"/>
              </a:lnSpc>
              <a:spcBef>
                <a:spcPts val="600"/>
              </a:spcBef>
            </a:pPr>
            <a:endParaRPr lang="en-US" sz="2000" err="1"/>
          </a:p>
        </p:txBody>
      </p:sp>
      <p:sp>
        <p:nvSpPr>
          <p:cNvPr id="13" name="Rectangle 12"/>
          <p:cNvSpPr/>
          <p:nvPr userDrawn="1"/>
        </p:nvSpPr>
        <p:spPr>
          <a:xfrm>
            <a:off x="1" y="-3175"/>
            <a:ext cx="12191999" cy="6864349"/>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109712" rIns="137141" bIns="109712" numCol="1" spcCol="0" rtlCol="0" fromWordArt="0" anchor="t" anchorCtr="0" forceAA="0" compatLnSpc="1">
            <a:prstTxWarp prst="textNoShape">
              <a:avLst/>
            </a:prstTxWarp>
            <a:noAutofit/>
          </a:bodyPr>
          <a:lstStyle/>
          <a:p>
            <a:pPr>
              <a:lnSpc>
                <a:spcPct val="90000"/>
              </a:lnSpc>
              <a:spcBef>
                <a:spcPts val="600"/>
              </a:spcBef>
            </a:pPr>
            <a:endParaRPr lang="en-US" sz="2000" err="1"/>
          </a:p>
        </p:txBody>
      </p:sp>
      <p:grpSp>
        <p:nvGrpSpPr>
          <p:cNvPr id="2" name="Group 1"/>
          <p:cNvGrpSpPr/>
          <p:nvPr userDrawn="1"/>
        </p:nvGrpSpPr>
        <p:grpSpPr>
          <a:xfrm>
            <a:off x="5641972" y="6406515"/>
            <a:ext cx="908055" cy="454660"/>
            <a:chOff x="11283945" y="6406515"/>
            <a:chExt cx="908055" cy="454660"/>
          </a:xfrm>
        </p:grpSpPr>
        <p:sp>
          <p:nvSpPr>
            <p:cNvPr id="16" name="Rectangle 15"/>
            <p:cNvSpPr/>
            <p:nvPr userDrawn="1"/>
          </p:nvSpPr>
          <p:spPr>
            <a:xfrm>
              <a:off x="11737974" y="6406515"/>
              <a:ext cx="454026" cy="454660"/>
            </a:xfrm>
            <a:prstGeom prst="rect">
              <a:avLst/>
            </a:prstGeom>
            <a:solidFill>
              <a:schemeClr val="bg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err="1"/>
            </a:p>
          </p:txBody>
        </p:sp>
        <p:sp>
          <p:nvSpPr>
            <p:cNvPr id="17" name="Rectangle 16"/>
            <p:cNvSpPr/>
            <p:nvPr userDrawn="1"/>
          </p:nvSpPr>
          <p:spPr>
            <a:xfrm>
              <a:off x="11881114" y="6564703"/>
              <a:ext cx="173125" cy="186974"/>
            </a:xfrm>
            <a:prstGeom prst="rect">
              <a:avLst/>
            </a:prstGeom>
          </p:spPr>
          <p:txBody>
            <a:bodyPr wrap="none" lIns="0" tIns="0" rIns="0" bIns="0" anchor="ctr">
              <a:spAutoFit/>
            </a:bodyPr>
            <a:lstStyle/>
            <a:p>
              <a:pPr algn="ctr">
                <a:lnSpc>
                  <a:spcPct val="90000"/>
                </a:lnSpc>
                <a:spcBef>
                  <a:spcPts val="600"/>
                </a:spcBef>
              </a:pPr>
              <a:r>
                <a:rPr lang="en-US" sz="1350">
                  <a:solidFill>
                    <a:prstClr val="white"/>
                  </a:solidFill>
                  <a:latin typeface="Segoe MDL2 Assets" panose="050A0102010101010101" pitchFamily="18" charset="0"/>
                </a:rPr>
                <a:t></a:t>
              </a:r>
              <a:endParaRPr lang="en-US" sz="1350">
                <a:solidFill>
                  <a:prstClr val="white"/>
                </a:solidFill>
                <a:latin typeface="Calibri" panose="020F0502020204030204"/>
              </a:endParaRPr>
            </a:p>
          </p:txBody>
        </p:sp>
        <p:grpSp>
          <p:nvGrpSpPr>
            <p:cNvPr id="18" name="Group 17"/>
            <p:cNvGrpSpPr/>
            <p:nvPr userDrawn="1"/>
          </p:nvGrpSpPr>
          <p:grpSpPr>
            <a:xfrm>
              <a:off x="11283945" y="6406515"/>
              <a:ext cx="454026" cy="454660"/>
              <a:chOff x="9900127" y="6406515"/>
              <a:chExt cx="454026" cy="454660"/>
            </a:xfrm>
          </p:grpSpPr>
          <p:sp>
            <p:nvSpPr>
              <p:cNvPr id="19" name="Rectangle 18"/>
              <p:cNvSpPr/>
              <p:nvPr userDrawn="1"/>
            </p:nvSpPr>
            <p:spPr>
              <a:xfrm>
                <a:off x="9900127" y="6406515"/>
                <a:ext cx="454026" cy="454660"/>
              </a:xfrm>
              <a:prstGeom prst="rect">
                <a:avLst/>
              </a:prstGeom>
              <a:solidFill>
                <a:schemeClr val="bg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a:lnSpc>
                    <a:spcPct val="90000"/>
                  </a:lnSpc>
                  <a:spcBef>
                    <a:spcPts val="600"/>
                  </a:spcBef>
                </a:pPr>
                <a:endParaRPr lang="en-US" sz="2000" err="1"/>
              </a:p>
            </p:txBody>
          </p:sp>
          <p:pic>
            <p:nvPicPr>
              <p:cNvPr id="20" name="Picture 19"/>
              <p:cNvPicPr>
                <a:picLocks noChangeAspect="1"/>
              </p:cNvPicPr>
              <p:nvPr userDrawn="1"/>
            </p:nvPicPr>
            <p:blipFill rotWithShape="1">
              <a:blip r:embed="rId2"/>
              <a:srcRect r="52142"/>
              <a:stretch/>
            </p:blipFill>
            <p:spPr>
              <a:xfrm>
                <a:off x="9929742" y="6445377"/>
                <a:ext cx="190286" cy="380505"/>
              </a:xfrm>
              <a:prstGeom prst="rect">
                <a:avLst/>
              </a:prstGeom>
            </p:spPr>
          </p:pic>
          <p:pic>
            <p:nvPicPr>
              <p:cNvPr id="21" name="Picture 20"/>
              <p:cNvPicPr>
                <a:picLocks noChangeAspect="1"/>
              </p:cNvPicPr>
              <p:nvPr userDrawn="1"/>
            </p:nvPicPr>
            <p:blipFill rotWithShape="1">
              <a:blip r:embed="rId2">
                <a:duotone>
                  <a:schemeClr val="accent1">
                    <a:shade val="45000"/>
                    <a:satMod val="135000"/>
                  </a:schemeClr>
                  <a:prstClr val="white"/>
                </a:duotone>
              </a:blip>
              <a:srcRect l="45211"/>
              <a:stretch/>
            </p:blipFill>
            <p:spPr>
              <a:xfrm>
                <a:off x="10107085" y="6440766"/>
                <a:ext cx="223601" cy="389727"/>
              </a:xfrm>
              <a:prstGeom prst="rect">
                <a:avLst/>
              </a:prstGeom>
            </p:spPr>
          </p:pic>
        </p:grpSp>
      </p:grpSp>
    </p:spTree>
    <p:extLst>
      <p:ext uri="{BB962C8B-B14F-4D97-AF65-F5344CB8AC3E}">
        <p14:creationId xmlns:p14="http://schemas.microsoft.com/office/powerpoint/2010/main" val="221675323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152401" y="1189177"/>
            <a:ext cx="11889540" cy="2014938"/>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tx1"/>
                </a:solidFill>
              </a:defRPr>
            </a:lvl1pPr>
          </a:lstStyle>
          <a:p>
            <a:pPr defTabSz="914192"/>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1"/>
          </p:nvPr>
        </p:nvSpPr>
        <p:spPr/>
        <p:txBody>
          <a:bodyPr/>
          <a:lstStyle/>
          <a:p>
            <a:pPr defTabSz="914192"/>
            <a:fld id="{6503E857-4F15-4ECA-BD4D-D22AAAB9E67A}" type="slidenum">
              <a:rPr lang="en-US" smtClean="0">
                <a:solidFill>
                  <a:srgbClr val="505050"/>
                </a:solidFill>
              </a:rPr>
              <a:pPr defTabSz="914192"/>
              <a:t>‹#›</a:t>
            </a:fld>
            <a:endParaRPr lang="en-US">
              <a:solidFill>
                <a:srgbClr val="505050"/>
              </a:solidFill>
            </a:endParaRPr>
          </a:p>
        </p:txBody>
      </p:sp>
    </p:spTree>
    <p:extLst>
      <p:ext uri="{BB962C8B-B14F-4D97-AF65-F5344CB8AC3E}">
        <p14:creationId xmlns:p14="http://schemas.microsoft.com/office/powerpoint/2010/main" val="231052005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3965873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51" y="228601"/>
            <a:ext cx="11151917" cy="747897"/>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
        <p:nvSpPr>
          <p:cNvPr id="5" name="Text Placeholder 4"/>
          <p:cNvSpPr>
            <a:spLocks noGrp="1"/>
          </p:cNvSpPr>
          <p:nvPr>
            <p:ph type="body" sz="quarter" idx="10"/>
          </p:nvPr>
        </p:nvSpPr>
        <p:spPr>
          <a:xfrm>
            <a:off x="519251" y="1447799"/>
            <a:ext cx="11151917" cy="2089311"/>
          </a:xfrm>
          <a:prstGeom prst="rect">
            <a:avLst/>
          </a:prstGeom>
        </p:spPr>
        <p:txBody>
          <a:bodyPr/>
          <a:lstStyle>
            <a:lvl1pPr marL="284001" indent="-284001">
              <a:buFont typeface="Wingdings" pitchFamily="2" charset="2"/>
              <a:buChar char=""/>
              <a:defRPr sz="4000"/>
            </a:lvl1pPr>
            <a:lvl2pPr marL="517228" indent="-233228">
              <a:buFont typeface="Wingdings" pitchFamily="2" charset="2"/>
              <a:buChar char=""/>
              <a:defRPr>
                <a:latin typeface="+mn-lt"/>
              </a:defRPr>
            </a:lvl2pPr>
            <a:lvl3pPr marL="740935" indent="-223709">
              <a:buFont typeface="Wingdings" pitchFamily="2" charset="2"/>
              <a:buChar char=""/>
              <a:tabLst/>
              <a:defRPr>
                <a:latin typeface="+mn-lt"/>
              </a:defRPr>
            </a:lvl3pPr>
            <a:lvl4pPr marL="913874" indent="-172938">
              <a:buFont typeface="Wingdings" pitchFamily="2" charset="2"/>
              <a:buChar char=""/>
              <a:defRPr>
                <a:latin typeface="+mn-lt"/>
              </a:defRPr>
            </a:lvl4pPr>
            <a:lvl5pPr marL="1086812" indent="-172938">
              <a:buFont typeface="Wingdings" pitchFamily="2" charset="2"/>
              <a:buChar char=""/>
              <a:tabLst/>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fld id="{15A8A731-8E4E-4377-999C-FA5FB8F1F6BF}" type="slidenum">
              <a:rPr lang="en-US" smtClean="0"/>
              <a:t>‹#›</a:t>
            </a:fld>
            <a:endParaRPr lang="en-US"/>
          </a:p>
        </p:txBody>
      </p:sp>
    </p:spTree>
    <p:extLst>
      <p:ext uri="{BB962C8B-B14F-4D97-AF65-F5344CB8AC3E}">
        <p14:creationId xmlns:p14="http://schemas.microsoft.com/office/powerpoint/2010/main" val="524702662"/>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3965405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6536089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Slide 4">
    <p:bg>
      <p:bgPr>
        <a:solidFill>
          <a:schemeClr val="accent2"/>
        </a:solidFill>
        <a:effectLst/>
      </p:bgPr>
    </p:bg>
    <p:spTree>
      <p:nvGrpSpPr>
        <p:cNvPr id="1" name=""/>
        <p:cNvGrpSpPr/>
        <p:nvPr/>
      </p:nvGrpSpPr>
      <p:grpSpPr>
        <a:xfrm>
          <a:off x="0" y="0"/>
          <a:ext cx="0" cy="0"/>
          <a:chOff x="0" y="0"/>
          <a:chExt cx="0" cy="0"/>
        </a:xfrm>
      </p:grpSpPr>
      <p:pic>
        <p:nvPicPr>
          <p:cNvPr id="10" name="Picture 2" descr="C:\Users\Sarah\Documents\_SSD_Business\Clients\BridgePartners\1517_BP_BCS_Ppts_Jessica\_BCS Photos\MSC17_slumLoveSweaters_001.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58000"/>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0"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16935404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Title Slide 4">
    <p:bg>
      <p:bgPr>
        <a:solidFill>
          <a:schemeClr val="accent2"/>
        </a:solidFill>
        <a:effectLst/>
      </p:bgPr>
    </p:bg>
    <p:spTree>
      <p:nvGrpSpPr>
        <p:cNvPr id="1" name=""/>
        <p:cNvGrpSpPr/>
        <p:nvPr/>
      </p:nvGrpSpPr>
      <p:grpSpPr>
        <a:xfrm>
          <a:off x="0" y="0"/>
          <a:ext cx="0" cy="0"/>
          <a:chOff x="0" y="0"/>
          <a:chExt cx="0" cy="0"/>
        </a:xfrm>
      </p:grpSpPr>
      <p:pic>
        <p:nvPicPr>
          <p:cNvPr id="15" name="Picture 3" descr="C:\Users\Sarah\Documents\_SSD_Business\Clients\BridgePartners\1517_BP_BCS_Ppts_Jessica\_BCS Photos\MSC17_ILSI_006.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0" y="0"/>
            <a:ext cx="12192000" cy="68892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auto">
          <a:xfrm>
            <a:off x="-1" y="0"/>
            <a:ext cx="12192001" cy="6889221"/>
          </a:xfrm>
          <a:prstGeom prst="rect">
            <a:avLst/>
          </a:prstGeom>
          <a:gradFill flip="none" rotWithShape="1">
            <a:gsLst>
              <a:gs pos="0">
                <a:schemeClr val="bg1">
                  <a:lumMod val="10000"/>
                  <a:alpha val="68000"/>
                </a:schemeClr>
              </a:gs>
              <a:gs pos="69000">
                <a:schemeClr val="accent1">
                  <a:tint val="23500"/>
                  <a:satMod val="160000"/>
                  <a:alpha val="0"/>
                </a:schemeClr>
              </a:gs>
            </a:gsLst>
            <a:lin ang="18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BCS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sp>
        <p:nvSpPr>
          <p:cNvPr id="3" name="Rectangle 2"/>
          <p:cNvSpPr/>
          <p:nvPr userDrawn="1"/>
        </p:nvSpPr>
        <p:spPr bwMode="auto">
          <a:xfrm>
            <a:off x="0" y="0"/>
            <a:ext cx="4308191" cy="2355122"/>
          </a:xfrm>
          <a:prstGeom prst="rect">
            <a:avLst/>
          </a:prstGeom>
          <a:gradFill flip="none" rotWithShape="1">
            <a:gsLst>
              <a:gs pos="0">
                <a:schemeClr val="tx1">
                  <a:alpha val="45000"/>
                </a:schemeClr>
              </a:gs>
              <a:gs pos="62000">
                <a:schemeClr val="accent1">
                  <a:tint val="23500"/>
                  <a:satMod val="160000"/>
                  <a:alpha val="0"/>
                </a:schemeClr>
              </a:gs>
            </a:gsLst>
            <a:lin ang="3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07803" y="450131"/>
            <a:ext cx="662980" cy="184114"/>
          </a:xfrm>
          <a:prstGeom prst="rect">
            <a:avLst/>
          </a:prstGeom>
        </p:spPr>
      </p:pic>
      <p:pic>
        <p:nvPicPr>
          <p:cNvPr id="14"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1863591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rgbClr val="2D78D7"/>
                </a:solidFill>
                <a:latin typeface="+mj-lt"/>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347880509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43776"/>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4"/>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133919760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675156"/>
          </a:xfrm>
        </p:spPr>
        <p:txBody>
          <a:bodyPr lIns="0" tIns="0" rIns="0" bIns="0"/>
          <a:lstStyle>
            <a:lvl1pPr marL="0" indent="0">
              <a:lnSpc>
                <a:spcPts val="1765"/>
              </a:lnSpc>
              <a:spcBef>
                <a:spcPts val="882"/>
              </a:spcBef>
              <a:buNone/>
              <a:defRPr sz="1371" b="1">
                <a:solidFill>
                  <a:srgbClr val="2D78D7"/>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67515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675156"/>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74182970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85679"/>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85679"/>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335903102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152378" y="735174"/>
            <a:ext cx="11887221" cy="899665"/>
          </a:xfrm>
        </p:spPr>
        <p:txBody>
          <a:bodyPr/>
          <a:lstStyle/>
          <a:p>
            <a:r>
              <a:rPr lang="en-US"/>
              <a:t>Click to edit Master title style</a:t>
            </a:r>
          </a:p>
        </p:txBody>
      </p:sp>
      <p:sp>
        <p:nvSpPr>
          <p:cNvPr id="6" name="Text Placeholder 5"/>
          <p:cNvSpPr>
            <a:spLocks noGrp="1"/>
          </p:cNvSpPr>
          <p:nvPr>
            <p:ph type="body" sz="quarter" idx="10"/>
          </p:nvPr>
        </p:nvSpPr>
        <p:spPr>
          <a:xfrm>
            <a:off x="152401" y="1637454"/>
            <a:ext cx="11887199" cy="2014938"/>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quarter" idx="11"/>
          </p:nvPr>
        </p:nvSpPr>
        <p:spPr>
          <a:xfrm>
            <a:off x="152379" y="291070"/>
            <a:ext cx="4207471" cy="433965"/>
          </a:xfrm>
        </p:spPr>
        <p:txBody>
          <a:bodyPr lIns="182880" rIns="182880"/>
          <a:lstStyle>
            <a:lvl1pPr marL="0" indent="0">
              <a:buNone/>
              <a:defRPr lang="en-US" sz="1765" kern="1200" spc="-98" baseline="0" dirty="0" smtClean="0">
                <a:gradFill>
                  <a:gsLst>
                    <a:gs pos="5556">
                      <a:schemeClr val="tx2"/>
                    </a:gs>
                    <a:gs pos="27000">
                      <a:schemeClr val="tx2"/>
                    </a:gs>
                  </a:gsLst>
                  <a:lin ang="0" scaled="0"/>
                </a:gradFill>
                <a:latin typeface="+mn-lt"/>
                <a:ea typeface="+mn-ea"/>
                <a:cs typeface="Segoe UI" panose="020B0502040204020203" pitchFamily="34" charset="0"/>
              </a:defRPr>
            </a:lvl1pPr>
          </a:lstStyle>
          <a:p>
            <a:pPr marL="0" marR="0" lvl="0" indent="0" algn="l" defTabSz="89619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8"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tx1"/>
                </a:solidFill>
              </a:defRPr>
            </a:lvl1pPr>
          </a:lstStyle>
          <a:p>
            <a:pPr defTabSz="914192"/>
            <a:r>
              <a:rPr lang="en-IN">
                <a:solidFill>
                  <a:srgbClr val="505050"/>
                </a:solidFill>
              </a:rPr>
              <a:t>Microsoft Confidential – Shared under NDA</a:t>
            </a:r>
            <a:endParaRPr lang="en-US">
              <a:solidFill>
                <a:srgbClr val="505050"/>
              </a:solidFill>
            </a:endParaRPr>
          </a:p>
        </p:txBody>
      </p:sp>
      <p:sp>
        <p:nvSpPr>
          <p:cNvPr id="3" name="Slide Number Placeholder 2"/>
          <p:cNvSpPr>
            <a:spLocks noGrp="1"/>
          </p:cNvSpPr>
          <p:nvPr>
            <p:ph type="sldNum" sz="quarter" idx="12"/>
          </p:nvPr>
        </p:nvSpPr>
        <p:spPr/>
        <p:txBody>
          <a:bodyPr/>
          <a:lstStyle/>
          <a:p>
            <a:pPr defTabSz="914192"/>
            <a:fld id="{6503E857-4F15-4ECA-BD4D-D22AAAB9E67A}" type="slidenum">
              <a:rPr lang="en-US" smtClean="0">
                <a:solidFill>
                  <a:srgbClr val="505050"/>
                </a:solidFill>
              </a:rPr>
              <a:pPr defTabSz="914192"/>
              <a:t>‹#›</a:t>
            </a:fld>
            <a:endParaRPr lang="en-US">
              <a:solidFill>
                <a:srgbClr val="505050"/>
              </a:solidFill>
            </a:endParaRPr>
          </a:p>
        </p:txBody>
      </p:sp>
    </p:spTree>
    <p:extLst>
      <p:ext uri="{BB962C8B-B14F-4D97-AF65-F5344CB8AC3E}">
        <p14:creationId xmlns:p14="http://schemas.microsoft.com/office/powerpoint/2010/main" val="422850057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187569"/>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187569"/>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187569"/>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76679961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21285"/>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21285"/>
          </a:xfrm>
        </p:spPr>
        <p:txBody>
          <a:bodyPr lIns="0" tIns="0" rIns="0" bIns="0"/>
          <a:lstStyle>
            <a:lvl1pPr marL="0" indent="0">
              <a:lnSpc>
                <a:spcPts val="1765"/>
              </a:lnSpc>
              <a:spcBef>
                <a:spcPts val="882"/>
              </a:spcBef>
              <a:buNone/>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45202606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3136" strike="noStrike" spc="-127" baseline="0">
                <a:solidFill>
                  <a:srgbClr val="2F2F2F"/>
                </a:solidFill>
              </a:defRPr>
            </a:lvl1pPr>
          </a:lstStyle>
          <a:p>
            <a:r>
              <a:rPr lang="en-US"/>
              <a:t>Title</a:t>
            </a:r>
          </a:p>
        </p:txBody>
      </p:sp>
    </p:spTree>
    <p:extLst>
      <p:ext uri="{BB962C8B-B14F-4D97-AF65-F5344CB8AC3E}">
        <p14:creationId xmlns:p14="http://schemas.microsoft.com/office/powerpoint/2010/main" val="318359156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13556637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rgbClr val="2D78D7"/>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9282103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28594902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3"/>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39157"/>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69803225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4"/>
            <a:ext cx="1693247" cy="2821285"/>
          </a:xfrm>
        </p:spPr>
        <p:txBody>
          <a:bodyPr lIns="0" tIns="0" rIns="0" bIns="0"/>
          <a:lstStyle>
            <a:lvl1pPr marL="0" indent="0">
              <a:lnSpc>
                <a:spcPts val="1765"/>
              </a:lnSpc>
              <a:spcBef>
                <a:spcPts val="882"/>
              </a:spcBef>
              <a:buNone/>
              <a:defRPr sz="1371" b="1">
                <a:solidFill>
                  <a:srgbClr val="2D78D7"/>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4"/>
            <a:ext cx="1693247" cy="2821285"/>
          </a:xfrm>
        </p:spPr>
        <p:txBody>
          <a:bodyPr lIns="0" tIns="0" rIns="0" bIns="0"/>
          <a:lstStyle>
            <a:lvl1pPr marL="0" indent="0">
              <a:lnSpc>
                <a:spcPts val="1765"/>
              </a:lnSpc>
              <a:spcBef>
                <a:spcPts val="882"/>
              </a:spcBef>
              <a:buNone/>
              <a:defRPr lang="en-US" sz="1371" b="1" kern="1200" spc="0" baseline="0" dirty="0" smtClean="0">
                <a:solidFill>
                  <a:srgbClr val="2D78D7"/>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44326308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350531050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0"/>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3"/>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0"/>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132995577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375" y="289512"/>
            <a:ext cx="11889567" cy="899665"/>
          </a:xfrm>
        </p:spPr>
        <p:txBody>
          <a:bodyPr/>
          <a:lstStyle>
            <a:lvl1pPr>
              <a:defRPr>
                <a:gradFill>
                  <a:gsLst>
                    <a:gs pos="1250">
                      <a:schemeClr val="bg1"/>
                    </a:gs>
                    <a:gs pos="100000">
                      <a:schemeClr val="bg1"/>
                    </a:gs>
                  </a:gsLst>
                  <a:lin ang="5400000" scaled="0"/>
                </a:gradFill>
              </a:defRPr>
            </a:lvl1pPr>
          </a:lstStyle>
          <a:p>
            <a:r>
              <a:rPr lang="en-US"/>
              <a:t>Click to edit Master title style</a:t>
            </a:r>
          </a:p>
        </p:txBody>
      </p:sp>
      <p:sp>
        <p:nvSpPr>
          <p:cNvPr id="6" name="Text Placeholder 5"/>
          <p:cNvSpPr>
            <a:spLocks noGrp="1"/>
          </p:cNvSpPr>
          <p:nvPr>
            <p:ph type="body" sz="quarter" idx="10"/>
          </p:nvPr>
        </p:nvSpPr>
        <p:spPr>
          <a:xfrm>
            <a:off x="152375" y="1189177"/>
            <a:ext cx="11889567" cy="2014938"/>
          </a:xfrm>
        </p:spPr>
        <p:txBody>
          <a:bodyPr/>
          <a:lstStyle>
            <a:lvl1pPr marL="0" indent="0">
              <a:buNone/>
              <a:defRPr>
                <a:gradFill>
                  <a:gsLst>
                    <a:gs pos="1250">
                      <a:schemeClr val="bg1"/>
                    </a:gs>
                    <a:gs pos="99000">
                      <a:schemeClr val="bg1"/>
                    </a:gs>
                  </a:gsLst>
                  <a:lin ang="5400000" scaled="0"/>
                </a:gradFill>
              </a:defRPr>
            </a:lvl1pPr>
            <a:lvl2pPr marL="0" indent="0">
              <a:buFontTx/>
              <a:buNone/>
              <a:defRPr sz="1961">
                <a:gradFill>
                  <a:gsLst>
                    <a:gs pos="1250">
                      <a:schemeClr val="bg1"/>
                    </a:gs>
                    <a:gs pos="99000">
                      <a:schemeClr val="bg1"/>
                    </a:gs>
                  </a:gsLst>
                  <a:lin ang="5400000" scaled="0"/>
                </a:gradFill>
              </a:defRPr>
            </a:lvl2pPr>
            <a:lvl3pPr marL="224054" indent="0">
              <a:buNone/>
              <a:defRPr>
                <a:gradFill>
                  <a:gsLst>
                    <a:gs pos="1250">
                      <a:schemeClr val="bg1"/>
                    </a:gs>
                    <a:gs pos="99000">
                      <a:schemeClr val="bg1"/>
                    </a:gs>
                  </a:gsLst>
                  <a:lin ang="5400000" scaled="0"/>
                </a:gradFill>
              </a:defRPr>
            </a:lvl3pPr>
            <a:lvl4pPr marL="448107" indent="0">
              <a:buNone/>
              <a:defRPr>
                <a:gradFill>
                  <a:gsLst>
                    <a:gs pos="1250">
                      <a:schemeClr val="bg1"/>
                    </a:gs>
                    <a:gs pos="99000">
                      <a:schemeClr val="bg1"/>
                    </a:gs>
                  </a:gsLst>
                  <a:lin ang="5400000" scaled="0"/>
                </a:gradFill>
              </a:defRPr>
            </a:lvl4pPr>
            <a:lvl5pPr marL="672161" indent="0">
              <a:buNone/>
              <a:defRPr>
                <a:gradFill>
                  <a:gsLst>
                    <a:gs pos="1250">
                      <a:schemeClr val="bg1"/>
                    </a:gs>
                    <a:gs pos="99000">
                      <a:schemeClr val="bg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bg1"/>
                </a:solidFill>
              </a:defRPr>
            </a:lvl1pPr>
          </a:lstStyle>
          <a:p>
            <a:pPr defTabSz="914192"/>
            <a:r>
              <a:rPr lang="en-IN">
                <a:solidFill>
                  <a:srgbClr val="FFFFFF"/>
                </a:solidFill>
              </a:rPr>
              <a:t>Microsoft Confidential – Shared under NDA</a:t>
            </a:r>
            <a:endParaRPr lang="en-US">
              <a:solidFill>
                <a:srgbClr val="FFFFFF"/>
              </a:solidFill>
            </a:endParaRPr>
          </a:p>
        </p:txBody>
      </p:sp>
      <p:sp>
        <p:nvSpPr>
          <p:cNvPr id="3" name="Slide Number Placeholder 2"/>
          <p:cNvSpPr>
            <a:spLocks noGrp="1"/>
          </p:cNvSpPr>
          <p:nvPr>
            <p:ph type="sldNum" sz="quarter" idx="11"/>
          </p:nvPr>
        </p:nvSpPr>
        <p:spPr/>
        <p:txBody>
          <a:bodyPr/>
          <a:lstStyle>
            <a:lvl1pPr>
              <a:defRPr>
                <a:solidFill>
                  <a:schemeClr val="bg1"/>
                </a:solidFill>
              </a:defRPr>
            </a:lvl1pPr>
          </a:lstStyle>
          <a:p>
            <a:pPr defTabSz="914192"/>
            <a:fld id="{6503E857-4F15-4ECA-BD4D-D22AAAB9E67A}" type="slidenum">
              <a:rPr lang="en-US" smtClean="0">
                <a:solidFill>
                  <a:srgbClr val="FFFFFF"/>
                </a:solidFill>
              </a:rPr>
              <a:pPr defTabSz="914192"/>
              <a:t>‹#›</a:t>
            </a:fld>
            <a:endParaRPr lang="en-US">
              <a:solidFill>
                <a:srgbClr val="FFFFFF"/>
              </a:solidFill>
            </a:endParaRPr>
          </a:p>
        </p:txBody>
      </p:sp>
    </p:spTree>
    <p:extLst>
      <p:ext uri="{BB962C8B-B14F-4D97-AF65-F5344CB8AC3E}">
        <p14:creationId xmlns:p14="http://schemas.microsoft.com/office/powerpoint/2010/main" val="59280398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2380069766"/>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rgbClr val="2D78D7"/>
                </a:solidFill>
              </a:defRPr>
            </a:lvl1pPr>
          </a:lstStyle>
          <a:p>
            <a:r>
              <a:rPr lang="en-US"/>
              <a:t>Thank you.</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32950013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7" y="440496"/>
            <a:ext cx="914788" cy="196431"/>
            <a:chOff x="465139" y="449264"/>
            <a:chExt cx="933131" cy="200341"/>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2" cstate="screen">
              <a:extLst>
                <a:ext uri="{28A0092B-C50C-407E-A947-70E740481C1C}">
                  <a14:useLocalDpi xmlns:a14="http://schemas.microsoft.com/office/drawing/2010/main"/>
                </a:ext>
              </a:extLst>
            </a:blip>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1483399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0759575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741594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81907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F11E-78ED-499A-B6E1-5100086F5C0B}"/>
              </a:ext>
            </a:extLst>
          </p:cNvPr>
          <p:cNvSpPr>
            <a:spLocks noGrp="1"/>
          </p:cNvSpPr>
          <p:nvPr>
            <p:ph type="ctrTitle"/>
          </p:nvPr>
        </p:nvSpPr>
        <p:spPr>
          <a:xfrm>
            <a:off x="1524000" y="1122363"/>
            <a:ext cx="9144000" cy="2387600"/>
          </a:xfrm>
        </p:spPr>
        <p:txBody>
          <a:bodyPr anchor="b"/>
          <a:lstStyle>
            <a:lvl1pPr algn="ctr">
              <a:defRPr sz="5996"/>
            </a:lvl1pPr>
          </a:lstStyle>
          <a:p>
            <a:r>
              <a:rPr lang="en-US"/>
              <a:t>Click to edit Master title style</a:t>
            </a:r>
          </a:p>
        </p:txBody>
      </p:sp>
      <p:sp>
        <p:nvSpPr>
          <p:cNvPr id="3" name="Subtitle 2">
            <a:extLst>
              <a:ext uri="{FF2B5EF4-FFF2-40B4-BE49-F238E27FC236}">
                <a16:creationId xmlns:a16="http://schemas.microsoft.com/office/drawing/2014/main" id="{B8DF3E46-CE21-47C9-86C8-AD58F3C39193}"/>
              </a:ext>
            </a:extLst>
          </p:cNvPr>
          <p:cNvSpPr>
            <a:spLocks noGrp="1"/>
          </p:cNvSpPr>
          <p:nvPr>
            <p:ph type="subTitle" idx="1"/>
          </p:nvPr>
        </p:nvSpPr>
        <p:spPr>
          <a:xfrm>
            <a:off x="1524000" y="3602038"/>
            <a:ext cx="9144000" cy="513510"/>
          </a:xfrm>
        </p:spPr>
        <p:txBody>
          <a:bodyPr/>
          <a:lstStyle>
            <a:lvl1pPr marL="0" indent="0" algn="ctr">
              <a:buNone/>
              <a:defRPr sz="2400"/>
            </a:lvl1pPr>
            <a:lvl2pPr marL="457025" indent="0" algn="ctr">
              <a:buNone/>
              <a:defRPr sz="2000"/>
            </a:lvl2pPr>
            <a:lvl3pPr marL="914049" indent="0" algn="ctr">
              <a:buNone/>
              <a:defRPr sz="1800"/>
            </a:lvl3pPr>
            <a:lvl4pPr marL="1371074" indent="0" algn="ctr">
              <a:buNone/>
              <a:defRPr sz="1600"/>
            </a:lvl4pPr>
            <a:lvl5pPr marL="1828098" indent="0" algn="ctr">
              <a:buNone/>
              <a:defRPr sz="1600"/>
            </a:lvl5pPr>
            <a:lvl6pPr marL="2285122" indent="0" algn="ctr">
              <a:buNone/>
              <a:defRPr sz="1600"/>
            </a:lvl6pPr>
            <a:lvl7pPr marL="2742147" indent="0" algn="ctr">
              <a:buNone/>
              <a:defRPr sz="1600"/>
            </a:lvl7pPr>
            <a:lvl8pPr marL="3199171" indent="0" algn="ctr">
              <a:buNone/>
              <a:defRPr sz="1600"/>
            </a:lvl8pPr>
            <a:lvl9pPr marL="365619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32FED3-E218-49A8-84B3-FCE229CA5112}"/>
              </a:ext>
            </a:extLst>
          </p:cNvPr>
          <p:cNvSpPr>
            <a:spLocks noGrp="1"/>
          </p:cNvSpPr>
          <p:nvPr>
            <p:ph type="dt" sz="half" idx="10"/>
          </p:nvPr>
        </p:nvSpPr>
        <p:spPr/>
        <p:txBody>
          <a:bodyPr/>
          <a:lstStyle/>
          <a:p>
            <a:fld id="{0EE532EF-085C-4BAC-932C-CC7E669303DA}" type="datetimeFigureOut">
              <a:rPr lang="en-US" smtClean="0"/>
              <a:t>5/14/2018</a:t>
            </a:fld>
            <a:endParaRPr lang="en-US"/>
          </a:p>
        </p:txBody>
      </p:sp>
      <p:sp>
        <p:nvSpPr>
          <p:cNvPr id="5" name="Footer Placeholder 4">
            <a:extLst>
              <a:ext uri="{FF2B5EF4-FFF2-40B4-BE49-F238E27FC236}">
                <a16:creationId xmlns:a16="http://schemas.microsoft.com/office/drawing/2014/main" id="{EFFD36BD-7DA4-42E0-B195-F9D63900A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69254-9482-43A2-8238-26EABE7B034F}"/>
              </a:ext>
            </a:extLst>
          </p:cNvPr>
          <p:cNvSpPr>
            <a:spLocks noGrp="1"/>
          </p:cNvSpPr>
          <p:nvPr>
            <p:ph type="sldNum" sz="quarter" idx="12"/>
          </p:nvPr>
        </p:nvSpPr>
        <p:spPr/>
        <p:txBody>
          <a:bodyPr/>
          <a:lstStyle/>
          <a:p>
            <a:fld id="{C4C46153-1DFB-4905-BEE6-E7E73520C137}" type="slidenum">
              <a:rPr lang="en-US" smtClean="0"/>
              <a:t>‹#›</a:t>
            </a:fld>
            <a:endParaRPr lang="en-US"/>
          </a:p>
        </p:txBody>
      </p:sp>
    </p:spTree>
    <p:extLst>
      <p:ext uri="{BB962C8B-B14F-4D97-AF65-F5344CB8AC3E}">
        <p14:creationId xmlns:p14="http://schemas.microsoft.com/office/powerpoint/2010/main" val="38710955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54A940-316C-41D7-A037-5D71DAFA1A4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373" r="30887" b="12311"/>
          <a:stretch/>
        </p:blipFill>
        <p:spPr>
          <a:xfrm>
            <a:off x="0" y="0"/>
            <a:ext cx="12192000" cy="6858000"/>
          </a:xfrm>
          <a:prstGeom prst="rect">
            <a:avLst/>
          </a:prstGeom>
        </p:spPr>
      </p:pic>
      <p:sp>
        <p:nvSpPr>
          <p:cNvPr id="10" name="Title 1"/>
          <p:cNvSpPr txBox="1">
            <a:spLocks/>
          </p:cNvSpPr>
          <p:nvPr userDrawn="1"/>
        </p:nvSpPr>
        <p:spPr>
          <a:xfrm>
            <a:off x="-66675" y="-42941"/>
            <a:ext cx="10781834" cy="694388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 h 10000"/>
              <a:gd name="connsiteX0" fmla="*/ 0 w 10000"/>
              <a:gd name="connsiteY0" fmla="*/ 0 h 9997"/>
              <a:gd name="connsiteX1" fmla="*/ 5160 w 10000"/>
              <a:gd name="connsiteY1" fmla="*/ 24 h 9997"/>
              <a:gd name="connsiteX2" fmla="*/ 10000 w 10000"/>
              <a:gd name="connsiteY2" fmla="*/ 9997 h 9997"/>
              <a:gd name="connsiteX3" fmla="*/ 0 w 10000"/>
              <a:gd name="connsiteY3" fmla="*/ 9997 h 9997"/>
              <a:gd name="connsiteX4" fmla="*/ 0 w 10000"/>
              <a:gd name="connsiteY4" fmla="*/ 0 h 9997"/>
              <a:gd name="connsiteX0" fmla="*/ 0 w 9679"/>
              <a:gd name="connsiteY0" fmla="*/ 0 h 10027"/>
              <a:gd name="connsiteX1" fmla="*/ 5160 w 9679"/>
              <a:gd name="connsiteY1" fmla="*/ 24 h 10027"/>
              <a:gd name="connsiteX2" fmla="*/ 9679 w 9679"/>
              <a:gd name="connsiteY2" fmla="*/ 10027 h 10027"/>
              <a:gd name="connsiteX3" fmla="*/ 0 w 9679"/>
              <a:gd name="connsiteY3" fmla="*/ 10000 h 10027"/>
              <a:gd name="connsiteX4" fmla="*/ 0 w 9679"/>
              <a:gd name="connsiteY4" fmla="*/ 0 h 10027"/>
              <a:gd name="connsiteX0" fmla="*/ 0 w 10000"/>
              <a:gd name="connsiteY0" fmla="*/ 10 h 10010"/>
              <a:gd name="connsiteX1" fmla="*/ 5302 w 10000"/>
              <a:gd name="connsiteY1" fmla="*/ 0 h 10010"/>
              <a:gd name="connsiteX2" fmla="*/ 10000 w 10000"/>
              <a:gd name="connsiteY2" fmla="*/ 10010 h 10010"/>
              <a:gd name="connsiteX3" fmla="*/ 0 w 10000"/>
              <a:gd name="connsiteY3" fmla="*/ 9983 h 10010"/>
              <a:gd name="connsiteX4" fmla="*/ 0 w 10000"/>
              <a:gd name="connsiteY4" fmla="*/ 10 h 10010"/>
              <a:gd name="connsiteX0" fmla="*/ 0 w 10000"/>
              <a:gd name="connsiteY0" fmla="*/ 10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10 h 10010"/>
              <a:gd name="connsiteX0" fmla="*/ 0 w 10000"/>
              <a:gd name="connsiteY0" fmla="*/ 21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21 h 10010"/>
              <a:gd name="connsiteX0" fmla="*/ 286 w 9997"/>
              <a:gd name="connsiteY0" fmla="*/ 216 h 10010"/>
              <a:gd name="connsiteX1" fmla="*/ 5299 w 9997"/>
              <a:gd name="connsiteY1" fmla="*/ 0 h 10010"/>
              <a:gd name="connsiteX2" fmla="*/ 9997 w 9997"/>
              <a:gd name="connsiteY2" fmla="*/ 10010 h 10010"/>
              <a:gd name="connsiteX3" fmla="*/ 1 w 9997"/>
              <a:gd name="connsiteY3" fmla="*/ 10010 h 10010"/>
              <a:gd name="connsiteX4" fmla="*/ 286 w 9997"/>
              <a:gd name="connsiteY4" fmla="*/ 216 h 10010"/>
              <a:gd name="connsiteX0" fmla="*/ 0 w 10007"/>
              <a:gd name="connsiteY0" fmla="*/ 29 h 10000"/>
              <a:gd name="connsiteX1" fmla="*/ 5308 w 10007"/>
              <a:gd name="connsiteY1" fmla="*/ 0 h 10000"/>
              <a:gd name="connsiteX2" fmla="*/ 10007 w 10007"/>
              <a:gd name="connsiteY2" fmla="*/ 10000 h 10000"/>
              <a:gd name="connsiteX3" fmla="*/ 8 w 10007"/>
              <a:gd name="connsiteY3" fmla="*/ 10000 h 10000"/>
              <a:gd name="connsiteX4" fmla="*/ 0 w 10007"/>
              <a:gd name="connsiteY4" fmla="*/ 29 h 10000"/>
              <a:gd name="connsiteX0" fmla="*/ 0 w 10007"/>
              <a:gd name="connsiteY0" fmla="*/ 0 h 9971"/>
              <a:gd name="connsiteX1" fmla="*/ 5316 w 10007"/>
              <a:gd name="connsiteY1" fmla="*/ 5 h 9971"/>
              <a:gd name="connsiteX2" fmla="*/ 10007 w 10007"/>
              <a:gd name="connsiteY2" fmla="*/ 9971 h 9971"/>
              <a:gd name="connsiteX3" fmla="*/ 8 w 10007"/>
              <a:gd name="connsiteY3" fmla="*/ 9971 h 9971"/>
              <a:gd name="connsiteX4" fmla="*/ 0 w 10007"/>
              <a:gd name="connsiteY4" fmla="*/ 0 h 9971"/>
              <a:gd name="connsiteX0" fmla="*/ 0 w 10000"/>
              <a:gd name="connsiteY0" fmla="*/ 3 h 10003"/>
              <a:gd name="connsiteX1" fmla="*/ 5292 w 10000"/>
              <a:gd name="connsiteY1" fmla="*/ 0 h 10003"/>
              <a:gd name="connsiteX2" fmla="*/ 10000 w 10000"/>
              <a:gd name="connsiteY2" fmla="*/ 10003 h 10003"/>
              <a:gd name="connsiteX3" fmla="*/ 8 w 10000"/>
              <a:gd name="connsiteY3" fmla="*/ 10003 h 10003"/>
              <a:gd name="connsiteX4" fmla="*/ 0 w 10000"/>
              <a:gd name="connsiteY4" fmla="*/ 3 h 10003"/>
              <a:gd name="connsiteX0" fmla="*/ 84 w 9993"/>
              <a:gd name="connsiteY0" fmla="*/ 114 h 10003"/>
              <a:gd name="connsiteX1" fmla="*/ 5285 w 9993"/>
              <a:gd name="connsiteY1" fmla="*/ 0 h 10003"/>
              <a:gd name="connsiteX2" fmla="*/ 9993 w 9993"/>
              <a:gd name="connsiteY2" fmla="*/ 10003 h 10003"/>
              <a:gd name="connsiteX3" fmla="*/ 1 w 9993"/>
              <a:gd name="connsiteY3" fmla="*/ 10003 h 10003"/>
              <a:gd name="connsiteX4" fmla="*/ 84 w 9993"/>
              <a:gd name="connsiteY4" fmla="*/ 114 h 10003"/>
              <a:gd name="connsiteX0" fmla="*/ 0 w 10003"/>
              <a:gd name="connsiteY0" fmla="*/ 3 h 10000"/>
              <a:gd name="connsiteX1" fmla="*/ 5292 w 10003"/>
              <a:gd name="connsiteY1" fmla="*/ 0 h 10000"/>
              <a:gd name="connsiteX2" fmla="*/ 10003 w 10003"/>
              <a:gd name="connsiteY2" fmla="*/ 10000 h 10000"/>
              <a:gd name="connsiteX3" fmla="*/ 4 w 10003"/>
              <a:gd name="connsiteY3" fmla="*/ 10000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0 w 10003"/>
              <a:gd name="connsiteY3" fmla="*/ 9996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67 w 10003"/>
              <a:gd name="connsiteY3" fmla="*/ 9920 h 10000"/>
              <a:gd name="connsiteX4" fmla="*/ 0 w 10003"/>
              <a:gd name="connsiteY4" fmla="*/ 3 h 10000"/>
              <a:gd name="connsiteX0" fmla="*/ 8 w 10011"/>
              <a:gd name="connsiteY0" fmla="*/ 3 h 10004"/>
              <a:gd name="connsiteX1" fmla="*/ 5300 w 10011"/>
              <a:gd name="connsiteY1" fmla="*/ 0 h 10004"/>
              <a:gd name="connsiteX2" fmla="*/ 10011 w 10011"/>
              <a:gd name="connsiteY2" fmla="*/ 10000 h 10004"/>
              <a:gd name="connsiteX3" fmla="*/ 0 w 10011"/>
              <a:gd name="connsiteY3" fmla="*/ 10004 h 10004"/>
              <a:gd name="connsiteX4" fmla="*/ 8 w 10011"/>
              <a:gd name="connsiteY4" fmla="*/ 3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10004">
                <a:moveTo>
                  <a:pt x="8" y="3"/>
                </a:moveTo>
                <a:lnTo>
                  <a:pt x="5300" y="0"/>
                </a:lnTo>
                <a:lnTo>
                  <a:pt x="10011" y="10000"/>
                </a:lnTo>
                <a:lnTo>
                  <a:pt x="0" y="10004"/>
                </a:lnTo>
                <a:cubicBezTo>
                  <a:pt x="-1" y="6665"/>
                  <a:pt x="9" y="3341"/>
                  <a:pt x="8" y="3"/>
                </a:cubicBezTo>
                <a:close/>
              </a:path>
            </a:pathLst>
          </a:custGeom>
          <a:solidFill>
            <a:srgbClr val="000000">
              <a:alpha val="80000"/>
            </a:srgbClr>
          </a:solidFill>
          <a:ln>
            <a:noFill/>
          </a:ln>
        </p:spPr>
        <p:txBody>
          <a:bodyPr vert="horz" lIns="365760" tIns="137160" rIns="137160" bIns="1097280" rtlCol="0" anchor="b" anchorCtr="0">
            <a:noAutofit/>
          </a:bodyPr>
          <a:lstStyle>
            <a:lvl1pPr algn="ctr" defTabSz="914400" rtl="0" eaLnBrk="1" latinLnBrk="0" hangingPunct="1">
              <a:lnSpc>
                <a:spcPct val="90000"/>
              </a:lnSpc>
              <a:spcBef>
                <a:spcPct val="0"/>
              </a:spcBef>
              <a:buNone/>
              <a:defRPr sz="6000" kern="1200" spc="-100" baseline="0">
                <a:solidFill>
                  <a:schemeClr val="bg1"/>
                </a:solidFill>
                <a:latin typeface="+mj-lt"/>
                <a:ea typeface="+mj-ea"/>
                <a:cs typeface="+mj-cs"/>
              </a:defRPr>
            </a:lvl1pPr>
          </a:lstStyle>
          <a:p>
            <a:pPr algn="l"/>
            <a:endParaRPr lang="en-US" sz="2000" spc="0" dirty="0">
              <a:latin typeface="Segoe UI Semilight" charset="0"/>
              <a:cs typeface="Segoe UI Semilight" charset="0"/>
            </a:endParaRPr>
          </a:p>
        </p:txBody>
      </p:sp>
      <p:sp>
        <p:nvSpPr>
          <p:cNvPr id="9" name="Title 1"/>
          <p:cNvSpPr>
            <a:spLocks noGrp="1"/>
          </p:cNvSpPr>
          <p:nvPr>
            <p:ph type="title" hasCustomPrompt="1"/>
          </p:nvPr>
        </p:nvSpPr>
        <p:spPr>
          <a:xfrm>
            <a:off x="269302" y="2946200"/>
            <a:ext cx="9570021" cy="1793090"/>
          </a:xfrm>
          <a:noFill/>
        </p:spPr>
        <p:txBody>
          <a:bodyPr lIns="146304" tIns="91440" rIns="146304" bIns="91440" anchor="t" anchorCtr="0"/>
          <a:lstStyle>
            <a:lvl1pPr>
              <a:defRPr sz="5294" spc="-98" baseline="0">
                <a:solidFill>
                  <a:schemeClr val="bg1"/>
                </a:solidFill>
              </a:defRPr>
            </a:lvl1pPr>
          </a:lstStyle>
          <a:p>
            <a:r>
              <a:rPr lang="en-US" dirty="0"/>
              <a:t>Presentation title</a:t>
            </a:r>
          </a:p>
        </p:txBody>
      </p:sp>
      <p:sp>
        <p:nvSpPr>
          <p:cNvPr id="5" name="Text Placeholder 4"/>
          <p:cNvSpPr>
            <a:spLocks noGrp="1"/>
          </p:cNvSpPr>
          <p:nvPr>
            <p:ph type="body" sz="quarter" idx="12" hasCustomPrompt="1"/>
          </p:nvPr>
        </p:nvSpPr>
        <p:spPr>
          <a:xfrm>
            <a:off x="269301" y="4740587"/>
            <a:ext cx="9570023" cy="1792326"/>
          </a:xfrm>
          <a:noFill/>
        </p:spPr>
        <p:txBody>
          <a:bodyPr lIns="146304" tIns="109728" rIns="146304" bIns="109728">
            <a:noAutofit/>
          </a:bodyPr>
          <a:lstStyle>
            <a:lvl1pPr marL="0" indent="0">
              <a:spcBef>
                <a:spcPts val="0"/>
              </a:spcBef>
              <a:buNone/>
              <a:defRPr sz="3137" spc="0" baseline="0">
                <a:solidFill>
                  <a:schemeClr val="bg1"/>
                </a:solidFill>
                <a:latin typeface="+mj-lt"/>
              </a:defRPr>
            </a:lvl1pPr>
          </a:lstStyle>
          <a:p>
            <a:pPr lvl="0"/>
            <a:r>
              <a:rPr lang="en-US" dirty="0"/>
              <a:t>Speaker Name</a:t>
            </a: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3623" y="296863"/>
            <a:ext cx="1858780" cy="683740"/>
          </a:xfrm>
          <a:prstGeom prst="rect">
            <a:avLst/>
          </a:prstGeom>
        </p:spPr>
      </p:pic>
    </p:spTree>
    <p:extLst>
      <p:ext uri="{BB962C8B-B14F-4D97-AF65-F5344CB8AC3E}">
        <p14:creationId xmlns:p14="http://schemas.microsoft.com/office/powerpoint/2010/main" val="1929520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ED0D1F-DD09-42A1-83A5-1D25331A40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414" r="9736" b="10427"/>
          <a:stretch/>
        </p:blipFill>
        <p:spPr>
          <a:xfrm>
            <a:off x="0" y="0"/>
            <a:ext cx="12192000" cy="6858000"/>
          </a:xfrm>
          <a:prstGeom prst="rect">
            <a:avLst/>
          </a:prstGeom>
        </p:spPr>
      </p:pic>
      <p:sp>
        <p:nvSpPr>
          <p:cNvPr id="9" name="Title 1"/>
          <p:cNvSpPr>
            <a:spLocks noGrp="1"/>
          </p:cNvSpPr>
          <p:nvPr>
            <p:ph type="title" hasCustomPrompt="1"/>
          </p:nvPr>
        </p:nvSpPr>
        <p:spPr>
          <a:xfrm>
            <a:off x="269302" y="2946200"/>
            <a:ext cx="9570021" cy="1793090"/>
          </a:xfrm>
          <a:noFill/>
        </p:spPr>
        <p:txBody>
          <a:bodyPr lIns="146304" tIns="91440" rIns="146304" bIns="91440" anchor="t" anchorCtr="0"/>
          <a:lstStyle>
            <a:lvl1pPr>
              <a:defRPr sz="5294" spc="-98" baseline="0">
                <a:solidFill>
                  <a:schemeClr val="bg1"/>
                </a:solidFill>
              </a:defRPr>
            </a:lvl1pPr>
          </a:lstStyle>
          <a:p>
            <a:r>
              <a:rPr lang="en-US" dirty="0"/>
              <a:t>Presentation title</a:t>
            </a:r>
          </a:p>
        </p:txBody>
      </p:sp>
      <p:sp>
        <p:nvSpPr>
          <p:cNvPr id="5" name="Text Placeholder 4"/>
          <p:cNvSpPr>
            <a:spLocks noGrp="1"/>
          </p:cNvSpPr>
          <p:nvPr>
            <p:ph type="body" sz="quarter" idx="12" hasCustomPrompt="1"/>
          </p:nvPr>
        </p:nvSpPr>
        <p:spPr>
          <a:xfrm>
            <a:off x="269301" y="4740587"/>
            <a:ext cx="9570023" cy="1792326"/>
          </a:xfrm>
          <a:noFill/>
        </p:spPr>
        <p:txBody>
          <a:bodyPr lIns="146304" tIns="109728" rIns="146304" bIns="109728">
            <a:noAutofit/>
          </a:bodyPr>
          <a:lstStyle>
            <a:lvl1pPr marL="0" indent="0">
              <a:spcBef>
                <a:spcPts val="0"/>
              </a:spcBef>
              <a:buNone/>
              <a:defRPr sz="3137" spc="0" baseline="0">
                <a:solidFill>
                  <a:schemeClr val="bg1"/>
                </a:solidFill>
                <a:latin typeface="+mj-lt"/>
              </a:defRPr>
            </a:lvl1pPr>
          </a:lstStyle>
          <a:p>
            <a:pPr lvl="0"/>
            <a:r>
              <a:rPr lang="en-US" dirty="0"/>
              <a:t>Speaker Name</a:t>
            </a: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3623" y="296863"/>
            <a:ext cx="1858780" cy="683740"/>
          </a:xfrm>
          <a:prstGeom prst="rect">
            <a:avLst/>
          </a:prstGeom>
        </p:spPr>
      </p:pic>
      <p:sp>
        <p:nvSpPr>
          <p:cNvPr id="7" name="Title 1">
            <a:extLst>
              <a:ext uri="{FF2B5EF4-FFF2-40B4-BE49-F238E27FC236}">
                <a16:creationId xmlns:a16="http://schemas.microsoft.com/office/drawing/2014/main" id="{BD7B08C6-8EEC-4355-80F1-B256FF04F49C}"/>
              </a:ext>
            </a:extLst>
          </p:cNvPr>
          <p:cNvSpPr txBox="1">
            <a:spLocks/>
          </p:cNvSpPr>
          <p:nvPr userDrawn="1"/>
        </p:nvSpPr>
        <p:spPr>
          <a:xfrm>
            <a:off x="-66675" y="-42941"/>
            <a:ext cx="10781834" cy="694388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 h 10000"/>
              <a:gd name="connsiteX0" fmla="*/ 0 w 10000"/>
              <a:gd name="connsiteY0" fmla="*/ 0 h 9997"/>
              <a:gd name="connsiteX1" fmla="*/ 5160 w 10000"/>
              <a:gd name="connsiteY1" fmla="*/ 24 h 9997"/>
              <a:gd name="connsiteX2" fmla="*/ 10000 w 10000"/>
              <a:gd name="connsiteY2" fmla="*/ 9997 h 9997"/>
              <a:gd name="connsiteX3" fmla="*/ 0 w 10000"/>
              <a:gd name="connsiteY3" fmla="*/ 9997 h 9997"/>
              <a:gd name="connsiteX4" fmla="*/ 0 w 10000"/>
              <a:gd name="connsiteY4" fmla="*/ 0 h 9997"/>
              <a:gd name="connsiteX0" fmla="*/ 0 w 9679"/>
              <a:gd name="connsiteY0" fmla="*/ 0 h 10027"/>
              <a:gd name="connsiteX1" fmla="*/ 5160 w 9679"/>
              <a:gd name="connsiteY1" fmla="*/ 24 h 10027"/>
              <a:gd name="connsiteX2" fmla="*/ 9679 w 9679"/>
              <a:gd name="connsiteY2" fmla="*/ 10027 h 10027"/>
              <a:gd name="connsiteX3" fmla="*/ 0 w 9679"/>
              <a:gd name="connsiteY3" fmla="*/ 10000 h 10027"/>
              <a:gd name="connsiteX4" fmla="*/ 0 w 9679"/>
              <a:gd name="connsiteY4" fmla="*/ 0 h 10027"/>
              <a:gd name="connsiteX0" fmla="*/ 0 w 10000"/>
              <a:gd name="connsiteY0" fmla="*/ 10 h 10010"/>
              <a:gd name="connsiteX1" fmla="*/ 5302 w 10000"/>
              <a:gd name="connsiteY1" fmla="*/ 0 h 10010"/>
              <a:gd name="connsiteX2" fmla="*/ 10000 w 10000"/>
              <a:gd name="connsiteY2" fmla="*/ 10010 h 10010"/>
              <a:gd name="connsiteX3" fmla="*/ 0 w 10000"/>
              <a:gd name="connsiteY3" fmla="*/ 9983 h 10010"/>
              <a:gd name="connsiteX4" fmla="*/ 0 w 10000"/>
              <a:gd name="connsiteY4" fmla="*/ 10 h 10010"/>
              <a:gd name="connsiteX0" fmla="*/ 0 w 10000"/>
              <a:gd name="connsiteY0" fmla="*/ 10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10 h 10010"/>
              <a:gd name="connsiteX0" fmla="*/ 0 w 10000"/>
              <a:gd name="connsiteY0" fmla="*/ 21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21 h 10010"/>
              <a:gd name="connsiteX0" fmla="*/ 286 w 9997"/>
              <a:gd name="connsiteY0" fmla="*/ 216 h 10010"/>
              <a:gd name="connsiteX1" fmla="*/ 5299 w 9997"/>
              <a:gd name="connsiteY1" fmla="*/ 0 h 10010"/>
              <a:gd name="connsiteX2" fmla="*/ 9997 w 9997"/>
              <a:gd name="connsiteY2" fmla="*/ 10010 h 10010"/>
              <a:gd name="connsiteX3" fmla="*/ 1 w 9997"/>
              <a:gd name="connsiteY3" fmla="*/ 10010 h 10010"/>
              <a:gd name="connsiteX4" fmla="*/ 286 w 9997"/>
              <a:gd name="connsiteY4" fmla="*/ 216 h 10010"/>
              <a:gd name="connsiteX0" fmla="*/ 0 w 10007"/>
              <a:gd name="connsiteY0" fmla="*/ 29 h 10000"/>
              <a:gd name="connsiteX1" fmla="*/ 5308 w 10007"/>
              <a:gd name="connsiteY1" fmla="*/ 0 h 10000"/>
              <a:gd name="connsiteX2" fmla="*/ 10007 w 10007"/>
              <a:gd name="connsiteY2" fmla="*/ 10000 h 10000"/>
              <a:gd name="connsiteX3" fmla="*/ 8 w 10007"/>
              <a:gd name="connsiteY3" fmla="*/ 10000 h 10000"/>
              <a:gd name="connsiteX4" fmla="*/ 0 w 10007"/>
              <a:gd name="connsiteY4" fmla="*/ 29 h 10000"/>
              <a:gd name="connsiteX0" fmla="*/ 0 w 10007"/>
              <a:gd name="connsiteY0" fmla="*/ 0 h 9971"/>
              <a:gd name="connsiteX1" fmla="*/ 5316 w 10007"/>
              <a:gd name="connsiteY1" fmla="*/ 5 h 9971"/>
              <a:gd name="connsiteX2" fmla="*/ 10007 w 10007"/>
              <a:gd name="connsiteY2" fmla="*/ 9971 h 9971"/>
              <a:gd name="connsiteX3" fmla="*/ 8 w 10007"/>
              <a:gd name="connsiteY3" fmla="*/ 9971 h 9971"/>
              <a:gd name="connsiteX4" fmla="*/ 0 w 10007"/>
              <a:gd name="connsiteY4" fmla="*/ 0 h 9971"/>
              <a:gd name="connsiteX0" fmla="*/ 0 w 10000"/>
              <a:gd name="connsiteY0" fmla="*/ 3 h 10003"/>
              <a:gd name="connsiteX1" fmla="*/ 5292 w 10000"/>
              <a:gd name="connsiteY1" fmla="*/ 0 h 10003"/>
              <a:gd name="connsiteX2" fmla="*/ 10000 w 10000"/>
              <a:gd name="connsiteY2" fmla="*/ 10003 h 10003"/>
              <a:gd name="connsiteX3" fmla="*/ 8 w 10000"/>
              <a:gd name="connsiteY3" fmla="*/ 10003 h 10003"/>
              <a:gd name="connsiteX4" fmla="*/ 0 w 10000"/>
              <a:gd name="connsiteY4" fmla="*/ 3 h 10003"/>
              <a:gd name="connsiteX0" fmla="*/ 84 w 9993"/>
              <a:gd name="connsiteY0" fmla="*/ 114 h 10003"/>
              <a:gd name="connsiteX1" fmla="*/ 5285 w 9993"/>
              <a:gd name="connsiteY1" fmla="*/ 0 h 10003"/>
              <a:gd name="connsiteX2" fmla="*/ 9993 w 9993"/>
              <a:gd name="connsiteY2" fmla="*/ 10003 h 10003"/>
              <a:gd name="connsiteX3" fmla="*/ 1 w 9993"/>
              <a:gd name="connsiteY3" fmla="*/ 10003 h 10003"/>
              <a:gd name="connsiteX4" fmla="*/ 84 w 9993"/>
              <a:gd name="connsiteY4" fmla="*/ 114 h 10003"/>
              <a:gd name="connsiteX0" fmla="*/ 0 w 10003"/>
              <a:gd name="connsiteY0" fmla="*/ 3 h 10000"/>
              <a:gd name="connsiteX1" fmla="*/ 5292 w 10003"/>
              <a:gd name="connsiteY1" fmla="*/ 0 h 10000"/>
              <a:gd name="connsiteX2" fmla="*/ 10003 w 10003"/>
              <a:gd name="connsiteY2" fmla="*/ 10000 h 10000"/>
              <a:gd name="connsiteX3" fmla="*/ 4 w 10003"/>
              <a:gd name="connsiteY3" fmla="*/ 10000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0 w 10003"/>
              <a:gd name="connsiteY3" fmla="*/ 9996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67 w 10003"/>
              <a:gd name="connsiteY3" fmla="*/ 9920 h 10000"/>
              <a:gd name="connsiteX4" fmla="*/ 0 w 10003"/>
              <a:gd name="connsiteY4" fmla="*/ 3 h 10000"/>
              <a:gd name="connsiteX0" fmla="*/ 8 w 10011"/>
              <a:gd name="connsiteY0" fmla="*/ 3 h 10004"/>
              <a:gd name="connsiteX1" fmla="*/ 5300 w 10011"/>
              <a:gd name="connsiteY1" fmla="*/ 0 h 10004"/>
              <a:gd name="connsiteX2" fmla="*/ 10011 w 10011"/>
              <a:gd name="connsiteY2" fmla="*/ 10000 h 10004"/>
              <a:gd name="connsiteX3" fmla="*/ 0 w 10011"/>
              <a:gd name="connsiteY3" fmla="*/ 10004 h 10004"/>
              <a:gd name="connsiteX4" fmla="*/ 8 w 10011"/>
              <a:gd name="connsiteY4" fmla="*/ 3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10004">
                <a:moveTo>
                  <a:pt x="8" y="3"/>
                </a:moveTo>
                <a:lnTo>
                  <a:pt x="5300" y="0"/>
                </a:lnTo>
                <a:lnTo>
                  <a:pt x="10011" y="10000"/>
                </a:lnTo>
                <a:lnTo>
                  <a:pt x="0" y="10004"/>
                </a:lnTo>
                <a:cubicBezTo>
                  <a:pt x="-1" y="6665"/>
                  <a:pt x="9" y="3341"/>
                  <a:pt x="8" y="3"/>
                </a:cubicBezTo>
                <a:close/>
              </a:path>
            </a:pathLst>
          </a:custGeom>
          <a:solidFill>
            <a:srgbClr val="000000">
              <a:alpha val="80000"/>
            </a:srgbClr>
          </a:solidFill>
          <a:ln>
            <a:noFill/>
          </a:ln>
        </p:spPr>
        <p:txBody>
          <a:bodyPr vert="horz" lIns="365760" tIns="137160" rIns="137160" bIns="1097280" rtlCol="0" anchor="b" anchorCtr="0">
            <a:noAutofit/>
          </a:bodyPr>
          <a:lstStyle>
            <a:lvl1pPr algn="ctr" defTabSz="914400" rtl="0" eaLnBrk="1" latinLnBrk="0" hangingPunct="1">
              <a:lnSpc>
                <a:spcPct val="90000"/>
              </a:lnSpc>
              <a:spcBef>
                <a:spcPct val="0"/>
              </a:spcBef>
              <a:buNone/>
              <a:defRPr sz="6000" kern="1200" spc="-100" baseline="0">
                <a:solidFill>
                  <a:schemeClr val="bg1"/>
                </a:solidFill>
                <a:latin typeface="+mj-lt"/>
                <a:ea typeface="+mj-ea"/>
                <a:cs typeface="+mj-cs"/>
              </a:defRPr>
            </a:lvl1pPr>
          </a:lstStyle>
          <a:p>
            <a:pPr algn="l"/>
            <a:endParaRPr lang="en-US" sz="2000" spc="0" dirty="0">
              <a:latin typeface="Segoe UI Semilight" charset="0"/>
              <a:cs typeface="Segoe UI Semilight" charset="0"/>
            </a:endParaRPr>
          </a:p>
        </p:txBody>
      </p:sp>
    </p:spTree>
    <p:extLst>
      <p:ext uri="{BB962C8B-B14F-4D97-AF65-F5344CB8AC3E}">
        <p14:creationId xmlns:p14="http://schemas.microsoft.com/office/powerpoint/2010/main" val="3596957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50863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mp; 2-color Non-bulleted tex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378" y="735174"/>
            <a:ext cx="11887222" cy="899665"/>
          </a:xfrm>
        </p:spPr>
        <p:txBody>
          <a:bodyPr/>
          <a:lstStyle>
            <a:lvl1pPr>
              <a:defRPr>
                <a:gradFill>
                  <a:gsLst>
                    <a:gs pos="5556">
                      <a:schemeClr val="bg1"/>
                    </a:gs>
                    <a:gs pos="27000">
                      <a:schemeClr val="bg1"/>
                    </a:gs>
                  </a:gsLst>
                  <a:lin ang="0" scaled="0"/>
                </a:gradFill>
              </a:defRPr>
            </a:lvl1pPr>
          </a:lstStyle>
          <a:p>
            <a:r>
              <a:rPr lang="en-US"/>
              <a:t>Click to edit Master title style</a:t>
            </a:r>
          </a:p>
        </p:txBody>
      </p:sp>
      <p:sp>
        <p:nvSpPr>
          <p:cNvPr id="6" name="Text Placeholder 5"/>
          <p:cNvSpPr>
            <a:spLocks noGrp="1"/>
          </p:cNvSpPr>
          <p:nvPr>
            <p:ph type="body" sz="quarter" idx="10"/>
          </p:nvPr>
        </p:nvSpPr>
        <p:spPr>
          <a:xfrm>
            <a:off x="152378" y="1637454"/>
            <a:ext cx="11887222" cy="2014938"/>
          </a:xfrm>
        </p:spPr>
        <p:txBody>
          <a:bodyPr/>
          <a:lstStyle>
            <a:lvl1pPr marL="0" indent="0">
              <a:buNone/>
              <a:defRPr>
                <a:gradFill>
                  <a:gsLst>
                    <a:gs pos="5556">
                      <a:schemeClr val="bg1"/>
                    </a:gs>
                    <a:gs pos="27000">
                      <a:schemeClr val="bg1"/>
                    </a:gs>
                  </a:gsLst>
                  <a:lin ang="0" scaled="0"/>
                </a:gradFill>
              </a:defRPr>
            </a:lvl1pPr>
            <a:lvl2pPr marL="0" indent="0">
              <a:buFontTx/>
              <a:buNone/>
              <a:defRPr sz="1961">
                <a:gradFill>
                  <a:gsLst>
                    <a:gs pos="5556">
                      <a:schemeClr val="bg1"/>
                    </a:gs>
                    <a:gs pos="27000">
                      <a:schemeClr val="bg1"/>
                    </a:gs>
                  </a:gsLst>
                  <a:lin ang="0" scaled="0"/>
                </a:gradFill>
              </a:defRPr>
            </a:lvl2pPr>
            <a:lvl3pPr marL="224054" indent="0">
              <a:buNone/>
              <a:defRPr>
                <a:gradFill>
                  <a:gsLst>
                    <a:gs pos="5556">
                      <a:schemeClr val="bg1"/>
                    </a:gs>
                    <a:gs pos="27000">
                      <a:schemeClr val="bg1"/>
                    </a:gs>
                  </a:gsLst>
                  <a:lin ang="0" scaled="0"/>
                </a:gradFill>
              </a:defRPr>
            </a:lvl3pPr>
            <a:lvl4pPr marL="448107" indent="0">
              <a:buNone/>
              <a:defRPr>
                <a:gradFill>
                  <a:gsLst>
                    <a:gs pos="5556">
                      <a:schemeClr val="bg1"/>
                    </a:gs>
                    <a:gs pos="27000">
                      <a:schemeClr val="bg1"/>
                    </a:gs>
                  </a:gsLst>
                  <a:lin ang="0" scaled="0"/>
                </a:gradFill>
              </a:defRPr>
            </a:lvl4pPr>
            <a:lvl5pPr marL="672161" indent="0">
              <a:buNone/>
              <a:defRPr>
                <a:gradFill>
                  <a:gsLst>
                    <a:gs pos="5556">
                      <a:schemeClr val="bg1"/>
                    </a:gs>
                    <a:gs pos="27000">
                      <a:schemeClr val="bg1"/>
                    </a:gs>
                  </a:gsLst>
                  <a:lin ang="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quarter" idx="11"/>
          </p:nvPr>
        </p:nvSpPr>
        <p:spPr>
          <a:xfrm>
            <a:off x="152379" y="291070"/>
            <a:ext cx="4207471" cy="433965"/>
          </a:xfrm>
        </p:spPr>
        <p:txBody>
          <a:bodyPr lIns="182880" rIns="182880"/>
          <a:lstStyle>
            <a:lvl1pPr marL="0" indent="0">
              <a:buNone/>
              <a:defRPr lang="en-US" sz="1765" kern="1200" spc="-98" baseline="0" dirty="0" smtClean="0">
                <a:gradFill>
                  <a:gsLst>
                    <a:gs pos="5556">
                      <a:schemeClr val="bg1"/>
                    </a:gs>
                    <a:gs pos="27000">
                      <a:schemeClr val="bg1"/>
                    </a:gs>
                  </a:gsLst>
                  <a:lin ang="0" scaled="0"/>
                </a:gradFill>
                <a:latin typeface="+mn-lt"/>
                <a:ea typeface="+mn-ea"/>
                <a:cs typeface="Segoe UI" panose="020B0502040204020203" pitchFamily="34" charset="0"/>
              </a:defRPr>
            </a:lvl1pPr>
          </a:lstStyle>
          <a:p>
            <a:pPr marL="0" marR="0" lvl="0" indent="0" algn="l" defTabSz="896192"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8"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bg1"/>
                </a:solidFill>
              </a:defRPr>
            </a:lvl1pPr>
          </a:lstStyle>
          <a:p>
            <a:pPr defTabSz="914192"/>
            <a:r>
              <a:rPr lang="en-IN">
                <a:solidFill>
                  <a:srgbClr val="FFFFFF"/>
                </a:solidFill>
              </a:rPr>
              <a:t>Microsoft Confidential – Shared under NDA</a:t>
            </a:r>
            <a:endParaRPr lang="en-US">
              <a:solidFill>
                <a:srgbClr val="FFFFFF"/>
              </a:solidFill>
            </a:endParaRPr>
          </a:p>
        </p:txBody>
      </p:sp>
      <p:sp>
        <p:nvSpPr>
          <p:cNvPr id="3" name="Slide Number Placeholder 2"/>
          <p:cNvSpPr>
            <a:spLocks noGrp="1"/>
          </p:cNvSpPr>
          <p:nvPr>
            <p:ph type="sldNum" sz="quarter" idx="12"/>
          </p:nvPr>
        </p:nvSpPr>
        <p:spPr/>
        <p:txBody>
          <a:bodyPr/>
          <a:lstStyle>
            <a:lvl1pPr>
              <a:defRPr>
                <a:solidFill>
                  <a:schemeClr val="bg1"/>
                </a:solidFill>
              </a:defRPr>
            </a:lvl1pPr>
          </a:lstStyle>
          <a:p>
            <a:pPr defTabSz="914192"/>
            <a:fld id="{6503E857-4F15-4ECA-BD4D-D22AAAB9E67A}" type="slidenum">
              <a:rPr lang="en-US" smtClean="0">
                <a:solidFill>
                  <a:srgbClr val="FFFFFF"/>
                </a:solidFill>
              </a:rPr>
              <a:pPr defTabSz="914192"/>
              <a:t>‹#›</a:t>
            </a:fld>
            <a:endParaRPr lang="en-US">
              <a:solidFill>
                <a:srgbClr val="FFFFFF"/>
              </a:solidFill>
            </a:endParaRPr>
          </a:p>
        </p:txBody>
      </p:sp>
    </p:spTree>
    <p:extLst>
      <p:ext uri="{BB962C8B-B14F-4D97-AF65-F5344CB8AC3E}">
        <p14:creationId xmlns:p14="http://schemas.microsoft.com/office/powerpoint/2010/main" val="409231666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24482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6310292"/>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87088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154337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63459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70388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1937822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3196407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1913650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936216454"/>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9" Type="http://schemas.openxmlformats.org/officeDocument/2006/relationships/slideLayout" Target="../slideLayouts/slideLayout42.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42" Type="http://schemas.openxmlformats.org/officeDocument/2006/relationships/slideLayout" Target="../slideLayouts/slideLayout45.xml"/><Relationship Id="rId47" Type="http://schemas.openxmlformats.org/officeDocument/2006/relationships/slideLayout" Target="../slideLayouts/slideLayout50.xml"/><Relationship Id="rId50" Type="http://schemas.openxmlformats.org/officeDocument/2006/relationships/slideLayout" Target="../slideLayouts/slideLayout53.xml"/><Relationship Id="rId55" Type="http://schemas.openxmlformats.org/officeDocument/2006/relationships/slideLayout" Target="../slideLayouts/slideLayout58.xml"/><Relationship Id="rId63" Type="http://schemas.openxmlformats.org/officeDocument/2006/relationships/image" Target="NULL"/><Relationship Id="rId7" Type="http://schemas.openxmlformats.org/officeDocument/2006/relationships/slideLayout" Target="../slideLayouts/slideLayout1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41" Type="http://schemas.openxmlformats.org/officeDocument/2006/relationships/slideLayout" Target="../slideLayouts/slideLayout44.xml"/><Relationship Id="rId54" Type="http://schemas.openxmlformats.org/officeDocument/2006/relationships/slideLayout" Target="../slideLayouts/slideLayout57.xml"/><Relationship Id="rId62" Type="http://schemas.openxmlformats.org/officeDocument/2006/relationships/oleObject" Target="../embeddings/oleObject1.bin"/><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slideLayout" Target="../slideLayouts/slideLayout40.xml"/><Relationship Id="rId40" Type="http://schemas.openxmlformats.org/officeDocument/2006/relationships/slideLayout" Target="../slideLayouts/slideLayout43.xml"/><Relationship Id="rId45" Type="http://schemas.openxmlformats.org/officeDocument/2006/relationships/slideLayout" Target="../slideLayouts/slideLayout48.xml"/><Relationship Id="rId53" Type="http://schemas.openxmlformats.org/officeDocument/2006/relationships/slideLayout" Target="../slideLayouts/slideLayout56.xml"/><Relationship Id="rId58" Type="http://schemas.openxmlformats.org/officeDocument/2006/relationships/slideLayout" Target="../slideLayouts/slideLayout61.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slideLayout" Target="../slideLayouts/slideLayout39.xml"/><Relationship Id="rId49" Type="http://schemas.openxmlformats.org/officeDocument/2006/relationships/slideLayout" Target="../slideLayouts/slideLayout52.xml"/><Relationship Id="rId57" Type="http://schemas.openxmlformats.org/officeDocument/2006/relationships/slideLayout" Target="../slideLayouts/slideLayout60.xml"/><Relationship Id="rId61" Type="http://schemas.openxmlformats.org/officeDocument/2006/relationships/tags" Target="../tags/tag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4" Type="http://schemas.openxmlformats.org/officeDocument/2006/relationships/slideLayout" Target="../slideLayouts/slideLayout47.xml"/><Relationship Id="rId52" Type="http://schemas.openxmlformats.org/officeDocument/2006/relationships/slideLayout" Target="../slideLayouts/slideLayout55.xml"/><Relationship Id="rId60" Type="http://schemas.openxmlformats.org/officeDocument/2006/relationships/vmlDrawing" Target="../drawings/vmlDrawing1.v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 Id="rId43" Type="http://schemas.openxmlformats.org/officeDocument/2006/relationships/slideLayout" Target="../slideLayouts/slideLayout46.xml"/><Relationship Id="rId48" Type="http://schemas.openxmlformats.org/officeDocument/2006/relationships/slideLayout" Target="../slideLayouts/slideLayout51.xml"/><Relationship Id="rId56" Type="http://schemas.openxmlformats.org/officeDocument/2006/relationships/slideLayout" Target="../slideLayouts/slideLayout59.xml"/><Relationship Id="rId8" Type="http://schemas.openxmlformats.org/officeDocument/2006/relationships/slideLayout" Target="../slideLayouts/slideLayout11.xml"/><Relationship Id="rId51" Type="http://schemas.openxmlformats.org/officeDocument/2006/relationships/slideLayout" Target="../slideLayouts/slideLayout54.xml"/><Relationship Id="rId3" Type="http://schemas.openxmlformats.org/officeDocument/2006/relationships/slideLayout" Target="../slideLayouts/slideLayout6.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slideLayout" Target="../slideLayouts/slideLayout41.xml"/><Relationship Id="rId46" Type="http://schemas.openxmlformats.org/officeDocument/2006/relationships/slideLayout" Target="../slideLayouts/slideLayout49.xml"/><Relationship Id="rId5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theme" Target="../theme/theme3.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6" Type="http://schemas.openxmlformats.org/officeDocument/2006/relationships/theme" Target="../theme/theme5.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7753F9-E543-4333-93CA-28C8667CE03F}"/>
              </a:ext>
            </a:extLst>
          </p:cNvPr>
          <p:cNvSpPr>
            <a:spLocks noGrp="1"/>
          </p:cNvSpPr>
          <p:nvPr>
            <p:ph type="title"/>
          </p:nvPr>
        </p:nvSpPr>
        <p:spPr>
          <a:xfrm>
            <a:off x="149831" y="97998"/>
            <a:ext cx="11901756" cy="7342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65706E-E64F-40A6-B5DC-99AF3B8BE848}"/>
              </a:ext>
            </a:extLst>
          </p:cNvPr>
          <p:cNvSpPr>
            <a:spLocks noGrp="1"/>
          </p:cNvSpPr>
          <p:nvPr>
            <p:ph type="body" idx="1"/>
          </p:nvPr>
        </p:nvSpPr>
        <p:spPr>
          <a:xfrm>
            <a:off x="149831" y="1126983"/>
            <a:ext cx="11901756"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0BF63-CF62-415C-86EC-34A20C2C2891}"/>
              </a:ext>
            </a:extLst>
          </p:cNvPr>
          <p:cNvSpPr>
            <a:spLocks noGrp="1"/>
          </p:cNvSpPr>
          <p:nvPr>
            <p:ph type="dt" sz="half" idx="2"/>
          </p:nvPr>
        </p:nvSpPr>
        <p:spPr>
          <a:xfrm>
            <a:off x="0" y="6699380"/>
            <a:ext cx="1027416" cy="158620"/>
          </a:xfrm>
          <a:prstGeom prst="rect">
            <a:avLst/>
          </a:prstGeom>
        </p:spPr>
        <p:txBody>
          <a:bodyPr vert="horz" lIns="91440" tIns="45720" rIns="91440" bIns="45720" rtlCol="0" anchor="ctr"/>
          <a:lstStyle>
            <a:lvl1pPr algn="l">
              <a:defRPr sz="600">
                <a:solidFill>
                  <a:schemeClr val="bg1">
                    <a:lumMod val="85000"/>
                  </a:schemeClr>
                </a:solidFill>
              </a:defRPr>
            </a:lvl1pPr>
          </a:lstStyle>
          <a:p>
            <a:pPr defTabSz="914225">
              <a:defRPr/>
            </a:pPr>
            <a:fld id="{0711AC0A-2895-47D1-B6A7-3693EABA312C}" type="datetime1">
              <a:rPr lang="en-US" smtClean="0">
                <a:solidFill>
                  <a:prstClr val="white">
                    <a:lumMod val="85000"/>
                  </a:prstClr>
                </a:solidFill>
              </a:rPr>
              <a:pPr defTabSz="914225">
                <a:defRPr/>
              </a:pPr>
              <a:t>5/14/2018</a:t>
            </a:fld>
            <a:endParaRPr lang="en-US">
              <a:solidFill>
                <a:prstClr val="white">
                  <a:lumMod val="85000"/>
                </a:prstClr>
              </a:solidFill>
            </a:endParaRPr>
          </a:p>
        </p:txBody>
      </p:sp>
      <p:sp>
        <p:nvSpPr>
          <p:cNvPr id="5" name="Footer Placeholder 4">
            <a:extLst>
              <a:ext uri="{FF2B5EF4-FFF2-40B4-BE49-F238E27FC236}">
                <a16:creationId xmlns:a16="http://schemas.microsoft.com/office/drawing/2014/main" id="{FD8A3835-D433-40DB-86CB-666B9C76D8AC}"/>
              </a:ext>
            </a:extLst>
          </p:cNvPr>
          <p:cNvSpPr>
            <a:spLocks noGrp="1"/>
          </p:cNvSpPr>
          <p:nvPr>
            <p:ph type="ftr" sz="quarter" idx="3"/>
          </p:nvPr>
        </p:nvSpPr>
        <p:spPr>
          <a:xfrm>
            <a:off x="1376738" y="6699380"/>
            <a:ext cx="9914561" cy="158620"/>
          </a:xfrm>
          <a:prstGeom prst="rect">
            <a:avLst/>
          </a:prstGeom>
        </p:spPr>
        <p:txBody>
          <a:bodyPr vert="horz" lIns="91440" tIns="45720" rIns="91440" bIns="45720" rtlCol="0" anchor="ctr"/>
          <a:lstStyle>
            <a:lvl1pPr algn="ctr">
              <a:defRPr sz="600">
                <a:solidFill>
                  <a:schemeClr val="bg1">
                    <a:lumMod val="85000"/>
                  </a:schemeClr>
                </a:solidFill>
              </a:defRPr>
            </a:lvl1pPr>
          </a:lstStyle>
          <a:p>
            <a:pPr defTabSz="914225">
              <a:defRPr/>
            </a:pPr>
            <a:r>
              <a:rPr lang="en-US">
                <a:solidFill>
                  <a:prstClr val="white">
                    <a:lumMod val="85000"/>
                  </a:prstClr>
                </a:solidFill>
              </a:rPr>
              <a:t>&lt;company name&gt;- SUBJECT TO NDA OR PIA</a:t>
            </a:r>
          </a:p>
        </p:txBody>
      </p:sp>
      <p:sp>
        <p:nvSpPr>
          <p:cNvPr id="6" name="Slide Number Placeholder 5">
            <a:extLst>
              <a:ext uri="{FF2B5EF4-FFF2-40B4-BE49-F238E27FC236}">
                <a16:creationId xmlns:a16="http://schemas.microsoft.com/office/drawing/2014/main" id="{E0AC4291-D825-4356-AA67-4C39648AAA39}"/>
              </a:ext>
            </a:extLst>
          </p:cNvPr>
          <p:cNvSpPr>
            <a:spLocks noGrp="1"/>
          </p:cNvSpPr>
          <p:nvPr>
            <p:ph type="sldNum" sz="quarter" idx="4"/>
          </p:nvPr>
        </p:nvSpPr>
        <p:spPr>
          <a:xfrm>
            <a:off x="11609798" y="6699379"/>
            <a:ext cx="582202" cy="158620"/>
          </a:xfrm>
          <a:prstGeom prst="rect">
            <a:avLst/>
          </a:prstGeom>
        </p:spPr>
        <p:txBody>
          <a:bodyPr vert="horz" lIns="91440" tIns="45720" rIns="91440" bIns="45720" rtlCol="0" anchor="ctr"/>
          <a:lstStyle>
            <a:lvl1pPr algn="r">
              <a:defRPr sz="600">
                <a:solidFill>
                  <a:schemeClr val="bg1">
                    <a:lumMod val="85000"/>
                  </a:schemeClr>
                </a:solidFill>
              </a:defRPr>
            </a:lvl1pPr>
          </a:lstStyle>
          <a:p>
            <a:pPr defTabSz="914225">
              <a:defRPr/>
            </a:pPr>
            <a:fld id="{2064D0AA-63B8-4954-A966-5C7D07E178C1}" type="slidenum">
              <a:rPr lang="en-US" smtClean="0">
                <a:solidFill>
                  <a:prstClr val="white">
                    <a:lumMod val="85000"/>
                  </a:prstClr>
                </a:solidFill>
              </a:rPr>
              <a:pPr defTabSz="914225">
                <a:defRPr/>
              </a:pPr>
              <a:t>‹#›</a:t>
            </a:fld>
            <a:endParaRPr lang="en-US">
              <a:solidFill>
                <a:prstClr val="white">
                  <a:lumMod val="85000"/>
                </a:prstClr>
              </a:solidFill>
            </a:endParaRPr>
          </a:p>
        </p:txBody>
      </p:sp>
    </p:spTree>
    <p:extLst>
      <p:ext uri="{BB962C8B-B14F-4D97-AF65-F5344CB8AC3E}">
        <p14:creationId xmlns:p14="http://schemas.microsoft.com/office/powerpoint/2010/main" val="37068730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p:txStyles>
    <p:titleStyle>
      <a:lvl1pPr algn="l" defTabSz="914225"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p:titleStyle>
    <p:bodyStyle>
      <a:lvl1pPr marL="228556" indent="-228556" algn="l" defTabSz="914225"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668" indent="-228556" algn="l" defTabSz="914225"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781" indent="-228556" algn="l" defTabSz="914225"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599893" indent="-228556" algn="l" defTabSz="914225"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005" indent="-228556" algn="l" defTabSz="914225"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5" rtl="0" eaLnBrk="1" latinLnBrk="0" hangingPunct="1">
        <a:defRPr sz="1800" kern="1200">
          <a:solidFill>
            <a:schemeClr val="tx1"/>
          </a:solidFill>
          <a:latin typeface="+mn-lt"/>
          <a:ea typeface="+mn-ea"/>
          <a:cs typeface="+mn-cs"/>
        </a:defRPr>
      </a:lvl1pPr>
      <a:lvl2pPr marL="457112" algn="l" defTabSz="914225" rtl="0" eaLnBrk="1" latinLnBrk="0" hangingPunct="1">
        <a:defRPr sz="1800" kern="1200">
          <a:solidFill>
            <a:schemeClr val="tx1"/>
          </a:solidFill>
          <a:latin typeface="+mn-lt"/>
          <a:ea typeface="+mn-ea"/>
          <a:cs typeface="+mn-cs"/>
        </a:defRPr>
      </a:lvl2pPr>
      <a:lvl3pPr marL="914225" algn="l" defTabSz="914225" rtl="0" eaLnBrk="1" latinLnBrk="0" hangingPunct="1">
        <a:defRPr sz="1800" kern="1200">
          <a:solidFill>
            <a:schemeClr val="tx1"/>
          </a:solidFill>
          <a:latin typeface="+mn-lt"/>
          <a:ea typeface="+mn-ea"/>
          <a:cs typeface="+mn-cs"/>
        </a:defRPr>
      </a:lvl3pPr>
      <a:lvl4pPr marL="1371337" algn="l" defTabSz="914225" rtl="0" eaLnBrk="1" latinLnBrk="0" hangingPunct="1">
        <a:defRPr sz="1800" kern="1200">
          <a:solidFill>
            <a:schemeClr val="tx1"/>
          </a:solidFill>
          <a:latin typeface="+mn-lt"/>
          <a:ea typeface="+mn-ea"/>
          <a:cs typeface="+mn-cs"/>
        </a:defRPr>
      </a:lvl4pPr>
      <a:lvl5pPr marL="1828449" algn="l" defTabSz="914225" rtl="0" eaLnBrk="1" latinLnBrk="0" hangingPunct="1">
        <a:defRPr sz="1800" kern="1200">
          <a:solidFill>
            <a:schemeClr val="tx1"/>
          </a:solidFill>
          <a:latin typeface="+mn-lt"/>
          <a:ea typeface="+mn-ea"/>
          <a:cs typeface="+mn-cs"/>
        </a:defRPr>
      </a:lvl5pPr>
      <a:lvl6pPr marL="2285561" algn="l" defTabSz="914225" rtl="0" eaLnBrk="1" latinLnBrk="0" hangingPunct="1">
        <a:defRPr sz="1800" kern="1200">
          <a:solidFill>
            <a:schemeClr val="tx1"/>
          </a:solidFill>
          <a:latin typeface="+mn-lt"/>
          <a:ea typeface="+mn-ea"/>
          <a:cs typeface="+mn-cs"/>
        </a:defRPr>
      </a:lvl6pPr>
      <a:lvl7pPr marL="2742674" algn="l" defTabSz="914225" rtl="0" eaLnBrk="1" latinLnBrk="0" hangingPunct="1">
        <a:defRPr sz="1800" kern="1200">
          <a:solidFill>
            <a:schemeClr val="tx1"/>
          </a:solidFill>
          <a:latin typeface="+mn-lt"/>
          <a:ea typeface="+mn-ea"/>
          <a:cs typeface="+mn-cs"/>
        </a:defRPr>
      </a:lvl7pPr>
      <a:lvl8pPr marL="3199785" algn="l" defTabSz="914225" rtl="0" eaLnBrk="1" latinLnBrk="0" hangingPunct="1">
        <a:defRPr sz="1800" kern="1200">
          <a:solidFill>
            <a:schemeClr val="tx1"/>
          </a:solidFill>
          <a:latin typeface="+mn-lt"/>
          <a:ea typeface="+mn-ea"/>
          <a:cs typeface="+mn-cs"/>
        </a:defRPr>
      </a:lvl8pPr>
      <a:lvl9pPr marL="3656897" algn="l" defTabSz="91422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375" y="289512"/>
            <a:ext cx="11889567" cy="899665"/>
          </a:xfrm>
          <a:prstGeom prst="rect">
            <a:avLst/>
          </a:prstGeom>
        </p:spPr>
        <p:txBody>
          <a:bodyPr vert="horz" wrap="square" lIns="146304" tIns="91440" rIns="146304" bIns="91440" rtlCol="0" anchor="t">
            <a:noAutofit/>
          </a:bodyPr>
          <a:lstStyle/>
          <a:p>
            <a:r>
              <a:rPr lang="en-US"/>
              <a:t>Click to edit Master title style</a:t>
            </a:r>
          </a:p>
        </p:txBody>
      </p:sp>
      <p:graphicFrame>
        <p:nvGraphicFramePr>
          <p:cNvPr id="7" name="Object 6" hidden="1"/>
          <p:cNvGraphicFramePr>
            <a:graphicFrameLocks noChangeAspect="1"/>
          </p:cNvGraphicFramePr>
          <p:nvPr userDrawn="1">
            <p:custDataLst>
              <p:tags r:id="rId61"/>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027" name="think-cell Slide" r:id="rId62" imgW="377" imgH="377" progId="TCLayout.ActiveDocument.1">
                  <p:embed/>
                </p:oleObj>
              </mc:Choice>
              <mc:Fallback>
                <p:oleObj name="think-cell Slide" r:id="rId62" imgW="377" imgH="377" progId="TCLayout.ActiveDocument.1">
                  <p:embed/>
                  <p:pic>
                    <p:nvPicPr>
                      <p:cNvPr id="7" name="Object 6" hidden="1"/>
                      <p:cNvPicPr/>
                      <p:nvPr/>
                    </p:nvPicPr>
                    <p:blipFill>
                      <a:blip r:embed="rId63"/>
                      <a:stretch>
                        <a:fillRect/>
                      </a:stretch>
                    </p:blipFill>
                    <p:spPr>
                      <a:xfrm>
                        <a:off x="1589" y="1589"/>
                        <a:ext cx="1587" cy="1587"/>
                      </a:xfrm>
                      <a:prstGeom prst="rect">
                        <a:avLst/>
                      </a:prstGeom>
                    </p:spPr>
                  </p:pic>
                </p:oleObj>
              </mc:Fallback>
            </mc:AlternateContent>
          </a:graphicData>
        </a:graphic>
      </p:graphicFrame>
      <p:sp>
        <p:nvSpPr>
          <p:cNvPr id="4" name="Text Placeholder 3"/>
          <p:cNvSpPr>
            <a:spLocks noGrp="1"/>
          </p:cNvSpPr>
          <p:nvPr>
            <p:ph type="body" idx="1"/>
          </p:nvPr>
        </p:nvSpPr>
        <p:spPr>
          <a:xfrm>
            <a:off x="152400" y="1189178"/>
            <a:ext cx="11887201" cy="2074286"/>
          </a:xfrm>
          <a:prstGeom prst="rect">
            <a:avLst/>
          </a:prstGeom>
        </p:spPr>
        <p:txBody>
          <a:bodyPr vert="horz" wrap="square" lIns="182880"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63"/>
          <a:stretch>
            <a:fillRect/>
          </a:stretch>
        </p:blipFill>
        <p:spPr>
          <a:xfrm rot="5400000">
            <a:off x="9396000" y="2845599"/>
            <a:ext cx="6497930" cy="713342"/>
          </a:xfrm>
          <a:prstGeom prst="rect">
            <a:avLst/>
          </a:prstGeom>
        </p:spPr>
      </p:pic>
      <p:sp>
        <p:nvSpPr>
          <p:cNvPr id="3" name="Footer Placeholder 2"/>
          <p:cNvSpPr>
            <a:spLocks noGrp="1"/>
          </p:cNvSpPr>
          <p:nvPr>
            <p:ph type="ftr" sz="quarter" idx="3"/>
          </p:nvPr>
        </p:nvSpPr>
        <p:spPr>
          <a:xfrm>
            <a:off x="4038582" y="6493776"/>
            <a:ext cx="4114839" cy="364224"/>
          </a:xfrm>
          <a:prstGeom prst="rect">
            <a:avLst/>
          </a:prstGeom>
        </p:spPr>
        <p:txBody>
          <a:bodyPr vert="horz" lIns="182880" tIns="45720" rIns="182880" bIns="45720" rtlCol="0" anchor="ctr"/>
          <a:lstStyle>
            <a:lvl1pPr algn="ctr">
              <a:defRPr sz="1000">
                <a:solidFill>
                  <a:schemeClr val="tx1"/>
                </a:solidFill>
              </a:defRPr>
            </a:lvl1pPr>
          </a:lstStyle>
          <a:p>
            <a:pPr defTabSz="914192"/>
            <a:r>
              <a:rPr lang="en-IN">
                <a:solidFill>
                  <a:srgbClr val="505050"/>
                </a:solidFill>
              </a:rPr>
              <a:t>Microsoft Confidential – Shared under NDA</a:t>
            </a:r>
            <a:endParaRPr lang="en-US">
              <a:solidFill>
                <a:srgbClr val="505050"/>
              </a:solidFill>
            </a:endParaRPr>
          </a:p>
        </p:txBody>
      </p:sp>
      <p:sp>
        <p:nvSpPr>
          <p:cNvPr id="6" name="Slide Number Placeholder 5"/>
          <p:cNvSpPr>
            <a:spLocks noGrp="1"/>
          </p:cNvSpPr>
          <p:nvPr>
            <p:ph type="sldNum" sz="quarter" idx="4"/>
          </p:nvPr>
        </p:nvSpPr>
        <p:spPr>
          <a:xfrm>
            <a:off x="9449812" y="6493776"/>
            <a:ext cx="2742188" cy="364224"/>
          </a:xfrm>
          <a:prstGeom prst="rect">
            <a:avLst/>
          </a:prstGeom>
        </p:spPr>
        <p:txBody>
          <a:bodyPr vert="horz" lIns="182880" tIns="45720" rIns="182880" bIns="45720" rtlCol="0" anchor="ctr"/>
          <a:lstStyle>
            <a:lvl1pPr algn="r">
              <a:defRPr sz="1000">
                <a:solidFill>
                  <a:schemeClr val="tx1"/>
                </a:solidFill>
              </a:defRPr>
            </a:lvl1pPr>
          </a:lstStyle>
          <a:p>
            <a:pPr defTabSz="914192"/>
            <a:fld id="{6503E857-4F15-4ECA-BD4D-D22AAAB9E67A}" type="slidenum">
              <a:rPr lang="en-US" smtClean="0">
                <a:solidFill>
                  <a:srgbClr val="505050"/>
                </a:solidFill>
              </a:rPr>
              <a:pPr defTabSz="914192"/>
              <a:t>‹#›</a:t>
            </a:fld>
            <a:endParaRPr lang="en-US">
              <a:solidFill>
                <a:srgbClr val="505050"/>
              </a:solidFill>
            </a:endParaRPr>
          </a:p>
        </p:txBody>
      </p:sp>
    </p:spTree>
    <p:extLst>
      <p:ext uri="{BB962C8B-B14F-4D97-AF65-F5344CB8AC3E}">
        <p14:creationId xmlns:p14="http://schemas.microsoft.com/office/powerpoint/2010/main" val="200289144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Lst>
  <p:transition>
    <p:fade/>
  </p:transition>
  <p:hf hdr="0" ftr="0" dt="0"/>
  <p:txStyles>
    <p:titleStyle>
      <a:lvl1pPr algn="l" defTabSz="914192" rtl="0" eaLnBrk="1" latinLnBrk="0" hangingPunct="1">
        <a:lnSpc>
          <a:spcPct val="90000"/>
        </a:lnSpc>
        <a:spcBef>
          <a:spcPct val="0"/>
        </a:spcBef>
        <a:buNone/>
        <a:defRPr lang="en-US" sz="4400" b="0" kern="1200" cap="none" spc="-100" baseline="0" dirty="0" smtClean="0">
          <a:ln w="3175">
            <a:noFill/>
          </a:ln>
          <a:gradFill>
            <a:gsLst>
              <a:gs pos="1250">
                <a:schemeClr val="accent1"/>
              </a:gs>
              <a:gs pos="100000">
                <a:schemeClr val="accent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44">
          <p15:clr>
            <a:srgbClr val="5ACBF0"/>
          </p15:clr>
        </p15:guide>
        <p15:guide id="2" pos="96">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8">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84">
          <p15:clr>
            <a:srgbClr val="5ACBF0"/>
          </p15:clr>
        </p15:guide>
        <p15:guide id="16" pos="216">
          <p15:clr>
            <a:srgbClr val="C35EA4"/>
          </p15:clr>
        </p15:guide>
        <p15:guide id="17" pos="7464">
          <p15:clr>
            <a:srgbClr val="C35EA4"/>
          </p15:clr>
        </p15:guide>
        <p15:guide id="18" orient="horz" pos="744">
          <p15:clr>
            <a:srgbClr val="5ACBF0"/>
          </p15:clr>
        </p15:guide>
        <p15:guide id="19" orient="horz" pos="1296">
          <p15:clr>
            <a:srgbClr val="5ACBF0"/>
          </p15:clr>
        </p15:guide>
        <p15:guide id="20" orient="horz" pos="1872">
          <p15:clr>
            <a:srgbClr val="5ACBF0"/>
          </p15:clr>
        </p15:guide>
        <p15:guide id="21" orient="horz" pos="2448">
          <p15:clr>
            <a:srgbClr val="5ACBF0"/>
          </p15:clr>
        </p15:guide>
        <p15:guide id="22" orient="horz" pos="3024">
          <p15:clr>
            <a:srgbClr val="5ACBF0"/>
          </p15:clr>
        </p15:guide>
        <p15:guide id="23" orient="horz" pos="3600">
          <p15:clr>
            <a:srgbClr val="5ACBF0"/>
          </p15:clr>
        </p15:guide>
        <p15:guide id="24" orient="horz" pos="4176">
          <p15:clr>
            <a:srgbClr val="5ACBF0"/>
          </p15:clr>
        </p15:guide>
        <p15:guide id="25" orient="horz" pos="4104">
          <p15:clr>
            <a:srgbClr val="C35EA4"/>
          </p15:clr>
        </p15:guide>
        <p15:guide id="26" orient="horz" pos="176">
          <p15:clr>
            <a:srgbClr val="C35EA4"/>
          </p15:clr>
        </p15:guide>
        <p15:guide id="27" orient="horz" pos="26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cstate="screen">
            <a:extLst>
              <a:ext uri="{28A0092B-C50C-407E-A947-70E740481C1C}">
                <a14:useLocalDpi xmlns:a14="http://schemas.microsoft.com/office/drawing/2010/main"/>
              </a:ext>
            </a:extLst>
          </a:blip>
          <a:stretch>
            <a:fillRect/>
          </a:stretch>
        </p:blipFill>
        <p:spPr>
          <a:xfrm rot="5400000">
            <a:off x="9179299" y="3012080"/>
            <a:ext cx="6858623" cy="833218"/>
          </a:xfrm>
          <a:prstGeom prst="rect">
            <a:avLst/>
          </a:prstGeom>
        </p:spPr>
      </p:pic>
    </p:spTree>
    <p:extLst>
      <p:ext uri="{BB962C8B-B14F-4D97-AF65-F5344CB8AC3E}">
        <p14:creationId xmlns:p14="http://schemas.microsoft.com/office/powerpoint/2010/main" val="6453189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Lst>
  <p:transition>
    <p:fade/>
  </p:transition>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90175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6"/>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5"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99505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Lst>
  <p:transition>
    <p:fade/>
  </p:transition>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9">
          <p15:clr>
            <a:srgbClr val="C35EA4"/>
          </p15:clr>
        </p15:guide>
        <p15:guide id="6" pos="2765">
          <p15:clr>
            <a:srgbClr val="C35EA4"/>
          </p15:clr>
        </p15:guide>
        <p15:guide id="7" pos="3855">
          <p15:clr>
            <a:srgbClr val="C35EA4"/>
          </p15:clr>
        </p15:guide>
        <p15:guide id="8" pos="4003">
          <p15:clr>
            <a:srgbClr val="C35EA4"/>
          </p15:clr>
        </p15:guide>
        <p15:guide id="9" pos="5083">
          <p15:clr>
            <a:srgbClr val="C35EA4"/>
          </p15:clr>
        </p15:guide>
        <p15:guide id="10" pos="5231">
          <p15:clr>
            <a:srgbClr val="C35EA4"/>
          </p15:clr>
        </p15:guide>
        <p15:guide id="11" pos="6323">
          <p15:clr>
            <a:srgbClr val="C35EA4"/>
          </p15:clr>
        </p15:guide>
        <p15:guide id="12" pos="6469">
          <p15:clr>
            <a:srgbClr val="C35EA4"/>
          </p15:clr>
        </p15:guide>
        <p15:guide id="16" pos="293">
          <p15:clr>
            <a:srgbClr val="F26B43"/>
          </p15:clr>
        </p15:guide>
        <p15:guide id="17" pos="7392">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8">
          <p15:clr>
            <a:srgbClr val="F26B43"/>
          </p15:clr>
        </p15:guide>
        <p15:guide id="26" orient="horz" pos="4014">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cstate="screen">
            <a:extLst>
              <a:ext uri="{28A0092B-C50C-407E-A947-70E740481C1C}">
                <a14:useLocalDpi xmlns:a14="http://schemas.microsoft.com/office/drawing/2010/main"/>
              </a:ext>
            </a:extLst>
          </a:blip>
          <a:stretch>
            <a:fillRect/>
          </a:stretch>
        </p:blipFill>
        <p:spPr>
          <a:xfrm rot="5400000">
            <a:off x="9179299" y="3012080"/>
            <a:ext cx="6858623" cy="833218"/>
          </a:xfrm>
          <a:prstGeom prst="rect">
            <a:avLst/>
          </a:prstGeom>
        </p:spPr>
      </p:pic>
    </p:spTree>
    <p:extLst>
      <p:ext uri="{BB962C8B-B14F-4D97-AF65-F5344CB8AC3E}">
        <p14:creationId xmlns:p14="http://schemas.microsoft.com/office/powerpoint/2010/main" val="264205738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Lst>
  <p:transition>
    <p:fade/>
  </p:transition>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0.xml"/><Relationship Id="rId1" Type="http://schemas.openxmlformats.org/officeDocument/2006/relationships/slideLayout" Target="../slideLayouts/slideLayout111.xml"/></Relationships>
</file>

<file path=ppt/slides/_rels/slide11.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18.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72.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svg"/><Relationship Id="rId9" Type="http://schemas.openxmlformats.org/officeDocument/2006/relationships/image" Target="../media/image6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53.xml"/></Relationships>
</file>

<file path=ppt/slides/_rels/slide15.xml.rels><?xml version="1.0" encoding="UTF-8" standalone="yes"?>
<Relationships xmlns="http://schemas.openxmlformats.org/package/2006/relationships"><Relationship Id="rId3" Type="http://schemas.openxmlformats.org/officeDocument/2006/relationships/hyperlink" Target="https://info.microsoft.com/RequestEMSDemoRegistration.html?ls=Website" TargetMode="External"/><Relationship Id="rId2" Type="http://schemas.openxmlformats.org/officeDocument/2006/relationships/notesSlide" Target="../notesSlides/notesSlide14.xml"/><Relationship Id="rId1" Type="http://schemas.openxmlformats.org/officeDocument/2006/relationships/slideLayout" Target="../slideLayouts/slideLayout111.xml"/><Relationship Id="rId5" Type="http://schemas.openxmlformats.org/officeDocument/2006/relationships/hyperlink" Target="https://fasttrack.microsoft.com/ems" TargetMode="External"/><Relationship Id="rId4" Type="http://schemas.openxmlformats.org/officeDocument/2006/relationships/hyperlink" Target="https://www.microsoft.com/cloud-platform/enterprise-mobility-security-tria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75.xml"/><Relationship Id="rId4" Type="http://schemas.openxmlformats.org/officeDocument/2006/relationships/image" Target="../media/image75.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14.png"/><Relationship Id="rId10"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5.png"/><Relationship Id="rId3" Type="http://schemas.openxmlformats.org/officeDocument/2006/relationships/image" Target="../media/image32.png"/><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2.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2.xml"/><Relationship Id="rId6" Type="http://schemas.openxmlformats.org/officeDocument/2006/relationships/image" Target="../media/image45.sv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17.png"/><Relationship Id="rId4" Type="http://schemas.openxmlformats.org/officeDocument/2006/relationships/image" Target="../media/image43.sv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16.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7.xml"/><Relationship Id="rId1" Type="http://schemas.openxmlformats.org/officeDocument/2006/relationships/slideLayout" Target="../slideLayouts/slideLayout72.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111.xml"/></Relationships>
</file>

<file path=ppt/slides/_rels/slide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xml"/><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5081D-8A3D-4DBD-BEB5-84D653E4713A}"/>
              </a:ext>
            </a:extLst>
          </p:cNvPr>
          <p:cNvPicPr>
            <a:picLocks noChangeAspect="1"/>
          </p:cNvPicPr>
          <p:nvPr/>
        </p:nvPicPr>
        <p:blipFill rotWithShape="1">
          <a:blip r:embed="rId3"/>
          <a:srcRect t="3361" b="13486"/>
          <a:stretch/>
        </p:blipFill>
        <p:spPr>
          <a:xfrm>
            <a:off x="-253505" y="486"/>
            <a:ext cx="12445506" cy="6899192"/>
          </a:xfrm>
          <a:prstGeom prst="rect">
            <a:avLst/>
          </a:prstGeom>
        </p:spPr>
      </p:pic>
      <p:sp>
        <p:nvSpPr>
          <p:cNvPr id="4" name="Rectangle 3">
            <a:extLst>
              <a:ext uri="{FF2B5EF4-FFF2-40B4-BE49-F238E27FC236}">
                <a16:creationId xmlns:a16="http://schemas.microsoft.com/office/drawing/2014/main" id="{6D04CEDD-114F-46D0-A480-FCEB37FD2E4A}"/>
              </a:ext>
            </a:extLst>
          </p:cNvPr>
          <p:cNvSpPr/>
          <p:nvPr/>
        </p:nvSpPr>
        <p:spPr>
          <a:xfrm>
            <a:off x="1" y="487"/>
            <a:ext cx="12192000" cy="6899192"/>
          </a:xfrm>
          <a:prstGeom prst="rect">
            <a:avLst/>
          </a:prstGeom>
          <a:solidFill>
            <a:srgbClr val="0065B8">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28" name="Title 6">
            <a:extLst>
              <a:ext uri="{FF2B5EF4-FFF2-40B4-BE49-F238E27FC236}">
                <a16:creationId xmlns:a16="http://schemas.microsoft.com/office/drawing/2014/main" id="{E3FEE235-AF1E-4B85-9EF8-D753728BDCDA}"/>
              </a:ext>
            </a:extLst>
          </p:cNvPr>
          <p:cNvSpPr txBox="1">
            <a:spLocks/>
          </p:cNvSpPr>
          <p:nvPr/>
        </p:nvSpPr>
        <p:spPr>
          <a:xfrm>
            <a:off x="1047910" y="1941604"/>
            <a:ext cx="4896638" cy="978909"/>
          </a:xfrm>
          <a:prstGeom prst="rect">
            <a:avLst/>
          </a:prstGeom>
        </p:spPr>
        <p:txBody>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marL="0" marR="0" lvl="0" indent="0" algn="l" defTabSz="914225" rtl="0" eaLnBrk="1" fontAlgn="auto" latinLnBrk="0" hangingPunct="1">
              <a:lnSpc>
                <a:spcPct val="100000"/>
              </a:lnSpc>
              <a:spcBef>
                <a:spcPct val="0"/>
              </a:spcBef>
              <a:spcAft>
                <a:spcPts val="0"/>
              </a:spcAft>
              <a:buClrTx/>
              <a:buSzTx/>
              <a:buFontTx/>
              <a:buNone/>
              <a:tabLst/>
              <a:defRPr/>
            </a:pPr>
            <a:r>
              <a:rPr kumimoji="0" lang="en-US" sz="1961" b="0" i="0" u="none" strike="noStrike" kern="1200" cap="none" spc="0" normalizeH="0" baseline="0" noProof="0">
                <a:ln>
                  <a:noFill/>
                </a:ln>
                <a:solidFill>
                  <a:prstClr val="white"/>
                </a:solidFill>
                <a:effectLst/>
                <a:uLnTx/>
                <a:uFillTx/>
                <a:latin typeface="Segoe UI Light"/>
                <a:ea typeface="+mj-ea"/>
                <a:cs typeface="+mj-cs"/>
              </a:rPr>
              <a:t>Securely run and grow your business with</a:t>
            </a:r>
            <a:r>
              <a:rPr kumimoji="0" lang="en-US" sz="1961" b="0" i="0" u="none" strike="noStrike" kern="1200" cap="none" spc="0" normalizeH="0" baseline="0" noProof="0">
                <a:ln>
                  <a:noFill/>
                </a:ln>
                <a:solidFill>
                  <a:prstClr val="white"/>
                </a:solidFill>
                <a:effectLst/>
                <a:uLnTx/>
                <a:uFillTx/>
                <a:latin typeface="Segoe UI Light"/>
                <a:ea typeface="Segoe UI" charset="0"/>
                <a:cs typeface="Segoe UI" charset="0"/>
              </a:rPr>
              <a:t> </a:t>
            </a:r>
          </a:p>
        </p:txBody>
      </p:sp>
      <p:sp>
        <p:nvSpPr>
          <p:cNvPr id="29" name="Title 6">
            <a:extLst>
              <a:ext uri="{FF2B5EF4-FFF2-40B4-BE49-F238E27FC236}">
                <a16:creationId xmlns:a16="http://schemas.microsoft.com/office/drawing/2014/main" id="{3CA76581-44BD-4EFE-858C-6B5B15804043}"/>
              </a:ext>
            </a:extLst>
          </p:cNvPr>
          <p:cNvSpPr txBox="1">
            <a:spLocks/>
          </p:cNvSpPr>
          <p:nvPr/>
        </p:nvSpPr>
        <p:spPr>
          <a:xfrm>
            <a:off x="928073" y="2532125"/>
            <a:ext cx="5167927" cy="715829"/>
          </a:xfrm>
          <a:prstGeom prst="rect">
            <a:avLst/>
          </a:prstGeom>
        </p:spPr>
        <p:txBody>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marL="0" marR="0" lvl="0" indent="0" algn="l" defTabSz="914225" rtl="0" eaLnBrk="1" fontAlgn="auto" latinLnBrk="0" hangingPunct="1">
              <a:lnSpc>
                <a:spcPct val="100000"/>
              </a:lnSpc>
              <a:spcBef>
                <a:spcPct val="0"/>
              </a:spcBef>
              <a:spcAft>
                <a:spcPts val="0"/>
              </a:spcAft>
              <a:buClrTx/>
              <a:buSzTx/>
              <a:buFontTx/>
              <a:buNone/>
              <a:tabLst/>
              <a:defRPr/>
            </a:pPr>
            <a:r>
              <a:rPr kumimoji="0" lang="en-US" sz="5882" b="1" i="0" u="none" strike="noStrike" kern="1200" cap="none" spc="0" normalizeH="0" baseline="0" noProof="0">
                <a:ln>
                  <a:noFill/>
                </a:ln>
                <a:solidFill>
                  <a:prstClr val="white"/>
                </a:solidFill>
                <a:effectLst/>
                <a:uLnTx/>
                <a:uFillTx/>
                <a:latin typeface="Segoe UI"/>
                <a:ea typeface="Segoe UI" charset="0"/>
                <a:cs typeface="Segoe UI" charset="0"/>
              </a:rPr>
              <a:t>Microsoft </a:t>
            </a:r>
          </a:p>
          <a:p>
            <a:pPr marL="0" marR="0" lvl="0" indent="0" algn="l" defTabSz="914225" rtl="0" eaLnBrk="1" fontAlgn="auto" latinLnBrk="0" hangingPunct="1">
              <a:lnSpc>
                <a:spcPct val="100000"/>
              </a:lnSpc>
              <a:spcBef>
                <a:spcPct val="0"/>
              </a:spcBef>
              <a:spcAft>
                <a:spcPts val="0"/>
              </a:spcAft>
              <a:buClrTx/>
              <a:buSzTx/>
              <a:buFontTx/>
              <a:buNone/>
              <a:tabLst/>
              <a:defRPr/>
            </a:pPr>
            <a:r>
              <a:rPr kumimoji="0" lang="en-US" sz="5882" b="1" i="0" u="none" strike="noStrike" kern="1200" cap="none" spc="0" normalizeH="0" baseline="0" noProof="0">
                <a:ln>
                  <a:noFill/>
                </a:ln>
                <a:solidFill>
                  <a:prstClr val="white"/>
                </a:solidFill>
                <a:effectLst/>
                <a:uLnTx/>
                <a:uFillTx/>
                <a:latin typeface="Segoe UI"/>
                <a:ea typeface="Segoe UI" charset="0"/>
                <a:cs typeface="Segoe UI" charset="0"/>
              </a:rPr>
              <a:t>365 Business</a:t>
            </a:r>
          </a:p>
        </p:txBody>
      </p:sp>
    </p:spTree>
    <p:extLst>
      <p:ext uri="{BB962C8B-B14F-4D97-AF65-F5344CB8AC3E}">
        <p14:creationId xmlns:p14="http://schemas.microsoft.com/office/powerpoint/2010/main" val="125896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D66277-5CE9-4B06-959A-1D10A672140E}"/>
              </a:ext>
            </a:extLst>
          </p:cNvPr>
          <p:cNvPicPr>
            <a:picLocks noChangeAspect="1"/>
          </p:cNvPicPr>
          <p:nvPr/>
        </p:nvPicPr>
        <p:blipFill rotWithShape="1">
          <a:blip r:embed="rId3">
            <a:extLst>
              <a:ext uri="{28A0092B-C50C-407E-A947-70E740481C1C}">
                <a14:useLocalDpi xmlns:a14="http://schemas.microsoft.com/office/drawing/2010/main" val="0"/>
              </a:ext>
            </a:extLst>
          </a:blip>
          <a:srcRect l="15884" r="45286" b="22509"/>
          <a:stretch/>
        </p:blipFill>
        <p:spPr>
          <a:xfrm>
            <a:off x="-29571" y="-1"/>
            <a:ext cx="5154443" cy="6857513"/>
          </a:xfrm>
          <a:prstGeom prst="rect">
            <a:avLst/>
          </a:prstGeom>
        </p:spPr>
      </p:pic>
      <p:sp>
        <p:nvSpPr>
          <p:cNvPr id="57" name="Rectangle 56">
            <a:extLst>
              <a:ext uri="{FF2B5EF4-FFF2-40B4-BE49-F238E27FC236}">
                <a16:creationId xmlns:a16="http://schemas.microsoft.com/office/drawing/2014/main" id="{8E42BCDE-9C4D-4B41-A99E-3B63CF636E72}"/>
              </a:ext>
            </a:extLst>
          </p:cNvPr>
          <p:cNvSpPr/>
          <p:nvPr/>
        </p:nvSpPr>
        <p:spPr bwMode="auto">
          <a:xfrm flipV="1">
            <a:off x="-29571" y="487"/>
            <a:ext cx="5154443" cy="6863669"/>
          </a:xfrm>
          <a:prstGeom prst="rect">
            <a:avLst/>
          </a:prstGeom>
          <a:solidFill>
            <a:schemeClr val="bg2">
              <a:lumMod val="10000"/>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Title 1">
            <a:extLst>
              <a:ext uri="{FF2B5EF4-FFF2-40B4-BE49-F238E27FC236}">
                <a16:creationId xmlns:a16="http://schemas.microsoft.com/office/drawing/2014/main" id="{A183C959-D1C0-4954-AC9F-BB90C006A8DD}"/>
              </a:ext>
            </a:extLst>
          </p:cNvPr>
          <p:cNvSpPr txBox="1">
            <a:spLocks/>
          </p:cNvSpPr>
          <p:nvPr/>
        </p:nvSpPr>
        <p:spPr>
          <a:xfrm>
            <a:off x="325620" y="1251346"/>
            <a:ext cx="4236842" cy="830689"/>
          </a:xfrm>
          <a:prstGeom prst="rect">
            <a:avLst/>
          </a:prstGeom>
        </p:spPr>
        <p:txBody>
          <a:bodyPr vert="horz" wrap="square" lIns="143428" tIns="89642" rIns="143428" bIns="89642" rtlCol="0" anchor="ctr">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2" normalizeH="0" baseline="0" noProof="0" dirty="0">
                <a:ln w="3175">
                  <a:noFill/>
                </a:ln>
                <a:solidFill>
                  <a:srgbClr val="FFFFFF"/>
                </a:solidFill>
                <a:effectLst/>
                <a:uLnTx/>
                <a:uFillTx/>
                <a:latin typeface="Segoe UI Semibold" panose="020B0702040204020203" pitchFamily="34" charset="0"/>
                <a:ea typeface="+mn-ea"/>
                <a:cs typeface="Segoe UI Semibold" panose="020B0702040204020203" pitchFamily="34" charset="0"/>
              </a:rPr>
              <a:t>Simplify GDPR compliance with Microsoft 365 Business</a:t>
            </a:r>
          </a:p>
        </p:txBody>
      </p:sp>
      <p:sp>
        <p:nvSpPr>
          <p:cNvPr id="14" name="TextBox 13">
            <a:extLst>
              <a:ext uri="{FF2B5EF4-FFF2-40B4-BE49-F238E27FC236}">
                <a16:creationId xmlns:a16="http://schemas.microsoft.com/office/drawing/2014/main" id="{B2BD8051-86B4-4247-9B80-694F90AAD5A7}"/>
              </a:ext>
            </a:extLst>
          </p:cNvPr>
          <p:cNvSpPr txBox="1"/>
          <p:nvPr/>
        </p:nvSpPr>
        <p:spPr>
          <a:xfrm>
            <a:off x="6690590" y="4071333"/>
            <a:ext cx="5422466"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Streamline processes</a:t>
            </a:r>
          </a:p>
        </p:txBody>
      </p:sp>
      <p:sp>
        <p:nvSpPr>
          <p:cNvPr id="19" name="TextBox 18">
            <a:extLst>
              <a:ext uri="{FF2B5EF4-FFF2-40B4-BE49-F238E27FC236}">
                <a16:creationId xmlns:a16="http://schemas.microsoft.com/office/drawing/2014/main" id="{B156D92D-B62D-431A-B82A-80D0F090C52B}"/>
              </a:ext>
            </a:extLst>
          </p:cNvPr>
          <p:cNvSpPr txBox="1"/>
          <p:nvPr/>
        </p:nvSpPr>
        <p:spPr>
          <a:xfrm>
            <a:off x="6690590" y="1024449"/>
            <a:ext cx="5422466" cy="9602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Assess and manage </a:t>
            </a:r>
            <a:br>
              <a:rPr kumimoji="0" lang="en-US" sz="24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br>
            <a:r>
              <a:rPr kumimoji="0" lang="en-US" sz="24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compliance risk</a:t>
            </a:r>
          </a:p>
        </p:txBody>
      </p:sp>
      <p:sp>
        <p:nvSpPr>
          <p:cNvPr id="20" name="TextBox 19">
            <a:extLst>
              <a:ext uri="{FF2B5EF4-FFF2-40B4-BE49-F238E27FC236}">
                <a16:creationId xmlns:a16="http://schemas.microsoft.com/office/drawing/2014/main" id="{782D8CB8-AAB0-48BD-9E2F-CF7B97BDA0CA}"/>
              </a:ext>
            </a:extLst>
          </p:cNvPr>
          <p:cNvSpPr txBox="1"/>
          <p:nvPr/>
        </p:nvSpPr>
        <p:spPr>
          <a:xfrm>
            <a:off x="6690590" y="2714090"/>
            <a:ext cx="5422466"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Protect personal data</a:t>
            </a:r>
          </a:p>
        </p:txBody>
      </p:sp>
      <p:grpSp>
        <p:nvGrpSpPr>
          <p:cNvPr id="7" name="Group 6">
            <a:extLst>
              <a:ext uri="{FF2B5EF4-FFF2-40B4-BE49-F238E27FC236}">
                <a16:creationId xmlns:a16="http://schemas.microsoft.com/office/drawing/2014/main" id="{C69F3230-A7D8-4352-A28F-E3398BEF1B09}"/>
              </a:ext>
            </a:extLst>
          </p:cNvPr>
          <p:cNvGrpSpPr/>
          <p:nvPr/>
        </p:nvGrpSpPr>
        <p:grpSpPr>
          <a:xfrm>
            <a:off x="21227" y="5147146"/>
            <a:ext cx="5052848" cy="1344637"/>
            <a:chOff x="21227" y="5147146"/>
            <a:chExt cx="5052848" cy="1344637"/>
          </a:xfrm>
        </p:grpSpPr>
        <p:sp>
          <p:nvSpPr>
            <p:cNvPr id="68" name="Rectangle 67">
              <a:extLst>
                <a:ext uri="{FF2B5EF4-FFF2-40B4-BE49-F238E27FC236}">
                  <a16:creationId xmlns:a16="http://schemas.microsoft.com/office/drawing/2014/main" id="{EAB741F2-E40B-4180-AA50-33CEF05B4CBD}"/>
                </a:ext>
              </a:extLst>
            </p:cNvPr>
            <p:cNvSpPr/>
            <p:nvPr/>
          </p:nvSpPr>
          <p:spPr bwMode="auto">
            <a:xfrm>
              <a:off x="3064589" y="5147146"/>
              <a:ext cx="995032" cy="1344637"/>
            </a:xfrm>
            <a:prstGeom prst="rect">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Rectangle 68">
              <a:extLst>
                <a:ext uri="{FF2B5EF4-FFF2-40B4-BE49-F238E27FC236}">
                  <a16:creationId xmlns:a16="http://schemas.microsoft.com/office/drawing/2014/main" id="{7EFA163E-E481-4FF5-994A-6DAC34AA9BEE}"/>
                </a:ext>
              </a:extLst>
            </p:cNvPr>
            <p:cNvSpPr/>
            <p:nvPr/>
          </p:nvSpPr>
          <p:spPr bwMode="auto">
            <a:xfrm>
              <a:off x="4079043" y="5147146"/>
              <a:ext cx="995032" cy="1344637"/>
            </a:xfrm>
            <a:prstGeom prst="rect">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Rectangle 69">
              <a:extLst>
                <a:ext uri="{FF2B5EF4-FFF2-40B4-BE49-F238E27FC236}">
                  <a16:creationId xmlns:a16="http://schemas.microsoft.com/office/drawing/2014/main" id="{09E3540B-52C3-4996-9367-FEAEB2689F0F}"/>
                </a:ext>
              </a:extLst>
            </p:cNvPr>
            <p:cNvSpPr/>
            <p:nvPr/>
          </p:nvSpPr>
          <p:spPr bwMode="auto">
            <a:xfrm>
              <a:off x="2050135" y="5147146"/>
              <a:ext cx="995032" cy="1344637"/>
            </a:xfrm>
            <a:prstGeom prst="rect">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Rectangle 70">
              <a:extLst>
                <a:ext uri="{FF2B5EF4-FFF2-40B4-BE49-F238E27FC236}">
                  <a16:creationId xmlns:a16="http://schemas.microsoft.com/office/drawing/2014/main" id="{9D21D5E6-8195-456C-8AA2-9DFB87DF59F8}"/>
                </a:ext>
              </a:extLst>
            </p:cNvPr>
            <p:cNvSpPr/>
            <p:nvPr/>
          </p:nvSpPr>
          <p:spPr bwMode="auto">
            <a:xfrm>
              <a:off x="21227" y="5147146"/>
              <a:ext cx="995032" cy="1344637"/>
            </a:xfrm>
            <a:prstGeom prst="rect">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Rectangle 71">
              <a:extLst>
                <a:ext uri="{FF2B5EF4-FFF2-40B4-BE49-F238E27FC236}">
                  <a16:creationId xmlns:a16="http://schemas.microsoft.com/office/drawing/2014/main" id="{1E9ED585-B9B1-4F7F-BA93-40F06F38C66F}"/>
                </a:ext>
              </a:extLst>
            </p:cNvPr>
            <p:cNvSpPr/>
            <p:nvPr/>
          </p:nvSpPr>
          <p:spPr bwMode="auto">
            <a:xfrm>
              <a:off x="1035681" y="5147146"/>
              <a:ext cx="995032" cy="1344637"/>
            </a:xfrm>
            <a:prstGeom prst="rect">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3" name="people_19">
            <a:extLst>
              <a:ext uri="{FF2B5EF4-FFF2-40B4-BE49-F238E27FC236}">
                <a16:creationId xmlns:a16="http://schemas.microsoft.com/office/drawing/2014/main" id="{4A9AA943-B71D-4DC4-8887-E61A57AB0812}"/>
              </a:ext>
            </a:extLst>
          </p:cNvPr>
          <p:cNvSpPr>
            <a:spLocks noChangeAspect="1" noEditPoints="1"/>
          </p:cNvSpPr>
          <p:nvPr/>
        </p:nvSpPr>
        <p:spPr bwMode="auto">
          <a:xfrm>
            <a:off x="5845448" y="2633889"/>
            <a:ext cx="556222" cy="719984"/>
          </a:xfrm>
          <a:custGeom>
            <a:avLst/>
            <a:gdLst>
              <a:gd name="T0" fmla="*/ 100 w 271"/>
              <a:gd name="T1" fmla="*/ 35 h 352"/>
              <a:gd name="T2" fmla="*/ 136 w 271"/>
              <a:gd name="T3" fmla="*/ 0 h 352"/>
              <a:gd name="T4" fmla="*/ 171 w 271"/>
              <a:gd name="T5" fmla="*/ 35 h 352"/>
              <a:gd name="T6" fmla="*/ 136 w 271"/>
              <a:gd name="T7" fmla="*/ 71 h 352"/>
              <a:gd name="T8" fmla="*/ 100 w 271"/>
              <a:gd name="T9" fmla="*/ 35 h 352"/>
              <a:gd name="T10" fmla="*/ 180 w 271"/>
              <a:gd name="T11" fmla="*/ 312 h 352"/>
              <a:gd name="T12" fmla="*/ 181 w 271"/>
              <a:gd name="T13" fmla="*/ 228 h 352"/>
              <a:gd name="T14" fmla="*/ 202 w 271"/>
              <a:gd name="T15" fmla="*/ 207 h 352"/>
              <a:gd name="T16" fmla="*/ 202 w 271"/>
              <a:gd name="T17" fmla="*/ 92 h 352"/>
              <a:gd name="T18" fmla="*/ 181 w 271"/>
              <a:gd name="T19" fmla="*/ 71 h 352"/>
              <a:gd name="T20" fmla="*/ 90 w 271"/>
              <a:gd name="T21" fmla="*/ 71 h 352"/>
              <a:gd name="T22" fmla="*/ 69 w 271"/>
              <a:gd name="T23" fmla="*/ 92 h 352"/>
              <a:gd name="T24" fmla="*/ 69 w 271"/>
              <a:gd name="T25" fmla="*/ 207 h 352"/>
              <a:gd name="T26" fmla="*/ 90 w 271"/>
              <a:gd name="T27" fmla="*/ 228 h 352"/>
              <a:gd name="T28" fmla="*/ 92 w 271"/>
              <a:gd name="T29" fmla="*/ 312 h 352"/>
              <a:gd name="T30" fmla="*/ 136 w 271"/>
              <a:gd name="T31" fmla="*/ 223 h 352"/>
              <a:gd name="T32" fmla="*/ 136 w 271"/>
              <a:gd name="T33" fmla="*/ 312 h 352"/>
              <a:gd name="T34" fmla="*/ 91 w 271"/>
              <a:gd name="T35" fmla="*/ 281 h 352"/>
              <a:gd name="T36" fmla="*/ 0 w 271"/>
              <a:gd name="T37" fmla="*/ 315 h 352"/>
              <a:gd name="T38" fmla="*/ 136 w 271"/>
              <a:gd name="T39" fmla="*/ 352 h 352"/>
              <a:gd name="T40" fmla="*/ 271 w 271"/>
              <a:gd name="T41" fmla="*/ 315 h 352"/>
              <a:gd name="T42" fmla="*/ 180 w 271"/>
              <a:gd name="T43" fmla="*/ 28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1" h="352">
                <a:moveTo>
                  <a:pt x="100" y="35"/>
                </a:moveTo>
                <a:cubicBezTo>
                  <a:pt x="100" y="16"/>
                  <a:pt x="116" y="0"/>
                  <a:pt x="136" y="0"/>
                </a:cubicBezTo>
                <a:cubicBezTo>
                  <a:pt x="155" y="0"/>
                  <a:pt x="171" y="16"/>
                  <a:pt x="171" y="35"/>
                </a:cubicBezTo>
                <a:cubicBezTo>
                  <a:pt x="171" y="55"/>
                  <a:pt x="155" y="71"/>
                  <a:pt x="136" y="71"/>
                </a:cubicBezTo>
                <a:cubicBezTo>
                  <a:pt x="116" y="71"/>
                  <a:pt x="100" y="55"/>
                  <a:pt x="100" y="35"/>
                </a:cubicBezTo>
                <a:close/>
                <a:moveTo>
                  <a:pt x="180" y="312"/>
                </a:moveTo>
                <a:cubicBezTo>
                  <a:pt x="181" y="228"/>
                  <a:pt x="181" y="228"/>
                  <a:pt x="181" y="228"/>
                </a:cubicBezTo>
                <a:cubicBezTo>
                  <a:pt x="193" y="228"/>
                  <a:pt x="202" y="218"/>
                  <a:pt x="202" y="207"/>
                </a:cubicBezTo>
                <a:cubicBezTo>
                  <a:pt x="202" y="92"/>
                  <a:pt x="202" y="92"/>
                  <a:pt x="202" y="92"/>
                </a:cubicBezTo>
                <a:cubicBezTo>
                  <a:pt x="202" y="80"/>
                  <a:pt x="193" y="71"/>
                  <a:pt x="181" y="71"/>
                </a:cubicBezTo>
                <a:cubicBezTo>
                  <a:pt x="90" y="71"/>
                  <a:pt x="90" y="71"/>
                  <a:pt x="90" y="71"/>
                </a:cubicBezTo>
                <a:cubicBezTo>
                  <a:pt x="78" y="71"/>
                  <a:pt x="69" y="80"/>
                  <a:pt x="69" y="92"/>
                </a:cubicBezTo>
                <a:cubicBezTo>
                  <a:pt x="69" y="207"/>
                  <a:pt x="69" y="207"/>
                  <a:pt x="69" y="207"/>
                </a:cubicBezTo>
                <a:cubicBezTo>
                  <a:pt x="69" y="218"/>
                  <a:pt x="78" y="228"/>
                  <a:pt x="90" y="228"/>
                </a:cubicBezTo>
                <a:cubicBezTo>
                  <a:pt x="92" y="312"/>
                  <a:pt x="92" y="312"/>
                  <a:pt x="92" y="312"/>
                </a:cubicBezTo>
                <a:moveTo>
                  <a:pt x="136" y="223"/>
                </a:moveTo>
                <a:cubicBezTo>
                  <a:pt x="136" y="312"/>
                  <a:pt x="136" y="312"/>
                  <a:pt x="136" y="312"/>
                </a:cubicBezTo>
                <a:moveTo>
                  <a:pt x="91" y="281"/>
                </a:moveTo>
                <a:cubicBezTo>
                  <a:pt x="36" y="283"/>
                  <a:pt x="0" y="300"/>
                  <a:pt x="0" y="315"/>
                </a:cubicBezTo>
                <a:cubicBezTo>
                  <a:pt x="0" y="336"/>
                  <a:pt x="61" y="352"/>
                  <a:pt x="136" y="352"/>
                </a:cubicBezTo>
                <a:cubicBezTo>
                  <a:pt x="211" y="352"/>
                  <a:pt x="271" y="336"/>
                  <a:pt x="271" y="315"/>
                </a:cubicBezTo>
                <a:cubicBezTo>
                  <a:pt x="271" y="300"/>
                  <a:pt x="237" y="284"/>
                  <a:pt x="180" y="281"/>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74" name="org">
            <a:extLst>
              <a:ext uri="{FF2B5EF4-FFF2-40B4-BE49-F238E27FC236}">
                <a16:creationId xmlns:a16="http://schemas.microsoft.com/office/drawing/2014/main" id="{9A4F4E80-10E4-4C34-BEA1-07EE9F3A8DF6}"/>
              </a:ext>
            </a:extLst>
          </p:cNvPr>
          <p:cNvSpPr>
            <a:spLocks noChangeAspect="1" noEditPoints="1"/>
          </p:cNvSpPr>
          <p:nvPr/>
        </p:nvSpPr>
        <p:spPr bwMode="auto">
          <a:xfrm>
            <a:off x="5715878" y="4108950"/>
            <a:ext cx="815362" cy="476693"/>
          </a:xfrm>
          <a:custGeom>
            <a:avLst/>
            <a:gdLst>
              <a:gd name="T0" fmla="*/ 0 w 638"/>
              <a:gd name="T1" fmla="*/ 0 h 373"/>
              <a:gd name="T2" fmla="*/ 222 w 638"/>
              <a:gd name="T3" fmla="*/ 0 h 373"/>
              <a:gd name="T4" fmla="*/ 222 w 638"/>
              <a:gd name="T5" fmla="*/ 129 h 373"/>
              <a:gd name="T6" fmla="*/ 0 w 638"/>
              <a:gd name="T7" fmla="*/ 129 h 373"/>
              <a:gd name="T8" fmla="*/ 0 w 638"/>
              <a:gd name="T9" fmla="*/ 373 h 373"/>
              <a:gd name="T10" fmla="*/ 222 w 638"/>
              <a:gd name="T11" fmla="*/ 373 h 373"/>
              <a:gd name="T12" fmla="*/ 222 w 638"/>
              <a:gd name="T13" fmla="*/ 245 h 373"/>
              <a:gd name="T14" fmla="*/ 0 w 638"/>
              <a:gd name="T15" fmla="*/ 245 h 373"/>
              <a:gd name="T16" fmla="*/ 222 w 638"/>
              <a:gd name="T17" fmla="*/ 309 h 373"/>
              <a:gd name="T18" fmla="*/ 422 w 638"/>
              <a:gd name="T19" fmla="*/ 309 h 373"/>
              <a:gd name="T20" fmla="*/ 422 w 638"/>
              <a:gd name="T21" fmla="*/ 65 h 373"/>
              <a:gd name="T22" fmla="*/ 222 w 638"/>
              <a:gd name="T23" fmla="*/ 65 h 373"/>
              <a:gd name="T24" fmla="*/ 422 w 638"/>
              <a:gd name="T25" fmla="*/ 190 h 373"/>
              <a:gd name="T26" fmla="*/ 638 w 638"/>
              <a:gd name="T27" fmla="*/ 19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8" h="373">
                <a:moveTo>
                  <a:pt x="0" y="0"/>
                </a:moveTo>
                <a:lnTo>
                  <a:pt x="222" y="0"/>
                </a:lnTo>
                <a:lnTo>
                  <a:pt x="222" y="129"/>
                </a:lnTo>
                <a:lnTo>
                  <a:pt x="0" y="129"/>
                </a:lnTo>
                <a:moveTo>
                  <a:pt x="0" y="373"/>
                </a:moveTo>
                <a:lnTo>
                  <a:pt x="222" y="373"/>
                </a:lnTo>
                <a:lnTo>
                  <a:pt x="222" y="245"/>
                </a:lnTo>
                <a:lnTo>
                  <a:pt x="0" y="245"/>
                </a:lnTo>
                <a:moveTo>
                  <a:pt x="222" y="309"/>
                </a:moveTo>
                <a:lnTo>
                  <a:pt x="422" y="309"/>
                </a:lnTo>
                <a:lnTo>
                  <a:pt x="422" y="65"/>
                </a:lnTo>
                <a:lnTo>
                  <a:pt x="222" y="65"/>
                </a:lnTo>
                <a:moveTo>
                  <a:pt x="422" y="190"/>
                </a:moveTo>
                <a:lnTo>
                  <a:pt x="638" y="190"/>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75" name="document_6">
            <a:extLst>
              <a:ext uri="{FF2B5EF4-FFF2-40B4-BE49-F238E27FC236}">
                <a16:creationId xmlns:a16="http://schemas.microsoft.com/office/drawing/2014/main" id="{F8F97E18-3769-4295-9CF1-914F1E662C1B}"/>
              </a:ext>
            </a:extLst>
          </p:cNvPr>
          <p:cNvSpPr>
            <a:spLocks noChangeAspect="1" noEditPoints="1"/>
          </p:cNvSpPr>
          <p:nvPr/>
        </p:nvSpPr>
        <p:spPr bwMode="auto">
          <a:xfrm>
            <a:off x="5874734" y="1216702"/>
            <a:ext cx="497650" cy="622063"/>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1755773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500"/>
                                        <p:tgtEl>
                                          <p:spTgt spid="74"/>
                                        </p:tgtEl>
                                      </p:cBhvr>
                                    </p:animEffect>
                                  </p:childTnLst>
                                </p:cTn>
                              </p:par>
                              <p:par>
                                <p:cTn id="26" presetID="47" presetClass="entr" presetSubtype="0" fill="hold" grpId="0"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1000"/>
                                        <p:tgtEl>
                                          <p:spTgt spid="67"/>
                                        </p:tgtEl>
                                      </p:cBhvr>
                                    </p:animEffect>
                                    <p:anim calcmode="lin" valueType="num">
                                      <p:cBhvr>
                                        <p:cTn id="29" dur="1000" fill="hold"/>
                                        <p:tgtEl>
                                          <p:spTgt spid="67"/>
                                        </p:tgtEl>
                                        <p:attrNameLst>
                                          <p:attrName>ppt_x</p:attrName>
                                        </p:attrNameLst>
                                      </p:cBhvr>
                                      <p:tavLst>
                                        <p:tav tm="0">
                                          <p:val>
                                            <p:strVal val="#ppt_x"/>
                                          </p:val>
                                        </p:tav>
                                        <p:tav tm="100000">
                                          <p:val>
                                            <p:strVal val="#ppt_x"/>
                                          </p:val>
                                        </p:tav>
                                      </p:tavLst>
                                    </p:anim>
                                    <p:anim calcmode="lin" valueType="num">
                                      <p:cBhvr>
                                        <p:cTn id="30"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14" grpId="0"/>
      <p:bldP spid="19" grpId="0"/>
      <p:bldP spid="20" grpId="0"/>
      <p:bldP spid="73" grpId="0" animBg="1"/>
      <p:bldP spid="74" grpId="0" animBg="1"/>
      <p:bldP spid="7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3FE339C-2DE0-4472-8C81-B0DF84195151}"/>
              </a:ext>
            </a:extLst>
          </p:cNvPr>
          <p:cNvSpPr txBox="1"/>
          <p:nvPr/>
        </p:nvSpPr>
        <p:spPr>
          <a:xfrm>
            <a:off x="8300310" y="1917115"/>
            <a:ext cx="3735057" cy="500866"/>
          </a:xfrm>
          <a:prstGeom prst="rect">
            <a:avLst/>
          </a:prstGeom>
          <a:noFill/>
        </p:spPr>
        <p:txBody>
          <a:bodyPr wrap="square" lIns="179285" tIns="143428" rIns="179285" bIns="143428" rtlCol="0">
            <a:spAutoFit/>
          </a:bodyPr>
          <a:lstStyle/>
          <a:p>
            <a:pPr marL="0" marR="0" lvl="0" indent="0" algn="l" defTabSz="914367" rtl="0" eaLnBrk="1" fontAlgn="base" latinLnBrk="0" hangingPunct="1">
              <a:lnSpc>
                <a:spcPct val="100000"/>
              </a:lnSpc>
              <a:spcBef>
                <a:spcPts val="0"/>
              </a:spcBef>
              <a:spcAft>
                <a:spcPts val="588"/>
              </a:spcAft>
              <a:buClrTx/>
              <a:buSzTx/>
              <a:buFontTx/>
              <a:buNone/>
              <a:tabLst/>
              <a:defRPr/>
            </a:pPr>
            <a:r>
              <a:rPr kumimoji="0" lang="en-US" sz="1372" b="1" i="0" u="none" strike="noStrike" kern="1200" cap="none" spc="0" normalizeH="0" baseline="0" noProof="0">
                <a:ln>
                  <a:noFill/>
                </a:ln>
                <a:solidFill>
                  <a:srgbClr val="0070C0"/>
                </a:solidFill>
                <a:effectLst/>
                <a:uLnTx/>
                <a:uFillTx/>
                <a:latin typeface="Segoe UI"/>
                <a:ea typeface="+mn-ea"/>
                <a:cs typeface="+mn-cs"/>
              </a:rPr>
              <a:t>Easily</a:t>
            </a:r>
            <a:r>
              <a:rPr kumimoji="0" lang="en-US" sz="1372" b="0" i="0" u="none" strike="noStrike" kern="1200" cap="none" spc="0" normalizeH="0" baseline="0" noProof="0">
                <a:ln>
                  <a:noFill/>
                </a:ln>
                <a:solidFill>
                  <a:srgbClr val="2F2F2F"/>
                </a:solidFill>
                <a:effectLst/>
                <a:uLnTx/>
                <a:uFillTx/>
                <a:latin typeface="Segoe UI"/>
                <a:ea typeface="+mn-ea"/>
                <a:cs typeface="+mn-cs"/>
              </a:rPr>
              <a:t> set up devices​</a:t>
            </a:r>
            <a:endParaRPr kumimoji="0" lang="en-US" sz="1961" b="0" i="0" u="none" strike="noStrike" kern="1200" cap="none" spc="0" normalizeH="0" baseline="0" noProof="0">
              <a:ln>
                <a:noFill/>
              </a:ln>
              <a:solidFill>
                <a:srgbClr val="2F2F2F"/>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93D0AEB8-831A-488A-87AC-1269CEF8DBEB}"/>
              </a:ext>
            </a:extLst>
          </p:cNvPr>
          <p:cNvSpPr txBox="1"/>
          <p:nvPr/>
        </p:nvSpPr>
        <p:spPr>
          <a:xfrm>
            <a:off x="8300310" y="3112999"/>
            <a:ext cx="3302181" cy="923282"/>
          </a:xfrm>
          <a:prstGeom prst="rect">
            <a:avLst/>
          </a:prstGeom>
          <a:noFill/>
        </p:spPr>
        <p:txBody>
          <a:bodyPr wrap="square" lIns="179285" tIns="143428" rIns="179285" bIns="143428" rtlCol="0">
            <a:spAutoFit/>
          </a:bodyPr>
          <a:lstStyle/>
          <a:p>
            <a:pPr marL="0" marR="0" lvl="0" indent="0" algn="l" defTabSz="914367" rtl="0" eaLnBrk="1" fontAlgn="base" latinLnBrk="0" hangingPunct="1">
              <a:lnSpc>
                <a:spcPct val="100000"/>
              </a:lnSpc>
              <a:spcBef>
                <a:spcPts val="0"/>
              </a:spcBef>
              <a:spcAft>
                <a:spcPts val="588"/>
              </a:spcAft>
              <a:buClrTx/>
              <a:buSzTx/>
              <a:buFontTx/>
              <a:buNone/>
              <a:tabLst/>
              <a:defRPr/>
            </a:pPr>
            <a:br>
              <a:rPr kumimoji="0" lang="en-US" sz="1372" b="0" i="0" u="none" strike="noStrike" kern="1200" cap="none" spc="0" normalizeH="0" baseline="0" noProof="0">
                <a:ln>
                  <a:noFill/>
                </a:ln>
                <a:solidFill>
                  <a:srgbClr val="2F2F2F"/>
                </a:solidFill>
                <a:effectLst/>
                <a:uLnTx/>
                <a:uFillTx/>
                <a:latin typeface="Segoe UI"/>
                <a:ea typeface="+mn-ea"/>
                <a:cs typeface="+mn-cs"/>
              </a:rPr>
            </a:br>
            <a:r>
              <a:rPr kumimoji="0" lang="en-US" sz="1372" b="0" i="0" u="none" strike="noStrike" kern="1200" cap="none" spc="0" normalizeH="0" baseline="0" noProof="0">
                <a:ln>
                  <a:noFill/>
                </a:ln>
                <a:solidFill>
                  <a:srgbClr val="2F2F2F"/>
                </a:solidFill>
                <a:effectLst/>
                <a:uLnTx/>
                <a:uFillTx/>
                <a:latin typeface="Segoe UI"/>
                <a:ea typeface="+mn-ea"/>
                <a:cs typeface="+mn-cs"/>
              </a:rPr>
              <a:t>Manage users </a:t>
            </a:r>
            <a:r>
              <a:rPr kumimoji="0" lang="en-US" sz="1372" b="1" i="0" u="none" strike="noStrike" kern="1200" cap="none" spc="0" normalizeH="0" baseline="0" noProof="0">
                <a:ln>
                  <a:noFill/>
                </a:ln>
                <a:solidFill>
                  <a:srgbClr val="0070C0"/>
                </a:solidFill>
                <a:effectLst/>
                <a:uLnTx/>
                <a:uFillTx/>
                <a:latin typeface="Segoe UI"/>
                <a:ea typeface="+mn-ea"/>
                <a:cs typeface="+mn-cs"/>
              </a:rPr>
              <a:t>devices and data</a:t>
            </a:r>
            <a:br>
              <a:rPr kumimoji="0" lang="en-US" sz="1372" b="0" i="0" u="none" strike="noStrike" kern="1200" cap="none" spc="0" normalizeH="0" baseline="0" noProof="0">
                <a:ln>
                  <a:noFill/>
                </a:ln>
                <a:solidFill>
                  <a:srgbClr val="2F2F2F"/>
                </a:solidFill>
                <a:effectLst/>
                <a:uLnTx/>
                <a:uFillTx/>
                <a:latin typeface="Segoe UI"/>
                <a:ea typeface="+mn-ea"/>
                <a:cs typeface="+mn-cs"/>
              </a:rPr>
            </a:br>
            <a:endParaRPr kumimoji="0" lang="en-US" sz="1372" b="0" i="0" u="none" strike="noStrike" kern="1200" cap="none" spc="0" normalizeH="0" baseline="0" noProof="0">
              <a:ln>
                <a:noFill/>
              </a:ln>
              <a:solidFill>
                <a:srgbClr val="2F2F2F"/>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67ED56BD-E23F-4159-B2A6-E25CC7B616E9}"/>
              </a:ext>
            </a:extLst>
          </p:cNvPr>
          <p:cNvSpPr txBox="1"/>
          <p:nvPr/>
        </p:nvSpPr>
        <p:spPr>
          <a:xfrm>
            <a:off x="8300310" y="4711433"/>
            <a:ext cx="3302181" cy="500866"/>
          </a:xfrm>
          <a:prstGeom prst="rect">
            <a:avLst/>
          </a:prstGeom>
          <a:noFill/>
        </p:spPr>
        <p:txBody>
          <a:bodyPr wrap="square" lIns="179285" tIns="143428" rIns="179285" bIns="143428" rtlCol="0">
            <a:spAutoFit/>
          </a:bodyPr>
          <a:lstStyle/>
          <a:p>
            <a:pPr marL="0" marR="0" lvl="0" indent="0" algn="l" defTabSz="914367" rtl="0" eaLnBrk="1" fontAlgn="base"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a:ln>
                  <a:noFill/>
                </a:ln>
                <a:solidFill>
                  <a:srgbClr val="2F2F2F"/>
                </a:solidFill>
                <a:effectLst/>
                <a:uLnTx/>
                <a:uFillTx/>
                <a:latin typeface="Segoe UI"/>
                <a:ea typeface="+mn-ea"/>
                <a:cs typeface="+mn-cs"/>
              </a:rPr>
              <a:t>Seamlessly </a:t>
            </a:r>
            <a:r>
              <a:rPr kumimoji="0" lang="en-US" sz="1372" b="1" i="0" u="none" strike="noStrike" kern="1200" cap="none" spc="0" normalizeH="0" baseline="0" noProof="0">
                <a:ln>
                  <a:noFill/>
                </a:ln>
                <a:solidFill>
                  <a:srgbClr val="0070C0"/>
                </a:solidFill>
                <a:effectLst/>
                <a:uLnTx/>
                <a:uFillTx/>
                <a:latin typeface="Segoe UI"/>
                <a:ea typeface="+mn-ea"/>
                <a:cs typeface="+mn-cs"/>
              </a:rPr>
              <a:t>integrate security</a:t>
            </a:r>
          </a:p>
        </p:txBody>
      </p:sp>
      <p:pic>
        <p:nvPicPr>
          <p:cNvPr id="15" name="Graphic 14">
            <a:extLst>
              <a:ext uri="{FF2B5EF4-FFF2-40B4-BE49-F238E27FC236}">
                <a16:creationId xmlns:a16="http://schemas.microsoft.com/office/drawing/2014/main" id="{F5D0935C-D923-4CB7-9AC7-E7E98FFDCD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84658" y="1840023"/>
            <a:ext cx="534429" cy="882431"/>
          </a:xfrm>
          <a:prstGeom prst="rect">
            <a:avLst/>
          </a:prstGeom>
        </p:spPr>
      </p:pic>
      <p:pic>
        <p:nvPicPr>
          <p:cNvPr id="22" name="Graphic 21">
            <a:extLst>
              <a:ext uri="{FF2B5EF4-FFF2-40B4-BE49-F238E27FC236}">
                <a16:creationId xmlns:a16="http://schemas.microsoft.com/office/drawing/2014/main" id="{70C410C3-BA66-480C-A673-3E95F4A95D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5529" y="3222267"/>
            <a:ext cx="692686" cy="692686"/>
          </a:xfrm>
          <a:prstGeom prst="rect">
            <a:avLst/>
          </a:prstGeom>
        </p:spPr>
      </p:pic>
      <p:pic>
        <p:nvPicPr>
          <p:cNvPr id="23" name="Graphic 22">
            <a:extLst>
              <a:ext uri="{FF2B5EF4-FFF2-40B4-BE49-F238E27FC236}">
                <a16:creationId xmlns:a16="http://schemas.microsoft.com/office/drawing/2014/main" id="{6819FFCD-512E-4AFD-A9F6-7C4FE3C5355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92114" y="4654352"/>
            <a:ext cx="519515" cy="669900"/>
          </a:xfrm>
          <a:prstGeom prst="rect">
            <a:avLst/>
          </a:prstGeom>
        </p:spPr>
      </p:pic>
      <p:grpSp>
        <p:nvGrpSpPr>
          <p:cNvPr id="3" name="Group 2">
            <a:extLst>
              <a:ext uri="{FF2B5EF4-FFF2-40B4-BE49-F238E27FC236}">
                <a16:creationId xmlns:a16="http://schemas.microsoft.com/office/drawing/2014/main" id="{81CC52B4-8904-4728-9DE7-4C7E7A5F5DBC}"/>
              </a:ext>
            </a:extLst>
          </p:cNvPr>
          <p:cNvGrpSpPr/>
          <p:nvPr/>
        </p:nvGrpSpPr>
        <p:grpSpPr>
          <a:xfrm>
            <a:off x="414766" y="2154583"/>
            <a:ext cx="5482751" cy="2910036"/>
            <a:chOff x="448033" y="2066830"/>
            <a:chExt cx="6790967" cy="3708496"/>
          </a:xfrm>
        </p:grpSpPr>
        <p:grpSp>
          <p:nvGrpSpPr>
            <p:cNvPr id="9" name="Group 8">
              <a:extLst>
                <a:ext uri="{FF2B5EF4-FFF2-40B4-BE49-F238E27FC236}">
                  <a16:creationId xmlns:a16="http://schemas.microsoft.com/office/drawing/2014/main" id="{0BDC90C1-37C5-4C24-93E7-125C300048EA}"/>
                </a:ext>
              </a:extLst>
            </p:cNvPr>
            <p:cNvGrpSpPr/>
            <p:nvPr/>
          </p:nvGrpSpPr>
          <p:grpSpPr>
            <a:xfrm>
              <a:off x="448033" y="2066830"/>
              <a:ext cx="6790967" cy="3708496"/>
              <a:chOff x="5685200" y="1627114"/>
              <a:chExt cx="6751275" cy="3806356"/>
            </a:xfrm>
          </p:grpSpPr>
          <p:pic>
            <p:nvPicPr>
              <p:cNvPr id="13" name="Picture 12">
                <a:extLst>
                  <a:ext uri="{FF2B5EF4-FFF2-40B4-BE49-F238E27FC236}">
                    <a16:creationId xmlns:a16="http://schemas.microsoft.com/office/drawing/2014/main" id="{5B377B32-1746-4CF5-B239-FCF307E0E568}"/>
                  </a:ext>
                </a:extLst>
              </p:cNvPr>
              <p:cNvPicPr>
                <a:picLocks noChangeAspect="1"/>
              </p:cNvPicPr>
              <p:nvPr/>
            </p:nvPicPr>
            <p:blipFill>
              <a:blip r:embed="rId9"/>
              <a:stretch>
                <a:fillRect/>
              </a:stretch>
            </p:blipFill>
            <p:spPr>
              <a:xfrm>
                <a:off x="5685200" y="1627114"/>
                <a:ext cx="6751275" cy="3806356"/>
              </a:xfrm>
              <a:prstGeom prst="rect">
                <a:avLst/>
              </a:prstGeom>
            </p:spPr>
          </p:pic>
          <p:pic>
            <p:nvPicPr>
              <p:cNvPr id="14" name="Picture 13">
                <a:extLst>
                  <a:ext uri="{FF2B5EF4-FFF2-40B4-BE49-F238E27FC236}">
                    <a16:creationId xmlns:a16="http://schemas.microsoft.com/office/drawing/2014/main" id="{1A9A7943-F8AE-4B48-8510-8C2F361B5169}"/>
                  </a:ext>
                </a:extLst>
              </p:cNvPr>
              <p:cNvPicPr>
                <a:picLocks noChangeAspect="1"/>
              </p:cNvPicPr>
              <p:nvPr/>
            </p:nvPicPr>
            <p:blipFill rotWithShape="1">
              <a:blip r:embed="rId10"/>
              <a:srcRect b="15848"/>
              <a:stretch/>
            </p:blipFill>
            <p:spPr>
              <a:xfrm>
                <a:off x="6497589" y="1959753"/>
                <a:ext cx="5227970" cy="2932987"/>
              </a:xfrm>
              <a:prstGeom prst="rect">
                <a:avLst/>
              </a:prstGeom>
            </p:spPr>
          </p:pic>
          <p:pic>
            <p:nvPicPr>
              <p:cNvPr id="16" name="Picture 15">
                <a:extLst>
                  <a:ext uri="{FF2B5EF4-FFF2-40B4-BE49-F238E27FC236}">
                    <a16:creationId xmlns:a16="http://schemas.microsoft.com/office/drawing/2014/main" id="{C014276A-14D3-4EEC-B5A4-76A80F238228}"/>
                  </a:ext>
                </a:extLst>
              </p:cNvPr>
              <p:cNvPicPr>
                <a:picLocks noChangeAspect="1"/>
              </p:cNvPicPr>
              <p:nvPr/>
            </p:nvPicPr>
            <p:blipFill rotWithShape="1">
              <a:blip r:embed="rId10"/>
              <a:srcRect t="74587"/>
              <a:stretch/>
            </p:blipFill>
            <p:spPr>
              <a:xfrm>
                <a:off x="6497589" y="4164564"/>
                <a:ext cx="5227970" cy="885729"/>
              </a:xfrm>
              <a:prstGeom prst="rect">
                <a:avLst/>
              </a:prstGeom>
            </p:spPr>
          </p:pic>
          <p:pic>
            <p:nvPicPr>
              <p:cNvPr id="17" name="Picture 16">
                <a:extLst>
                  <a:ext uri="{FF2B5EF4-FFF2-40B4-BE49-F238E27FC236}">
                    <a16:creationId xmlns:a16="http://schemas.microsoft.com/office/drawing/2014/main" id="{4BDE4496-F861-4C0A-B710-777756B3D9A2}"/>
                  </a:ext>
                </a:extLst>
              </p:cNvPr>
              <p:cNvPicPr>
                <a:picLocks noChangeAspect="1"/>
              </p:cNvPicPr>
              <p:nvPr/>
            </p:nvPicPr>
            <p:blipFill>
              <a:blip r:embed="rId11"/>
              <a:stretch>
                <a:fillRect/>
              </a:stretch>
            </p:blipFill>
            <p:spPr>
              <a:xfrm>
                <a:off x="7253426" y="2489769"/>
                <a:ext cx="3671892" cy="2014985"/>
              </a:xfrm>
              <a:prstGeom prst="rect">
                <a:avLst/>
              </a:prstGeom>
            </p:spPr>
          </p:pic>
        </p:grpSp>
        <p:pic>
          <p:nvPicPr>
            <p:cNvPr id="2" name="Picture 1">
              <a:extLst>
                <a:ext uri="{FF2B5EF4-FFF2-40B4-BE49-F238E27FC236}">
                  <a16:creationId xmlns:a16="http://schemas.microsoft.com/office/drawing/2014/main" id="{A8B6705F-1F22-42F9-94C8-C382126FCA46}"/>
                </a:ext>
              </a:extLst>
            </p:cNvPr>
            <p:cNvPicPr>
              <a:picLocks noChangeAspect="1"/>
            </p:cNvPicPr>
            <p:nvPr/>
          </p:nvPicPr>
          <p:blipFill rotWithShape="1">
            <a:blip r:embed="rId12"/>
            <a:srcRect t="11708"/>
            <a:stretch/>
          </p:blipFill>
          <p:spPr>
            <a:xfrm>
              <a:off x="1177925" y="2390917"/>
              <a:ext cx="5358981" cy="3009897"/>
            </a:xfrm>
            <a:prstGeom prst="rect">
              <a:avLst/>
            </a:prstGeom>
          </p:spPr>
        </p:pic>
      </p:grpSp>
      <p:sp>
        <p:nvSpPr>
          <p:cNvPr id="18" name="Rectangle 17">
            <a:extLst>
              <a:ext uri="{FF2B5EF4-FFF2-40B4-BE49-F238E27FC236}">
                <a16:creationId xmlns:a16="http://schemas.microsoft.com/office/drawing/2014/main" id="{88547E87-4897-4255-916A-ADC9AF818D29}"/>
              </a:ext>
            </a:extLst>
          </p:cNvPr>
          <p:cNvSpPr/>
          <p:nvPr/>
        </p:nvSpPr>
        <p:spPr>
          <a:xfrm>
            <a:off x="6096000" y="467000"/>
            <a:ext cx="4002144" cy="633625"/>
          </a:xfrm>
          <a:prstGeom prst="rect">
            <a:avLst/>
          </a:prstGeom>
          <a:noFill/>
        </p:spPr>
        <p:txBody>
          <a:bodyPr wrap="square" anchor="ctr">
            <a:spAutoFit/>
          </a:bodyPr>
          <a:lstStyle/>
          <a:p>
            <a:pPr marL="0" marR="0" lvl="0" indent="0" algn="ctr" defTabSz="896214" rtl="0" eaLnBrk="1" fontAlgn="auto" latinLnBrk="0" hangingPunct="1">
              <a:lnSpc>
                <a:spcPct val="100000"/>
              </a:lnSpc>
              <a:spcBef>
                <a:spcPts val="0"/>
              </a:spcBef>
              <a:spcAft>
                <a:spcPts val="0"/>
              </a:spcAft>
              <a:buClrTx/>
              <a:buSzTx/>
              <a:buFontTx/>
              <a:buNone/>
              <a:tabLst/>
              <a:defRPr/>
            </a:pPr>
            <a:r>
              <a:rPr kumimoji="0" lang="en-US" sz="3529" b="0" i="0" u="none" strike="noStrike" kern="1200" cap="none" spc="-147"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Simplified for you</a:t>
            </a:r>
          </a:p>
        </p:txBody>
      </p:sp>
      <p:pic>
        <p:nvPicPr>
          <p:cNvPr id="19" name="Picture 18">
            <a:extLst>
              <a:ext uri="{FF2B5EF4-FFF2-40B4-BE49-F238E27FC236}">
                <a16:creationId xmlns:a16="http://schemas.microsoft.com/office/drawing/2014/main" id="{26C9F7ED-1DFC-4F30-AA3D-B702A72231CB}"/>
              </a:ext>
            </a:extLst>
          </p:cNvPr>
          <p:cNvPicPr>
            <a:picLocks noChangeAspect="1"/>
          </p:cNvPicPr>
          <p:nvPr/>
        </p:nvPicPr>
        <p:blipFill>
          <a:blip r:embed="rId13"/>
          <a:stretch>
            <a:fillRect/>
          </a:stretch>
        </p:blipFill>
        <p:spPr>
          <a:xfrm>
            <a:off x="9948249" y="301202"/>
            <a:ext cx="1654242" cy="1058716"/>
          </a:xfrm>
          <a:prstGeom prst="rect">
            <a:avLst/>
          </a:prstGeom>
        </p:spPr>
      </p:pic>
    </p:spTree>
    <p:extLst>
      <p:ext uri="{BB962C8B-B14F-4D97-AF65-F5344CB8AC3E}">
        <p14:creationId xmlns:p14="http://schemas.microsoft.com/office/powerpoint/2010/main" val="357293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5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10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A0D65-9B6C-4B6B-A5E1-2691D1AC3D40}"/>
              </a:ext>
            </a:extLst>
          </p:cNvPr>
          <p:cNvSpPr>
            <a:spLocks noGrp="1"/>
          </p:cNvSpPr>
          <p:nvPr>
            <p:ph type="title"/>
          </p:nvPr>
        </p:nvSpPr>
        <p:spPr>
          <a:xfrm>
            <a:off x="743656" y="3310107"/>
            <a:ext cx="11306469" cy="429520"/>
          </a:xfrm>
        </p:spPr>
        <p:txBody>
          <a:bodyPr/>
          <a:lstStyle/>
          <a:p>
            <a:r>
              <a:rPr lang="en-US"/>
              <a:t>DEMO</a:t>
            </a:r>
          </a:p>
        </p:txBody>
      </p:sp>
    </p:spTree>
    <p:extLst>
      <p:ext uri="{BB962C8B-B14F-4D97-AF65-F5344CB8AC3E}">
        <p14:creationId xmlns:p14="http://schemas.microsoft.com/office/powerpoint/2010/main" val="70092285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4A9A3-A956-4C91-9B4F-ED7F96BBF323}"/>
              </a:ext>
            </a:extLst>
          </p:cNvPr>
          <p:cNvSpPr/>
          <p:nvPr/>
        </p:nvSpPr>
        <p:spPr bwMode="auto">
          <a:xfrm>
            <a:off x="5963175" y="2318104"/>
            <a:ext cx="2694160" cy="4206367"/>
          </a:xfrm>
          <a:prstGeom prst="rect">
            <a:avLst/>
          </a:prstGeom>
          <a:solidFill>
            <a:srgbClr val="00457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Rectangle 71">
            <a:extLst>
              <a:ext uri="{FF2B5EF4-FFF2-40B4-BE49-F238E27FC236}">
                <a16:creationId xmlns:a16="http://schemas.microsoft.com/office/drawing/2014/main" id="{AEBDEACA-A30B-4730-BB5C-FD1D4373FD4E}"/>
              </a:ext>
            </a:extLst>
          </p:cNvPr>
          <p:cNvSpPr/>
          <p:nvPr/>
        </p:nvSpPr>
        <p:spPr bwMode="auto">
          <a:xfrm>
            <a:off x="1171517" y="1975059"/>
            <a:ext cx="2240898" cy="463004"/>
          </a:xfrm>
          <a:prstGeom prst="rect">
            <a:avLst/>
          </a:prstGeom>
          <a:solidFill>
            <a:schemeClr val="bg2"/>
          </a:solidFill>
          <a:ln>
            <a:solidFill>
              <a:srgbClr val="00206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Rectangle 1">
            <a:extLst>
              <a:ext uri="{FF2B5EF4-FFF2-40B4-BE49-F238E27FC236}">
                <a16:creationId xmlns:a16="http://schemas.microsoft.com/office/drawing/2014/main" id="{F5AB4FC1-567B-4D09-A45B-60B501FE1AD7}"/>
              </a:ext>
            </a:extLst>
          </p:cNvPr>
          <p:cNvSpPr/>
          <p:nvPr/>
        </p:nvSpPr>
        <p:spPr bwMode="auto">
          <a:xfrm>
            <a:off x="1356646" y="1464258"/>
            <a:ext cx="2240898" cy="463004"/>
          </a:xfrm>
          <a:prstGeom prst="rect">
            <a:avLst/>
          </a:prstGeom>
          <a:solidFill>
            <a:schemeClr val="bg2"/>
          </a:solidFill>
          <a:ln>
            <a:solidFill>
              <a:srgbClr val="00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Rectangle 72">
            <a:extLst>
              <a:ext uri="{FF2B5EF4-FFF2-40B4-BE49-F238E27FC236}">
                <a16:creationId xmlns:a16="http://schemas.microsoft.com/office/drawing/2014/main" id="{56E7A1C5-5B1B-4300-8143-C2EBE57069DF}"/>
              </a:ext>
            </a:extLst>
          </p:cNvPr>
          <p:cNvSpPr/>
          <p:nvPr/>
        </p:nvSpPr>
        <p:spPr bwMode="auto">
          <a:xfrm>
            <a:off x="869462" y="2485861"/>
            <a:ext cx="2240898" cy="463004"/>
          </a:xfrm>
          <a:prstGeom prst="rect">
            <a:avLst/>
          </a:prstGeom>
          <a:noFill/>
          <a:ln>
            <a:solidFill>
              <a:srgbClr val="00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Rectangle 73">
            <a:extLst>
              <a:ext uri="{FF2B5EF4-FFF2-40B4-BE49-F238E27FC236}">
                <a16:creationId xmlns:a16="http://schemas.microsoft.com/office/drawing/2014/main" id="{0BB49C81-FF57-47E0-BDEF-24ADCDD2DEAE}"/>
              </a:ext>
            </a:extLst>
          </p:cNvPr>
          <p:cNvSpPr/>
          <p:nvPr/>
        </p:nvSpPr>
        <p:spPr bwMode="auto">
          <a:xfrm>
            <a:off x="1444340" y="2996662"/>
            <a:ext cx="2240898" cy="46300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5" name="Rectangle 74">
            <a:extLst>
              <a:ext uri="{FF2B5EF4-FFF2-40B4-BE49-F238E27FC236}">
                <a16:creationId xmlns:a16="http://schemas.microsoft.com/office/drawing/2014/main" id="{C85E23A8-CEB2-4626-9ADF-06A4E9287439}"/>
              </a:ext>
            </a:extLst>
          </p:cNvPr>
          <p:cNvSpPr/>
          <p:nvPr/>
        </p:nvSpPr>
        <p:spPr bwMode="auto">
          <a:xfrm>
            <a:off x="908437" y="3507464"/>
            <a:ext cx="2240898" cy="463004"/>
          </a:xfrm>
          <a:prstGeom prst="rect">
            <a:avLst/>
          </a:prstGeom>
          <a:noFill/>
          <a:ln>
            <a:solidFill>
              <a:srgbClr val="00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6" name="Rectangle 75">
            <a:extLst>
              <a:ext uri="{FF2B5EF4-FFF2-40B4-BE49-F238E27FC236}">
                <a16:creationId xmlns:a16="http://schemas.microsoft.com/office/drawing/2014/main" id="{A774BBE6-1099-49C0-BEF6-89C506892FFE}"/>
              </a:ext>
            </a:extLst>
          </p:cNvPr>
          <p:cNvSpPr/>
          <p:nvPr/>
        </p:nvSpPr>
        <p:spPr bwMode="auto">
          <a:xfrm>
            <a:off x="1171517" y="4018265"/>
            <a:ext cx="2240898" cy="463004"/>
          </a:xfrm>
          <a:prstGeom prst="rect">
            <a:avLst/>
          </a:prstGeom>
          <a:noFill/>
          <a:ln>
            <a:solidFill>
              <a:srgbClr val="00206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7" name="Rectangle 76">
            <a:extLst>
              <a:ext uri="{FF2B5EF4-FFF2-40B4-BE49-F238E27FC236}">
                <a16:creationId xmlns:a16="http://schemas.microsoft.com/office/drawing/2014/main" id="{BAFE99B0-E4C2-444A-BF9D-BE960F6909BD}"/>
              </a:ext>
            </a:extLst>
          </p:cNvPr>
          <p:cNvSpPr/>
          <p:nvPr/>
        </p:nvSpPr>
        <p:spPr bwMode="auto">
          <a:xfrm>
            <a:off x="1395621" y="4529066"/>
            <a:ext cx="2240898" cy="46300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8" name="Rectangle 77">
            <a:extLst>
              <a:ext uri="{FF2B5EF4-FFF2-40B4-BE49-F238E27FC236}">
                <a16:creationId xmlns:a16="http://schemas.microsoft.com/office/drawing/2014/main" id="{448B68BA-CD11-481C-B384-95E601AA335F}"/>
              </a:ext>
            </a:extLst>
          </p:cNvPr>
          <p:cNvSpPr/>
          <p:nvPr/>
        </p:nvSpPr>
        <p:spPr bwMode="auto">
          <a:xfrm>
            <a:off x="1395621" y="5039868"/>
            <a:ext cx="2240898" cy="463004"/>
          </a:xfrm>
          <a:prstGeom prst="rect">
            <a:avLst/>
          </a:prstGeom>
          <a:noFill/>
          <a:ln>
            <a:solidFill>
              <a:srgbClr val="00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Rectangle 79">
            <a:extLst>
              <a:ext uri="{FF2B5EF4-FFF2-40B4-BE49-F238E27FC236}">
                <a16:creationId xmlns:a16="http://schemas.microsoft.com/office/drawing/2014/main" id="{BB9D01EB-0579-4E1A-8850-1B8CF7AC74CE}"/>
              </a:ext>
            </a:extLst>
          </p:cNvPr>
          <p:cNvSpPr/>
          <p:nvPr/>
        </p:nvSpPr>
        <p:spPr bwMode="auto">
          <a:xfrm>
            <a:off x="908437" y="5550669"/>
            <a:ext cx="2240898" cy="463004"/>
          </a:xfrm>
          <a:prstGeom prst="rect">
            <a:avLst/>
          </a:prstGeom>
          <a:noFill/>
          <a:ln>
            <a:solidFill>
              <a:srgbClr val="00B0F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1" name="Rectangle 80">
            <a:extLst>
              <a:ext uri="{FF2B5EF4-FFF2-40B4-BE49-F238E27FC236}">
                <a16:creationId xmlns:a16="http://schemas.microsoft.com/office/drawing/2014/main" id="{F5767A20-139A-42DE-89D1-9AF93AE14D3D}"/>
              </a:ext>
            </a:extLst>
          </p:cNvPr>
          <p:cNvSpPr/>
          <p:nvPr/>
        </p:nvSpPr>
        <p:spPr bwMode="auto">
          <a:xfrm>
            <a:off x="1171517" y="6061466"/>
            <a:ext cx="2240898" cy="463004"/>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Title 22"/>
          <p:cNvSpPr>
            <a:spLocks noGrp="1"/>
          </p:cNvSpPr>
          <p:nvPr>
            <p:ph type="title"/>
          </p:nvPr>
        </p:nvSpPr>
        <p:spPr>
          <a:xfrm>
            <a:off x="269241" y="289958"/>
            <a:ext cx="11655840" cy="899537"/>
          </a:xfrm>
        </p:spPr>
        <p:txBody>
          <a:bodyPr/>
          <a:lstStyle/>
          <a:p>
            <a:pPr algn="ctr" defTabSz="914049">
              <a:lnSpc>
                <a:spcPts val="3500"/>
              </a:lnSpc>
              <a:defRPr/>
            </a:pPr>
            <a:r>
              <a:rPr lang="en-US" sz="2745" kern="900" spc="0">
                <a:solidFill>
                  <a:srgbClr val="0070C0"/>
                </a:solidFill>
                <a:latin typeface="+mj-lt"/>
                <a:ea typeface="+mj-ea"/>
                <a:cs typeface="+mj-cs"/>
              </a:rPr>
              <a:t>Microsoft 365 – One subscription for </a:t>
            </a:r>
            <a:br>
              <a:rPr lang="en-US" sz="2745" kern="900" spc="0">
                <a:solidFill>
                  <a:srgbClr val="0070C0"/>
                </a:solidFill>
                <a:latin typeface="+mj-lt"/>
                <a:ea typeface="+mj-ea"/>
                <a:cs typeface="+mj-cs"/>
              </a:rPr>
            </a:br>
            <a:r>
              <a:rPr lang="en-US" sz="2745" kern="900" spc="0">
                <a:solidFill>
                  <a:srgbClr val="0070C0"/>
                </a:solidFill>
                <a:latin typeface="+mj-lt"/>
                <a:ea typeface="+mj-ea"/>
                <a:cs typeface="+mj-cs"/>
              </a:rPr>
              <a:t>Productivity + Security + Device Management</a:t>
            </a:r>
          </a:p>
        </p:txBody>
      </p:sp>
      <p:sp>
        <p:nvSpPr>
          <p:cNvPr id="122" name="Right Brace 121"/>
          <p:cNvSpPr/>
          <p:nvPr/>
        </p:nvSpPr>
        <p:spPr>
          <a:xfrm>
            <a:off x="9134104" y="2372976"/>
            <a:ext cx="790747" cy="4134790"/>
          </a:xfrm>
          <a:prstGeom prst="rightBrace">
            <a:avLst>
              <a:gd name="adj1" fmla="val 0"/>
              <a:gd name="adj2" fmla="val 77911"/>
            </a:avLst>
          </a:prstGeom>
          <a:noFill/>
          <a:ln w="6350" cap="flat" cmpd="sng" algn="ctr">
            <a:solidFill>
              <a:srgbClr val="0070C0"/>
            </a:solidFill>
            <a:prstDash val="dash"/>
          </a:ln>
          <a:effectLst/>
        </p:spPr>
        <p:txBody>
          <a:bodyPr rtlCol="0" anchor="ctr"/>
          <a:lstStyle/>
          <a:p>
            <a:pPr marL="0" marR="0" lvl="0" indent="0" algn="ctr"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0070C0"/>
              </a:solidFill>
              <a:effectLst/>
              <a:uLnTx/>
              <a:uFillTx/>
              <a:latin typeface="Segoe UI"/>
              <a:ea typeface="+mn-ea"/>
              <a:cs typeface="+mn-cs"/>
            </a:endParaRPr>
          </a:p>
        </p:txBody>
      </p:sp>
      <p:grpSp>
        <p:nvGrpSpPr>
          <p:cNvPr id="124" name="Group 123"/>
          <p:cNvGrpSpPr/>
          <p:nvPr/>
        </p:nvGrpSpPr>
        <p:grpSpPr>
          <a:xfrm>
            <a:off x="6114347" y="1702146"/>
            <a:ext cx="3517900" cy="621169"/>
            <a:chOff x="635195" y="1182259"/>
            <a:chExt cx="3660396" cy="646331"/>
          </a:xfrm>
        </p:grpSpPr>
        <p:sp>
          <p:nvSpPr>
            <p:cNvPr id="144" name="TextBox 1"/>
            <p:cNvSpPr txBox="1"/>
            <p:nvPr/>
          </p:nvSpPr>
          <p:spPr>
            <a:xfrm>
              <a:off x="635195" y="1182259"/>
              <a:ext cx="3660396" cy="646331"/>
            </a:xfrm>
            <a:prstGeom prst="rect">
              <a:avLst/>
            </a:prstGeom>
          </p:spPr>
          <p:txBody>
            <a:bodyPr wrap="square" rtlCol="0" anchor="ctr">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3459" b="1" i="0" u="none" strike="noStrike" kern="0" cap="none" spc="-144" normalizeH="0" baseline="0" noProof="0">
                  <a:ln>
                    <a:noFill/>
                  </a:ln>
                  <a:solidFill>
                    <a:srgbClr val="00B0F0"/>
                  </a:solidFill>
                  <a:effectLst/>
                  <a:uLnTx/>
                  <a:uFillTx/>
                  <a:latin typeface="Segoe UI"/>
                  <a:ea typeface="+mn-ea"/>
                  <a:cs typeface="Bodoni Std Bold Italic"/>
                </a:rPr>
                <a:t>$20</a:t>
              </a:r>
            </a:p>
          </p:txBody>
        </p:sp>
        <p:sp>
          <p:nvSpPr>
            <p:cNvPr id="145" name="Rectangle 144"/>
            <p:cNvSpPr/>
            <p:nvPr/>
          </p:nvSpPr>
          <p:spPr>
            <a:xfrm>
              <a:off x="1489082" y="1262034"/>
              <a:ext cx="1663516" cy="461665"/>
            </a:xfrm>
            <a:prstGeom prst="rect">
              <a:avLst/>
            </a:prstGeom>
            <a:noFill/>
          </p:spPr>
          <p:txBody>
            <a:bodyPr wrap="square" rIns="0" anchor="t">
              <a:sp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153" b="1" i="0" u="none" strike="noStrike" kern="0" cap="none" spc="0" normalizeH="0" baseline="0" noProof="0">
                  <a:ln>
                    <a:noFill/>
                  </a:ln>
                  <a:solidFill>
                    <a:srgbClr val="000000">
                      <a:lumMod val="65000"/>
                      <a:lumOff val="35000"/>
                    </a:srgbClr>
                  </a:solidFill>
                  <a:effectLst/>
                  <a:uLnTx/>
                  <a:uFillTx/>
                  <a:latin typeface="Segoe UI"/>
                  <a:ea typeface="+mn-ea"/>
                  <a:cs typeface="+mn-cs"/>
                </a:rPr>
                <a:t>PER USER </a:t>
              </a:r>
              <a:br>
                <a:rPr kumimoji="0" lang="en-US" sz="1153" b="1" i="0" u="none" strike="noStrike" kern="0" cap="none" spc="0" normalizeH="0" baseline="0" noProof="0">
                  <a:ln>
                    <a:noFill/>
                  </a:ln>
                  <a:solidFill>
                    <a:srgbClr val="000000">
                      <a:lumMod val="65000"/>
                      <a:lumOff val="35000"/>
                    </a:srgbClr>
                  </a:solidFill>
                  <a:effectLst/>
                  <a:uLnTx/>
                  <a:uFillTx/>
                  <a:latin typeface="Segoe UI"/>
                  <a:ea typeface="+mn-ea"/>
                  <a:cs typeface="+mn-cs"/>
                </a:rPr>
              </a:br>
              <a:r>
                <a:rPr kumimoji="0" lang="en-US" sz="1153" b="1" i="0" u="none" strike="noStrike" kern="0" cap="none" spc="0" normalizeH="0" baseline="0" noProof="0">
                  <a:ln>
                    <a:noFill/>
                  </a:ln>
                  <a:solidFill>
                    <a:srgbClr val="000000">
                      <a:lumMod val="65000"/>
                      <a:lumOff val="35000"/>
                    </a:srgbClr>
                  </a:solidFill>
                  <a:effectLst/>
                  <a:uLnTx/>
                  <a:uFillTx/>
                  <a:latin typeface="Segoe UI"/>
                  <a:ea typeface="+mn-ea"/>
                  <a:cs typeface="+mn-cs"/>
                </a:rPr>
                <a:t>STANDALONE</a:t>
              </a:r>
            </a:p>
          </p:txBody>
        </p:sp>
      </p:grpSp>
      <p:sp>
        <p:nvSpPr>
          <p:cNvPr id="141" name="Rectangle 140"/>
          <p:cNvSpPr/>
          <p:nvPr/>
        </p:nvSpPr>
        <p:spPr>
          <a:xfrm>
            <a:off x="6111977" y="3470690"/>
            <a:ext cx="2408756" cy="377885"/>
          </a:xfrm>
          <a:prstGeom prst="rect">
            <a:avLst/>
          </a:prstGeom>
          <a:solidFill>
            <a:srgbClr val="0070C0"/>
          </a:solidFill>
          <a:ln w="19050" cap="flat" cmpd="sng" algn="ctr">
            <a:noFill/>
            <a:prstDash val="soli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45" b="0" i="0" u="none" strike="noStrike" kern="0" cap="none" spc="0" normalizeH="0" baseline="0" noProof="0">
                <a:ln>
                  <a:noFill/>
                </a:ln>
                <a:solidFill>
                  <a:srgbClr val="FBFBFB"/>
                </a:solidFill>
                <a:effectLst/>
                <a:uLnTx/>
                <a:uFillTx/>
                <a:latin typeface="Segoe UI"/>
                <a:ea typeface="+mn-ea"/>
                <a:cs typeface="+mn-cs"/>
              </a:rPr>
              <a:t>  Data Loss Prevention</a:t>
            </a:r>
          </a:p>
        </p:txBody>
      </p:sp>
      <p:sp>
        <p:nvSpPr>
          <p:cNvPr id="143" name="Rectangle 142"/>
          <p:cNvSpPr/>
          <p:nvPr/>
        </p:nvSpPr>
        <p:spPr>
          <a:xfrm>
            <a:off x="6111977" y="3886379"/>
            <a:ext cx="2417191" cy="515318"/>
          </a:xfrm>
          <a:prstGeom prst="rect">
            <a:avLst/>
          </a:prstGeom>
          <a:solidFill>
            <a:srgbClr val="0070C0"/>
          </a:solidFill>
          <a:ln w="19050" cap="flat" cmpd="sng" algn="ctr">
            <a:noFill/>
            <a:prstDash val="soli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45" b="0" i="0" u="none" strike="noStrike" kern="0" cap="none" spc="0" normalizeH="0" baseline="0" noProof="0">
                <a:ln>
                  <a:noFill/>
                </a:ln>
                <a:solidFill>
                  <a:srgbClr val="FBFBFB"/>
                </a:solidFill>
                <a:effectLst/>
                <a:uLnTx/>
                <a:uFillTx/>
                <a:latin typeface="Segoe UI"/>
                <a:ea typeface="+mn-ea"/>
                <a:cs typeface="+mn-cs"/>
              </a:rPr>
              <a:t>   Email + Device Threat</a:t>
            </a:r>
            <a:br>
              <a:rPr kumimoji="0" lang="en-US" sz="1345" b="0" i="0" u="none" strike="noStrike" kern="0" cap="none" spc="0" normalizeH="0" baseline="0" noProof="0">
                <a:ln>
                  <a:noFill/>
                </a:ln>
                <a:solidFill>
                  <a:srgbClr val="FBFBFB"/>
                </a:solidFill>
                <a:effectLst/>
                <a:uLnTx/>
                <a:uFillTx/>
                <a:latin typeface="Segoe UI"/>
                <a:ea typeface="+mn-ea"/>
                <a:cs typeface="+mn-cs"/>
              </a:rPr>
            </a:br>
            <a:r>
              <a:rPr kumimoji="0" lang="en-US" sz="1345" b="0" i="0" u="none" strike="noStrike" kern="0" cap="none" spc="0" normalizeH="0" baseline="0" noProof="0">
                <a:ln>
                  <a:noFill/>
                </a:ln>
                <a:solidFill>
                  <a:srgbClr val="FBFBFB"/>
                </a:solidFill>
                <a:effectLst/>
                <a:uLnTx/>
                <a:uFillTx/>
                <a:latin typeface="Segoe UI"/>
                <a:ea typeface="+mn-ea"/>
                <a:cs typeface="+mn-cs"/>
              </a:rPr>
              <a:t>   Protection</a:t>
            </a:r>
          </a:p>
        </p:txBody>
      </p:sp>
      <p:sp>
        <p:nvSpPr>
          <p:cNvPr id="137" name="Rectangle 136"/>
          <p:cNvSpPr/>
          <p:nvPr/>
        </p:nvSpPr>
        <p:spPr>
          <a:xfrm>
            <a:off x="6111987" y="3223009"/>
            <a:ext cx="2403306" cy="206128"/>
          </a:xfrm>
          <a:prstGeom prst="rect">
            <a:avLst/>
          </a:prstGeom>
          <a:solidFill>
            <a:srgbClr val="0070C0"/>
          </a:solidFill>
          <a:ln w="19050" cap="flat" cmpd="sng" algn="ctr">
            <a:noFill/>
            <a:prstDash val="soli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45" b="0" i="0" u="none" strike="noStrike" kern="0" cap="none" spc="0" normalizeH="0" baseline="0" noProof="0" dirty="0">
                <a:ln>
                  <a:noFill/>
                </a:ln>
                <a:solidFill>
                  <a:srgbClr val="FBFBFB"/>
                </a:solidFill>
                <a:effectLst/>
                <a:uLnTx/>
                <a:uFillTx/>
                <a:latin typeface="Segoe UI"/>
                <a:ea typeface="+mn-ea"/>
                <a:cs typeface="+mn-cs"/>
              </a:rPr>
              <a:t>  Archiving + Litigation Hold</a:t>
            </a:r>
          </a:p>
        </p:txBody>
      </p:sp>
      <p:sp>
        <p:nvSpPr>
          <p:cNvPr id="139" name="Rectangle 138"/>
          <p:cNvSpPr/>
          <p:nvPr/>
        </p:nvSpPr>
        <p:spPr>
          <a:xfrm>
            <a:off x="6088316" y="2407758"/>
            <a:ext cx="2440851" cy="430827"/>
          </a:xfrm>
          <a:prstGeom prst="rect">
            <a:avLst/>
          </a:prstGeom>
          <a:solidFill>
            <a:srgbClr val="0070C0"/>
          </a:solidFill>
          <a:ln w="19050" cap="flat" cmpd="sng" algn="ctr">
            <a:noFill/>
            <a:prstDash val="soli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45" b="0" i="0" u="none" strike="noStrike" kern="0" cap="none" spc="0" normalizeH="0" baseline="0" noProof="0">
                <a:ln>
                  <a:noFill/>
                </a:ln>
                <a:solidFill>
                  <a:srgbClr val="FBFBFB"/>
                </a:solidFill>
                <a:effectLst/>
                <a:uLnTx/>
                <a:uFillTx/>
                <a:latin typeface="Segoe UI"/>
                <a:ea typeface="+mn-ea"/>
                <a:cs typeface="+mn-cs"/>
              </a:rPr>
              <a:t>  Device &amp; App Management    </a:t>
            </a:r>
            <a:r>
              <a:rPr kumimoji="0" lang="en-US" sz="1345" b="0" i="0" u="none" strike="noStrike" kern="0" cap="none" spc="0" normalizeH="0" baseline="0" noProof="0">
                <a:ln>
                  <a:noFill/>
                </a:ln>
                <a:solidFill>
                  <a:srgbClr val="0070C0"/>
                </a:solidFill>
                <a:effectLst/>
                <a:uLnTx/>
                <a:uFillTx/>
                <a:latin typeface="Segoe UI"/>
                <a:ea typeface="+mn-ea"/>
                <a:cs typeface="+mn-cs"/>
              </a:rPr>
              <a:t>,,,</a:t>
            </a:r>
            <a:r>
              <a:rPr kumimoji="0" lang="en-US" sz="1345" b="0" i="0" u="none" strike="noStrike" kern="0" cap="none" spc="0" normalizeH="0" baseline="0" noProof="0">
                <a:ln>
                  <a:noFill/>
                </a:ln>
                <a:solidFill>
                  <a:srgbClr val="FBFBFB"/>
                </a:solidFill>
                <a:effectLst/>
                <a:uLnTx/>
                <a:uFillTx/>
                <a:latin typeface="Segoe UI"/>
                <a:ea typeface="+mn-ea"/>
                <a:cs typeface="+mn-cs"/>
              </a:rPr>
              <a:t>across </a:t>
            </a:r>
            <a:r>
              <a:rPr kumimoji="0" lang="en-US" sz="980" b="0" i="0" u="none" strike="noStrike" kern="0" cap="none" spc="0" normalizeH="0" baseline="0" noProof="0">
                <a:ln>
                  <a:noFill/>
                </a:ln>
                <a:solidFill>
                  <a:srgbClr val="FBFBFB"/>
                </a:solidFill>
                <a:effectLst/>
                <a:uLnTx/>
                <a:uFillTx/>
                <a:latin typeface="Segoe UI"/>
                <a:ea typeface="+mn-ea"/>
                <a:cs typeface="+mn-cs"/>
              </a:rPr>
              <a:t>PCs, Macs, iOS &amp; Android</a:t>
            </a:r>
          </a:p>
        </p:txBody>
      </p:sp>
      <p:sp>
        <p:nvSpPr>
          <p:cNvPr id="128" name="Rectangle 127"/>
          <p:cNvSpPr/>
          <p:nvPr/>
        </p:nvSpPr>
        <p:spPr>
          <a:xfrm>
            <a:off x="6116559" y="4437983"/>
            <a:ext cx="2408756" cy="270328"/>
          </a:xfrm>
          <a:prstGeom prst="rect">
            <a:avLst/>
          </a:prstGeom>
          <a:solidFill>
            <a:srgbClr val="0070C0"/>
          </a:solidFill>
          <a:ln w="19050" cap="flat" cmpd="sng" algn="ctr">
            <a:noFill/>
            <a:prstDash val="soli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45" b="0" i="0" u="none" strike="noStrike" kern="0" cap="none" spc="0" normalizeH="0" baseline="0" noProof="0">
                <a:ln>
                  <a:noFill/>
                </a:ln>
                <a:solidFill>
                  <a:srgbClr val="FBFBFB"/>
                </a:solidFill>
                <a:effectLst/>
                <a:uLnTx/>
                <a:uFillTx/>
                <a:latin typeface="Segoe UI"/>
                <a:ea typeface="+mn-ea"/>
                <a:cs typeface="+mn-cs"/>
              </a:rPr>
              <a:t>  Email Filtering</a:t>
            </a:r>
          </a:p>
        </p:txBody>
      </p:sp>
      <p:sp>
        <p:nvSpPr>
          <p:cNvPr id="130" name="Rectangle 129"/>
          <p:cNvSpPr/>
          <p:nvPr/>
        </p:nvSpPr>
        <p:spPr>
          <a:xfrm>
            <a:off x="6116559" y="4757496"/>
            <a:ext cx="2403305" cy="253295"/>
          </a:xfrm>
          <a:prstGeom prst="rect">
            <a:avLst/>
          </a:prstGeom>
          <a:solidFill>
            <a:srgbClr val="0070C0"/>
          </a:solidFill>
          <a:ln w="19050" cap="flat" cmpd="sng" algn="ctr">
            <a:noFill/>
            <a:prstDash val="soli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45" b="0" i="0" u="none" strike="noStrike" kern="0" cap="none" spc="0" normalizeH="0" baseline="0" noProof="0">
                <a:ln>
                  <a:noFill/>
                </a:ln>
                <a:solidFill>
                  <a:srgbClr val="FBFBFB"/>
                </a:solidFill>
                <a:effectLst/>
                <a:uLnTx/>
                <a:uFillTx/>
                <a:latin typeface="Segoe UI"/>
                <a:ea typeface="+mn-ea"/>
                <a:cs typeface="+mn-cs"/>
              </a:rPr>
              <a:t>  Windows Defender AV</a:t>
            </a:r>
          </a:p>
        </p:txBody>
      </p:sp>
      <p:sp>
        <p:nvSpPr>
          <p:cNvPr id="131" name="Rectangle 130"/>
          <p:cNvSpPr/>
          <p:nvPr/>
        </p:nvSpPr>
        <p:spPr>
          <a:xfrm>
            <a:off x="6116559" y="5357654"/>
            <a:ext cx="2403305" cy="253289"/>
          </a:xfrm>
          <a:prstGeom prst="rect">
            <a:avLst/>
          </a:prstGeom>
          <a:solidFill>
            <a:srgbClr val="0070C0"/>
          </a:solidFill>
          <a:ln w="19050" cap="flat" cmpd="sng" algn="ctr">
            <a:noFill/>
            <a:prstDash val="soli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45" b="0" i="0" u="none" strike="noStrike" kern="0" cap="none" spc="0" normalizeH="0" baseline="0" noProof="0">
                <a:ln>
                  <a:noFill/>
                </a:ln>
                <a:solidFill>
                  <a:srgbClr val="FBFBFB"/>
                </a:solidFill>
                <a:effectLst/>
                <a:uLnTx/>
                <a:uFillTx/>
                <a:latin typeface="Segoe UI"/>
                <a:ea typeface="+mn-ea"/>
                <a:cs typeface="+mn-cs"/>
              </a:rPr>
              <a:t>  1 TB File Storage</a:t>
            </a:r>
          </a:p>
        </p:txBody>
      </p:sp>
      <p:sp>
        <p:nvSpPr>
          <p:cNvPr id="134" name="Rectangle 133"/>
          <p:cNvSpPr/>
          <p:nvPr/>
        </p:nvSpPr>
        <p:spPr>
          <a:xfrm>
            <a:off x="6113259" y="5665616"/>
            <a:ext cx="2424227" cy="323470"/>
          </a:xfrm>
          <a:prstGeom prst="rect">
            <a:avLst/>
          </a:prstGeom>
          <a:solidFill>
            <a:srgbClr val="0070C0"/>
          </a:solidFill>
          <a:ln w="19050" cap="flat" cmpd="sng" algn="ctr">
            <a:noFill/>
            <a:prstDash val="soli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45" b="0" i="0" u="none" strike="noStrike" kern="0" cap="none" spc="0" normalizeH="0" baseline="0" noProof="0">
                <a:ln>
                  <a:noFill/>
                </a:ln>
                <a:solidFill>
                  <a:srgbClr val="FBFBFB"/>
                </a:solidFill>
                <a:effectLst/>
                <a:uLnTx/>
                <a:uFillTx/>
                <a:latin typeface="Segoe UI"/>
                <a:ea typeface="+mn-ea"/>
                <a:cs typeface="+mn-cs"/>
              </a:rPr>
              <a:t>  50 GB Cloud Email</a:t>
            </a:r>
          </a:p>
        </p:txBody>
      </p:sp>
      <p:sp>
        <p:nvSpPr>
          <p:cNvPr id="166" name="Rectangle 165"/>
          <p:cNvSpPr/>
          <p:nvPr/>
        </p:nvSpPr>
        <p:spPr>
          <a:xfrm>
            <a:off x="1312809" y="2098436"/>
            <a:ext cx="2240899" cy="245274"/>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a:ln>
                  <a:noFill/>
                </a:ln>
                <a:solidFill>
                  <a:srgbClr val="0070C0"/>
                </a:solidFill>
                <a:effectLst/>
                <a:uLnTx/>
                <a:uFillTx/>
                <a:latin typeface="Segoe UI"/>
                <a:ea typeface="+mn-ea"/>
                <a:cs typeface="+mn-cs"/>
              </a:rPr>
              <a:t>Archiving</a:t>
            </a:r>
          </a:p>
        </p:txBody>
      </p:sp>
      <p:sp>
        <p:nvSpPr>
          <p:cNvPr id="167" name="Rectangle 166"/>
          <p:cNvSpPr/>
          <p:nvPr/>
        </p:nvSpPr>
        <p:spPr>
          <a:xfrm>
            <a:off x="1146702" y="2589850"/>
            <a:ext cx="2240897" cy="227289"/>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a:ln>
                  <a:noFill/>
                </a:ln>
                <a:solidFill>
                  <a:srgbClr val="0070C0"/>
                </a:solidFill>
                <a:effectLst/>
                <a:uLnTx/>
                <a:uFillTx/>
                <a:latin typeface="Segoe UI"/>
                <a:ea typeface="+mn-ea"/>
                <a:cs typeface="+mn-cs"/>
              </a:rPr>
              <a:t>Data Loss Prevention</a:t>
            </a:r>
          </a:p>
        </p:txBody>
      </p:sp>
      <p:sp>
        <p:nvSpPr>
          <p:cNvPr id="160" name="Rectangle 159"/>
          <p:cNvSpPr/>
          <p:nvPr/>
        </p:nvSpPr>
        <p:spPr>
          <a:xfrm>
            <a:off x="3778438" y="3531158"/>
            <a:ext cx="1911903" cy="995697"/>
          </a:xfrm>
          <a:prstGeom prst="rect">
            <a:avLst/>
          </a:prstGeom>
          <a:noFill/>
        </p:spPr>
        <p:txBody>
          <a:bodyPr wrap="square" rIns="0" anchor="t">
            <a:sp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961" b="1" i="0" u="none" strike="noStrike" kern="0" cap="none" spc="0" normalizeH="0" baseline="0" noProof="0">
                <a:ln>
                  <a:noFill/>
                </a:ln>
                <a:solidFill>
                  <a:srgbClr val="000000">
                    <a:lumMod val="65000"/>
                    <a:lumOff val="35000"/>
                  </a:srgbClr>
                </a:solidFill>
                <a:effectLst/>
                <a:uLnTx/>
                <a:uFillTx/>
                <a:latin typeface="Segoe UI"/>
                <a:ea typeface="+mn-ea"/>
                <a:cs typeface="+mn-cs"/>
              </a:rPr>
              <a:t>3</a:t>
            </a:r>
            <a:r>
              <a:rPr kumimoji="0" lang="en-US" sz="1961" b="1" i="0" u="none" strike="noStrike" kern="0" cap="none" spc="0" normalizeH="0" baseline="30000" noProof="0">
                <a:ln>
                  <a:noFill/>
                </a:ln>
                <a:solidFill>
                  <a:srgbClr val="000000">
                    <a:lumMod val="65000"/>
                    <a:lumOff val="35000"/>
                  </a:srgbClr>
                </a:solidFill>
                <a:effectLst/>
                <a:uLnTx/>
                <a:uFillTx/>
                <a:latin typeface="Segoe UI"/>
                <a:ea typeface="+mn-ea"/>
                <a:cs typeface="+mn-cs"/>
              </a:rPr>
              <a:t>rd</a:t>
            </a:r>
            <a:r>
              <a:rPr kumimoji="0" lang="en-US" sz="1961" b="1" i="0" u="none" strike="noStrike" kern="0" cap="none" spc="0" normalizeH="0" baseline="0" noProof="0">
                <a:ln>
                  <a:noFill/>
                </a:ln>
                <a:solidFill>
                  <a:srgbClr val="000000">
                    <a:lumMod val="65000"/>
                    <a:lumOff val="35000"/>
                  </a:srgbClr>
                </a:solidFill>
                <a:effectLst/>
                <a:uLnTx/>
                <a:uFillTx/>
                <a:latin typeface="Segoe UI"/>
                <a:ea typeface="+mn-ea"/>
                <a:cs typeface="+mn-cs"/>
              </a:rPr>
              <a:t> party </a:t>
            </a:r>
            <a:br>
              <a:rPr kumimoji="0" lang="en-US" sz="1961" b="1" i="0" u="none" strike="noStrike" kern="0" cap="none" spc="0" normalizeH="0" baseline="0" noProof="0">
                <a:ln>
                  <a:noFill/>
                </a:ln>
                <a:solidFill>
                  <a:srgbClr val="000000">
                    <a:lumMod val="65000"/>
                    <a:lumOff val="35000"/>
                  </a:srgbClr>
                </a:solidFill>
                <a:effectLst/>
                <a:uLnTx/>
                <a:uFillTx/>
                <a:latin typeface="Segoe UI"/>
                <a:ea typeface="+mn-ea"/>
                <a:cs typeface="+mn-cs"/>
              </a:rPr>
            </a:br>
            <a:r>
              <a:rPr kumimoji="0" lang="en-US" sz="1961" b="1" i="0" u="none" strike="noStrike" kern="0" cap="none" spc="0" normalizeH="0" baseline="0" noProof="0">
                <a:ln>
                  <a:noFill/>
                </a:ln>
                <a:solidFill>
                  <a:srgbClr val="000000">
                    <a:lumMod val="65000"/>
                    <a:lumOff val="35000"/>
                  </a:srgbClr>
                </a:solidFill>
                <a:effectLst/>
                <a:uLnTx/>
                <a:uFillTx/>
                <a:latin typeface="Segoe UI"/>
                <a:ea typeface="+mn-ea"/>
                <a:cs typeface="+mn-cs"/>
              </a:rPr>
              <a:t>solutions</a:t>
            </a:r>
          </a:p>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980" b="1" i="0" u="none" strike="noStrike" kern="0" cap="none" spc="0" normalizeH="0" baseline="0" noProof="0">
                <a:ln>
                  <a:noFill/>
                </a:ln>
                <a:solidFill>
                  <a:srgbClr val="000000">
                    <a:lumMod val="65000"/>
                    <a:lumOff val="35000"/>
                  </a:srgbClr>
                </a:solidFill>
                <a:effectLst/>
                <a:uLnTx/>
                <a:uFillTx/>
                <a:latin typeface="Segoe UI"/>
                <a:ea typeface="+mn-ea"/>
                <a:cs typeface="+mn-cs"/>
              </a:rPr>
              <a:t>(bought separately, expensive &amp; hard to integrate)</a:t>
            </a:r>
          </a:p>
        </p:txBody>
      </p:sp>
      <p:sp>
        <p:nvSpPr>
          <p:cNvPr id="153" name="Rectangle 152"/>
          <p:cNvSpPr/>
          <p:nvPr/>
        </p:nvSpPr>
        <p:spPr>
          <a:xfrm>
            <a:off x="1053382" y="5665616"/>
            <a:ext cx="2240900" cy="238686"/>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a:ln>
                  <a:noFill/>
                </a:ln>
                <a:solidFill>
                  <a:srgbClr val="0070C0"/>
                </a:solidFill>
                <a:effectLst/>
                <a:uLnTx/>
                <a:uFillTx/>
                <a:latin typeface="Segoe UI"/>
                <a:ea typeface="+mn-ea"/>
                <a:cs typeface="+mn-cs"/>
              </a:rPr>
              <a:t>Email</a:t>
            </a:r>
          </a:p>
        </p:txBody>
      </p:sp>
      <p:sp>
        <p:nvSpPr>
          <p:cNvPr id="55" name="Rectangle 54">
            <a:extLst>
              <a:ext uri="{FF2B5EF4-FFF2-40B4-BE49-F238E27FC236}">
                <a16:creationId xmlns:a16="http://schemas.microsoft.com/office/drawing/2014/main" id="{0E9AA6A9-257B-4739-9992-BBE8C05B8AF8}"/>
              </a:ext>
            </a:extLst>
          </p:cNvPr>
          <p:cNvSpPr/>
          <p:nvPr/>
        </p:nvSpPr>
        <p:spPr>
          <a:xfrm>
            <a:off x="1566591" y="2946888"/>
            <a:ext cx="2240900" cy="599838"/>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a:ln>
                  <a:noFill/>
                </a:ln>
                <a:solidFill>
                  <a:srgbClr val="0070C0"/>
                </a:solidFill>
                <a:effectLst/>
                <a:uLnTx/>
                <a:uFillTx/>
                <a:latin typeface="Segoe UI"/>
                <a:ea typeface="+mn-ea"/>
                <a:cs typeface="+mn-cs"/>
              </a:rPr>
              <a:t>Email Threat Protection</a:t>
            </a:r>
          </a:p>
        </p:txBody>
      </p:sp>
      <p:sp>
        <p:nvSpPr>
          <p:cNvPr id="60" name="Rectangle 59">
            <a:extLst>
              <a:ext uri="{FF2B5EF4-FFF2-40B4-BE49-F238E27FC236}">
                <a16:creationId xmlns:a16="http://schemas.microsoft.com/office/drawing/2014/main" id="{EFE4994A-B1BD-466D-9B44-C2E9E1CEF38D}"/>
              </a:ext>
            </a:extLst>
          </p:cNvPr>
          <p:cNvSpPr/>
          <p:nvPr/>
        </p:nvSpPr>
        <p:spPr>
          <a:xfrm>
            <a:off x="1293757" y="4100871"/>
            <a:ext cx="2240900" cy="231476"/>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a:ln>
                  <a:noFill/>
                </a:ln>
                <a:solidFill>
                  <a:srgbClr val="0070C0"/>
                </a:solidFill>
                <a:effectLst/>
                <a:uLnTx/>
                <a:uFillTx/>
                <a:latin typeface="Segoe UI"/>
                <a:ea typeface="+mn-ea"/>
                <a:cs typeface="+mn-cs"/>
              </a:rPr>
              <a:t>Device Anti Virus</a:t>
            </a:r>
          </a:p>
        </p:txBody>
      </p:sp>
      <p:sp>
        <p:nvSpPr>
          <p:cNvPr id="62" name="Rectangle 61">
            <a:extLst>
              <a:ext uri="{FF2B5EF4-FFF2-40B4-BE49-F238E27FC236}">
                <a16:creationId xmlns:a16="http://schemas.microsoft.com/office/drawing/2014/main" id="{F86D4853-7947-40E1-BEE4-26A2D3C56B6B}"/>
              </a:ext>
            </a:extLst>
          </p:cNvPr>
          <p:cNvSpPr/>
          <p:nvPr/>
        </p:nvSpPr>
        <p:spPr>
          <a:xfrm>
            <a:off x="1030682" y="3622987"/>
            <a:ext cx="2240900" cy="221434"/>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a:ln>
                  <a:noFill/>
                </a:ln>
                <a:solidFill>
                  <a:srgbClr val="0070C0"/>
                </a:solidFill>
                <a:effectLst/>
                <a:uLnTx/>
                <a:uFillTx/>
                <a:latin typeface="Segoe UI"/>
                <a:ea typeface="+mn-ea"/>
                <a:cs typeface="+mn-cs"/>
              </a:rPr>
              <a:t>Email Filtering</a:t>
            </a:r>
          </a:p>
        </p:txBody>
      </p:sp>
      <p:sp>
        <p:nvSpPr>
          <p:cNvPr id="58" name="Rectangle 57"/>
          <p:cNvSpPr/>
          <p:nvPr/>
        </p:nvSpPr>
        <p:spPr>
          <a:xfrm>
            <a:off x="6116550" y="5045261"/>
            <a:ext cx="2403304" cy="270327"/>
          </a:xfrm>
          <a:prstGeom prst="rect">
            <a:avLst/>
          </a:prstGeom>
          <a:solidFill>
            <a:srgbClr val="0070C0"/>
          </a:solidFill>
          <a:ln w="19050" cap="flat" cmpd="sng" algn="ctr">
            <a:noFill/>
            <a:prstDash val="soli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45" b="0" i="0" u="none" strike="noStrike" kern="0" cap="none" spc="0" normalizeH="0" baseline="0" noProof="0">
                <a:ln>
                  <a:noFill/>
                </a:ln>
                <a:solidFill>
                  <a:srgbClr val="FBFBFB"/>
                </a:solidFill>
                <a:effectLst/>
                <a:uLnTx/>
                <a:uFillTx/>
                <a:latin typeface="Segoe UI"/>
                <a:ea typeface="+mn-ea"/>
                <a:cs typeface="+mn-cs"/>
              </a:rPr>
              <a:t>  Teams &amp; Skype for Business</a:t>
            </a:r>
          </a:p>
        </p:txBody>
      </p:sp>
      <p:sp>
        <p:nvSpPr>
          <p:cNvPr id="54" name="Rectangle 53">
            <a:extLst>
              <a:ext uri="{FF2B5EF4-FFF2-40B4-BE49-F238E27FC236}">
                <a16:creationId xmlns:a16="http://schemas.microsoft.com/office/drawing/2014/main" id="{AE03AAA8-BF22-4D91-B310-2CA3C894FB43}"/>
              </a:ext>
            </a:extLst>
          </p:cNvPr>
          <p:cNvSpPr/>
          <p:nvPr/>
        </p:nvSpPr>
        <p:spPr>
          <a:xfrm>
            <a:off x="1293758" y="5954679"/>
            <a:ext cx="2240899" cy="604841"/>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a:ln>
                  <a:noFill/>
                </a:ln>
                <a:solidFill>
                  <a:srgbClr val="0070C0"/>
                </a:solidFill>
                <a:effectLst/>
                <a:uLnTx/>
                <a:uFillTx/>
                <a:latin typeface="Segoe UI"/>
                <a:ea typeface="+mn-ea"/>
                <a:cs typeface="+mn-cs"/>
              </a:rPr>
              <a:t>Productivity Software</a:t>
            </a:r>
          </a:p>
        </p:txBody>
      </p:sp>
      <p:sp>
        <p:nvSpPr>
          <p:cNvPr id="64" name="Rectangle 63">
            <a:extLst>
              <a:ext uri="{FF2B5EF4-FFF2-40B4-BE49-F238E27FC236}">
                <a16:creationId xmlns:a16="http://schemas.microsoft.com/office/drawing/2014/main" id="{824AC252-6728-4CB8-A721-A9E33B894357}"/>
              </a:ext>
            </a:extLst>
          </p:cNvPr>
          <p:cNvSpPr/>
          <p:nvPr/>
        </p:nvSpPr>
        <p:spPr>
          <a:xfrm>
            <a:off x="1540566" y="5112373"/>
            <a:ext cx="2240900" cy="255626"/>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a:ln>
                  <a:noFill/>
                </a:ln>
                <a:solidFill>
                  <a:srgbClr val="0070C0"/>
                </a:solidFill>
                <a:effectLst/>
                <a:uLnTx/>
                <a:uFillTx/>
                <a:latin typeface="Segoe UI"/>
                <a:ea typeface="+mn-ea"/>
                <a:cs typeface="+mn-cs"/>
              </a:rPr>
              <a:t>Storage</a:t>
            </a:r>
          </a:p>
        </p:txBody>
      </p:sp>
      <p:sp>
        <p:nvSpPr>
          <p:cNvPr id="66" name="Rectangle 65">
            <a:extLst>
              <a:ext uri="{FF2B5EF4-FFF2-40B4-BE49-F238E27FC236}">
                <a16:creationId xmlns:a16="http://schemas.microsoft.com/office/drawing/2014/main" id="{F5C7E139-1D2B-47BC-A4C9-2764DC99B2C0}"/>
              </a:ext>
            </a:extLst>
          </p:cNvPr>
          <p:cNvSpPr/>
          <p:nvPr/>
        </p:nvSpPr>
        <p:spPr>
          <a:xfrm>
            <a:off x="1517861" y="4653450"/>
            <a:ext cx="2240900" cy="255626"/>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a:ln>
                  <a:noFill/>
                </a:ln>
                <a:solidFill>
                  <a:srgbClr val="0070C0"/>
                </a:solidFill>
                <a:effectLst/>
                <a:uLnTx/>
                <a:uFillTx/>
                <a:latin typeface="Segoe UI"/>
                <a:ea typeface="+mn-ea"/>
                <a:cs typeface="+mn-cs"/>
              </a:rPr>
              <a:t>Online Chat &amp; Meetings</a:t>
            </a:r>
          </a:p>
        </p:txBody>
      </p:sp>
      <p:sp>
        <p:nvSpPr>
          <p:cNvPr id="69" name="Rectangle 68">
            <a:extLst>
              <a:ext uri="{FF2B5EF4-FFF2-40B4-BE49-F238E27FC236}">
                <a16:creationId xmlns:a16="http://schemas.microsoft.com/office/drawing/2014/main" id="{8DE39148-2B7B-4CC9-93D0-1DC56E188DA9}"/>
              </a:ext>
            </a:extLst>
          </p:cNvPr>
          <p:cNvSpPr/>
          <p:nvPr/>
        </p:nvSpPr>
        <p:spPr>
          <a:xfrm>
            <a:off x="1497936" y="1471372"/>
            <a:ext cx="2240900" cy="429253"/>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a:ln>
                  <a:noFill/>
                </a:ln>
                <a:solidFill>
                  <a:srgbClr val="0070C0"/>
                </a:solidFill>
                <a:effectLst/>
                <a:uLnTx/>
                <a:uFillTx/>
                <a:latin typeface="Segoe UI"/>
                <a:ea typeface="+mn-ea"/>
                <a:cs typeface="+mn-cs"/>
              </a:rPr>
              <a:t>Device Management</a:t>
            </a:r>
          </a:p>
        </p:txBody>
      </p:sp>
      <p:sp>
        <p:nvSpPr>
          <p:cNvPr id="70" name="Title 22">
            <a:extLst>
              <a:ext uri="{FF2B5EF4-FFF2-40B4-BE49-F238E27FC236}">
                <a16:creationId xmlns:a16="http://schemas.microsoft.com/office/drawing/2014/main" id="{DDE287EC-BF3B-48F1-A4E2-26B7218DEA0D}"/>
              </a:ext>
            </a:extLst>
          </p:cNvPr>
          <p:cNvSpPr txBox="1">
            <a:spLocks/>
          </p:cNvSpPr>
          <p:nvPr/>
        </p:nvSpPr>
        <p:spPr>
          <a:xfrm>
            <a:off x="8744993" y="4729240"/>
            <a:ext cx="2340860" cy="1021942"/>
          </a:xfrm>
          <a:prstGeom prst="rect">
            <a:avLst/>
          </a:prstGeom>
          <a:solidFill>
            <a:schemeClr val="bg2"/>
          </a:solidFill>
        </p:spPr>
        <p:txBody>
          <a:bodyPr vert="horz" wrap="square" lIns="143428" tIns="89642" rIns="143428" bIns="89642" rtlCol="0" anchor="t">
            <a:noAutofit/>
          </a:bodyPr>
          <a:lstStyle>
            <a:lvl1pPr algn="l" defTabSz="932563" rtl="0" eaLnBrk="1" latinLnBrk="0" hangingPunct="1">
              <a:lnSpc>
                <a:spcPct val="90000"/>
              </a:lnSpc>
              <a:spcBef>
                <a:spcPct val="0"/>
              </a:spcBef>
              <a:buNone/>
              <a:defRPr lang="en-US" sz="4799" b="0" kern="1200" cap="none" spc="-150" baseline="0" dirty="0" smtClean="0">
                <a:ln w="3175">
                  <a:noFill/>
                </a:ln>
                <a:gradFill>
                  <a:gsLst>
                    <a:gs pos="1250">
                      <a:schemeClr val="tx1"/>
                    </a:gs>
                    <a:gs pos="100000">
                      <a:schemeClr val="tx1"/>
                    </a:gs>
                  </a:gsLst>
                  <a:lin ang="5400000" scaled="0"/>
                </a:gradFill>
                <a:effectLst/>
                <a:latin typeface="+mn-lt"/>
                <a:ea typeface="+mn-ea"/>
                <a:cs typeface="Segoe UI" pitchFamily="34" charset="0"/>
              </a:defRPr>
            </a:lvl1pPr>
          </a:lstStyle>
          <a:p>
            <a:pPr marL="0" marR="0" lvl="0" indent="0" algn="ctr" defTabSz="914049" rtl="0" eaLnBrk="1" fontAlgn="auto" latinLnBrk="0" hangingPunct="1">
              <a:lnSpc>
                <a:spcPct val="100000"/>
              </a:lnSpc>
              <a:spcBef>
                <a:spcPct val="0"/>
              </a:spcBef>
              <a:spcAft>
                <a:spcPts val="0"/>
              </a:spcAft>
              <a:buClrTx/>
              <a:buSzTx/>
              <a:buFontTx/>
              <a:buNone/>
              <a:tabLst/>
              <a:defRPr/>
            </a:pPr>
            <a:r>
              <a:rPr kumimoji="0" lang="en-US" sz="1961" b="0" i="0" u="none" strike="noStrike" kern="900" cap="none" spc="0" normalizeH="0" baseline="0" noProof="0">
                <a:ln w="3175">
                  <a:noFill/>
                </a:ln>
                <a:solidFill>
                  <a:srgbClr val="0070C0"/>
                </a:solidFill>
                <a:effectLst/>
                <a:uLnTx/>
                <a:uFillTx/>
                <a:latin typeface="Segoe UI Semibold"/>
                <a:ea typeface="+mn-ea"/>
                <a:cs typeface="Segoe UI" pitchFamily="34" charset="0"/>
              </a:rPr>
              <a:t>Microsoft 365</a:t>
            </a:r>
            <a:br>
              <a:rPr kumimoji="0" lang="en-US" sz="1961" b="0" i="0" u="none" strike="noStrike" kern="900" cap="none" spc="0" normalizeH="0" baseline="0" noProof="0">
                <a:ln w="3175">
                  <a:noFill/>
                </a:ln>
                <a:solidFill>
                  <a:srgbClr val="0070C0"/>
                </a:solidFill>
                <a:effectLst/>
                <a:uLnTx/>
                <a:uFillTx/>
                <a:latin typeface="Segoe UI Semibold"/>
                <a:ea typeface="+mn-ea"/>
                <a:cs typeface="Segoe UI" pitchFamily="34" charset="0"/>
              </a:rPr>
            </a:br>
            <a:r>
              <a:rPr kumimoji="0" lang="en-US" sz="1568" b="0" i="0" u="none" strike="noStrike" kern="900" cap="none" spc="0" normalizeH="0" baseline="0" noProof="0">
                <a:ln w="3175">
                  <a:noFill/>
                </a:ln>
                <a:solidFill>
                  <a:srgbClr val="0070C0"/>
                </a:solidFill>
                <a:effectLst/>
                <a:uLnTx/>
                <a:uFillTx/>
                <a:latin typeface="Segoe UI Semibold"/>
                <a:ea typeface="+mn-ea"/>
                <a:cs typeface="Segoe UI" pitchFamily="34" charset="0"/>
              </a:rPr>
              <a:t>(all included, seamlessly integrated)</a:t>
            </a:r>
            <a:endParaRPr kumimoji="0" lang="en-US" sz="1961" b="0" i="0" u="none" strike="noStrike" kern="900" cap="none" spc="0" normalizeH="0" baseline="0" noProof="0">
              <a:ln w="3175">
                <a:noFill/>
              </a:ln>
              <a:solidFill>
                <a:srgbClr val="0070C0"/>
              </a:solidFill>
              <a:effectLst/>
              <a:uLnTx/>
              <a:uFillTx/>
              <a:latin typeface="Segoe UI Semibold"/>
              <a:ea typeface="+mn-ea"/>
              <a:cs typeface="Segoe UI" pitchFamily="34" charset="0"/>
            </a:endParaRPr>
          </a:p>
        </p:txBody>
      </p:sp>
      <p:sp>
        <p:nvSpPr>
          <p:cNvPr id="4" name="Freeform: Shape 3">
            <a:extLst>
              <a:ext uri="{FF2B5EF4-FFF2-40B4-BE49-F238E27FC236}">
                <a16:creationId xmlns:a16="http://schemas.microsoft.com/office/drawing/2014/main" id="{A2EE056D-EC17-4933-9C9F-6D690843C233}"/>
              </a:ext>
            </a:extLst>
          </p:cNvPr>
          <p:cNvSpPr/>
          <p:nvPr/>
        </p:nvSpPr>
        <p:spPr bwMode="auto">
          <a:xfrm>
            <a:off x="3793081" y="1666232"/>
            <a:ext cx="461592" cy="1759401"/>
          </a:xfrm>
          <a:custGeom>
            <a:avLst/>
            <a:gdLst>
              <a:gd name="connsiteX0" fmla="*/ 0 w 470848"/>
              <a:gd name="connsiteY0" fmla="*/ 0 h 1794681"/>
              <a:gd name="connsiteX1" fmla="*/ 470848 w 470848"/>
              <a:gd name="connsiteY1" fmla="*/ 0 h 1794681"/>
              <a:gd name="connsiteX2" fmla="*/ 470848 w 470848"/>
              <a:gd name="connsiteY2" fmla="*/ 1794681 h 1794681"/>
            </a:gdLst>
            <a:ahLst/>
            <a:cxnLst>
              <a:cxn ang="0">
                <a:pos x="connsiteX0" y="connsiteY0"/>
              </a:cxn>
              <a:cxn ang="0">
                <a:pos x="connsiteX1" y="connsiteY1"/>
              </a:cxn>
              <a:cxn ang="0">
                <a:pos x="connsiteX2" y="connsiteY2"/>
              </a:cxn>
            </a:cxnLst>
            <a:rect l="l" t="t" r="r" b="b"/>
            <a:pathLst>
              <a:path w="470848" h="1794681">
                <a:moveTo>
                  <a:pt x="0" y="0"/>
                </a:moveTo>
                <a:lnTo>
                  <a:pt x="470848" y="0"/>
                </a:lnTo>
                <a:lnTo>
                  <a:pt x="470848" y="1794681"/>
                </a:lnTo>
              </a:path>
            </a:pathLst>
          </a:custGeom>
          <a:noFill/>
          <a:ln w="63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E6E6E6"/>
              </a:solidFill>
              <a:effectLst/>
              <a:uLnTx/>
              <a:uFillTx/>
              <a:latin typeface="Segoe UI"/>
              <a:ea typeface="+mn-ea"/>
              <a:cs typeface="+mn-cs"/>
            </a:endParaRPr>
          </a:p>
        </p:txBody>
      </p:sp>
      <p:sp>
        <p:nvSpPr>
          <p:cNvPr id="84" name="Freeform: Shape 83">
            <a:extLst>
              <a:ext uri="{FF2B5EF4-FFF2-40B4-BE49-F238E27FC236}">
                <a16:creationId xmlns:a16="http://schemas.microsoft.com/office/drawing/2014/main" id="{F0BE9783-DEC8-4E1D-BD0F-600B5EE18A03}"/>
              </a:ext>
            </a:extLst>
          </p:cNvPr>
          <p:cNvSpPr/>
          <p:nvPr/>
        </p:nvSpPr>
        <p:spPr bwMode="auto">
          <a:xfrm flipV="1">
            <a:off x="3800430" y="4565792"/>
            <a:ext cx="461592" cy="1759401"/>
          </a:xfrm>
          <a:custGeom>
            <a:avLst/>
            <a:gdLst>
              <a:gd name="connsiteX0" fmla="*/ 0 w 470848"/>
              <a:gd name="connsiteY0" fmla="*/ 0 h 1794681"/>
              <a:gd name="connsiteX1" fmla="*/ 470848 w 470848"/>
              <a:gd name="connsiteY1" fmla="*/ 0 h 1794681"/>
              <a:gd name="connsiteX2" fmla="*/ 470848 w 470848"/>
              <a:gd name="connsiteY2" fmla="*/ 1794681 h 1794681"/>
            </a:gdLst>
            <a:ahLst/>
            <a:cxnLst>
              <a:cxn ang="0">
                <a:pos x="connsiteX0" y="connsiteY0"/>
              </a:cxn>
              <a:cxn ang="0">
                <a:pos x="connsiteX1" y="connsiteY1"/>
              </a:cxn>
              <a:cxn ang="0">
                <a:pos x="connsiteX2" y="connsiteY2"/>
              </a:cxn>
            </a:cxnLst>
            <a:rect l="l" t="t" r="r" b="b"/>
            <a:pathLst>
              <a:path w="470848" h="1794681">
                <a:moveTo>
                  <a:pt x="0" y="0"/>
                </a:moveTo>
                <a:lnTo>
                  <a:pt x="470848" y="0"/>
                </a:lnTo>
                <a:lnTo>
                  <a:pt x="470848" y="1794681"/>
                </a:lnTo>
              </a:path>
            </a:pathLst>
          </a:custGeom>
          <a:noFill/>
          <a:ln w="6350">
            <a:solidFill>
              <a:schemeClr val="accent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E6E6E6"/>
              </a:solidFill>
              <a:effectLst/>
              <a:uLnTx/>
              <a:uFillTx/>
              <a:latin typeface="Segoe UI"/>
              <a:ea typeface="+mn-ea"/>
              <a:cs typeface="+mn-cs"/>
            </a:endParaRPr>
          </a:p>
        </p:txBody>
      </p:sp>
      <p:sp>
        <p:nvSpPr>
          <p:cNvPr id="43" name="Rectangle 42">
            <a:extLst>
              <a:ext uri="{FF2B5EF4-FFF2-40B4-BE49-F238E27FC236}">
                <a16:creationId xmlns:a16="http://schemas.microsoft.com/office/drawing/2014/main" id="{635FAA69-44AE-456D-AA5A-F5A9A0FE92CC}"/>
              </a:ext>
            </a:extLst>
          </p:cNvPr>
          <p:cNvSpPr/>
          <p:nvPr/>
        </p:nvSpPr>
        <p:spPr>
          <a:xfrm>
            <a:off x="6116922" y="6059125"/>
            <a:ext cx="2403305" cy="395806"/>
          </a:xfrm>
          <a:prstGeom prst="rect">
            <a:avLst/>
          </a:prstGeom>
          <a:solidFill>
            <a:srgbClr val="0070C0"/>
          </a:solidFill>
          <a:ln w="19050" cap="flat" cmpd="sng" algn="ctr">
            <a:noFill/>
            <a:prstDash val="soli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45" b="0" i="0" u="none" strike="noStrike" kern="0" cap="none" spc="0" normalizeH="0" baseline="0" noProof="0" dirty="0">
                <a:ln>
                  <a:noFill/>
                </a:ln>
                <a:solidFill>
                  <a:srgbClr val="FBFBFB"/>
                </a:solidFill>
                <a:effectLst/>
                <a:uLnTx/>
                <a:uFillTx/>
                <a:latin typeface="Segoe UI"/>
                <a:ea typeface="+mn-ea"/>
                <a:cs typeface="+mn-cs"/>
              </a:rPr>
              <a:t>  Office </a:t>
            </a:r>
            <a:r>
              <a:rPr kumimoji="0" lang="en-US" sz="980" b="0" i="0" u="none" strike="noStrike" kern="0" cap="none" spc="0" normalizeH="0" baseline="0" noProof="0" dirty="0">
                <a:ln>
                  <a:noFill/>
                </a:ln>
                <a:solidFill>
                  <a:srgbClr val="FBFBFB"/>
                </a:solidFill>
                <a:effectLst/>
                <a:uLnTx/>
                <a:uFillTx/>
                <a:latin typeface="Segoe UI"/>
                <a:ea typeface="+mn-ea"/>
                <a:cs typeface="+mn-cs"/>
              </a:rPr>
              <a:t>(Word, PowerPoint, Excel, </a:t>
            </a:r>
            <a:br>
              <a:rPr kumimoji="0" lang="en-US" sz="980" b="0" i="0" u="none" strike="noStrike" kern="0" cap="none" spc="0" normalizeH="0" baseline="0" noProof="0" dirty="0">
                <a:ln>
                  <a:noFill/>
                </a:ln>
                <a:solidFill>
                  <a:srgbClr val="FBFBFB"/>
                </a:solidFill>
                <a:effectLst/>
                <a:uLnTx/>
                <a:uFillTx/>
                <a:latin typeface="Segoe UI"/>
                <a:ea typeface="+mn-ea"/>
                <a:cs typeface="+mn-cs"/>
              </a:rPr>
            </a:br>
            <a:r>
              <a:rPr kumimoji="0" lang="en-US" sz="980" b="0" i="0" u="none" strike="noStrike" kern="0" cap="none" spc="0" normalizeH="0" baseline="0" noProof="0" dirty="0">
                <a:ln>
                  <a:noFill/>
                </a:ln>
                <a:solidFill>
                  <a:srgbClr val="FBFBFB"/>
                </a:solidFill>
                <a:effectLst/>
                <a:uLnTx/>
                <a:uFillTx/>
                <a:latin typeface="Segoe UI"/>
                <a:ea typeface="+mn-ea"/>
                <a:cs typeface="+mn-cs"/>
              </a:rPr>
              <a:t>   Outlook, </a:t>
            </a:r>
            <a:r>
              <a:rPr kumimoji="0" lang="en-US" sz="980" b="0" i="0" u="none" strike="noStrike" kern="0" cap="none" spc="0" normalizeH="0" baseline="0" noProof="0" dirty="0" err="1">
                <a:ln>
                  <a:noFill/>
                </a:ln>
                <a:solidFill>
                  <a:srgbClr val="FBFBFB"/>
                </a:solidFill>
                <a:effectLst/>
                <a:uLnTx/>
                <a:uFillTx/>
                <a:latin typeface="Segoe UI"/>
                <a:ea typeface="+mn-ea"/>
                <a:cs typeface="+mn-cs"/>
              </a:rPr>
              <a:t>Onenote</a:t>
            </a:r>
            <a:r>
              <a:rPr kumimoji="0" lang="en-US" sz="980" b="0" i="0" u="none" strike="noStrike" kern="0" cap="none" spc="0" normalizeH="0" baseline="0" noProof="0" dirty="0">
                <a:ln>
                  <a:noFill/>
                </a:ln>
                <a:solidFill>
                  <a:srgbClr val="FBFBFB"/>
                </a:solidFill>
                <a:effectLst/>
                <a:uLnTx/>
                <a:uFillTx/>
                <a:latin typeface="Segoe UI"/>
                <a:ea typeface="+mn-ea"/>
                <a:cs typeface="+mn-cs"/>
              </a:rPr>
              <a:t>, Access)</a:t>
            </a:r>
          </a:p>
        </p:txBody>
      </p:sp>
      <p:sp>
        <p:nvSpPr>
          <p:cNvPr id="42" name="Rectangle 41">
            <a:extLst>
              <a:ext uri="{FF2B5EF4-FFF2-40B4-BE49-F238E27FC236}">
                <a16:creationId xmlns:a16="http://schemas.microsoft.com/office/drawing/2014/main" id="{14907093-84C7-4A2B-9526-FEBF11F4A94E}"/>
              </a:ext>
            </a:extLst>
          </p:cNvPr>
          <p:cNvSpPr/>
          <p:nvPr/>
        </p:nvSpPr>
        <p:spPr>
          <a:xfrm>
            <a:off x="6097264" y="2898645"/>
            <a:ext cx="2440851" cy="270327"/>
          </a:xfrm>
          <a:prstGeom prst="rect">
            <a:avLst/>
          </a:prstGeom>
          <a:solidFill>
            <a:srgbClr val="0070C0"/>
          </a:solidFill>
          <a:ln w="19050" cap="flat" cmpd="sng" algn="ctr">
            <a:noFill/>
            <a:prstDash val="solid"/>
          </a:ln>
          <a:effectLst/>
        </p:spPr>
        <p:txBody>
          <a:bodyPr rot="0" spcFirstLastPara="0" vertOverflow="overflow" horzOverflow="overflow" vert="horz" wrap="square" lIns="0" tIns="44814" rIns="0" bIns="44814" numCol="1" spcCol="0" rtlCol="0" fromWordArt="0" anchor="ctr" anchorCtr="0" forceAA="0" compatLnSpc="1">
            <a:prstTxWarp prst="textNoShape">
              <a:avLst/>
            </a:prstTxWarp>
            <a:noAutofit/>
          </a:bodyPr>
          <a:lstStyle/>
          <a:p>
            <a:pPr marL="0" marR="0" lvl="0" indent="0" algn="l" defTabSz="896215" rtl="0" eaLnBrk="1" fontAlgn="auto" latinLnBrk="0" hangingPunct="1">
              <a:lnSpc>
                <a:spcPct val="100000"/>
              </a:lnSpc>
              <a:spcBef>
                <a:spcPts val="0"/>
              </a:spcBef>
              <a:spcAft>
                <a:spcPts val="0"/>
              </a:spcAft>
              <a:buClrTx/>
              <a:buSzTx/>
              <a:buFontTx/>
              <a:buNone/>
              <a:tabLst/>
              <a:defRPr/>
            </a:pPr>
            <a:r>
              <a:rPr kumimoji="0" lang="en-US" sz="1345" b="0" i="0" u="none" strike="noStrike" kern="0" cap="none" spc="0" normalizeH="0" baseline="0" noProof="0">
                <a:ln>
                  <a:noFill/>
                </a:ln>
                <a:solidFill>
                  <a:srgbClr val="FBFBFB"/>
                </a:solidFill>
                <a:effectLst/>
                <a:uLnTx/>
                <a:uFillTx/>
                <a:latin typeface="Segoe UI"/>
                <a:ea typeface="+mn-ea"/>
                <a:cs typeface="+mn-cs"/>
              </a:rPr>
              <a:t>  Information Protection</a:t>
            </a:r>
          </a:p>
        </p:txBody>
      </p:sp>
    </p:spTree>
    <p:extLst>
      <p:ext uri="{BB962C8B-B14F-4D97-AF65-F5344CB8AC3E}">
        <p14:creationId xmlns:p14="http://schemas.microsoft.com/office/powerpoint/2010/main" val="188974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D9A28-A95A-42D5-902B-BA958A5928D3}"/>
              </a:ext>
            </a:extLst>
          </p:cNvPr>
          <p:cNvPicPr>
            <a:picLocks noChangeAspect="1"/>
          </p:cNvPicPr>
          <p:nvPr/>
        </p:nvPicPr>
        <p:blipFill>
          <a:blip r:embed="rId3"/>
          <a:stretch>
            <a:fillRect/>
          </a:stretch>
        </p:blipFill>
        <p:spPr>
          <a:xfrm>
            <a:off x="1" y="-3229"/>
            <a:ext cx="12192000" cy="6864460"/>
          </a:xfrm>
          <a:prstGeom prst="rect">
            <a:avLst/>
          </a:prstGeom>
        </p:spPr>
      </p:pic>
    </p:spTree>
    <p:extLst>
      <p:ext uri="{BB962C8B-B14F-4D97-AF65-F5344CB8AC3E}">
        <p14:creationId xmlns:p14="http://schemas.microsoft.com/office/powerpoint/2010/main" val="27953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240" y="289511"/>
            <a:ext cx="11655840" cy="899665"/>
          </a:xfrm>
        </p:spPr>
        <p:txBody>
          <a:bodyPr/>
          <a:lstStyle/>
          <a:p>
            <a:pPr algn="ctr"/>
            <a:r>
              <a:rPr lang="en-US" sz="3600" dirty="0">
                <a:solidFill>
                  <a:schemeClr val="accent1"/>
                </a:solidFill>
              </a:rPr>
              <a:t>Next steps</a:t>
            </a:r>
          </a:p>
        </p:txBody>
      </p:sp>
      <p:grpSp>
        <p:nvGrpSpPr>
          <p:cNvPr id="5" name="Group 4">
            <a:extLst>
              <a:ext uri="{FF2B5EF4-FFF2-40B4-BE49-F238E27FC236}">
                <a16:creationId xmlns:a16="http://schemas.microsoft.com/office/drawing/2014/main" id="{CC6DC7FD-3D08-41BA-8860-7B2590007060}"/>
              </a:ext>
            </a:extLst>
          </p:cNvPr>
          <p:cNvGrpSpPr/>
          <p:nvPr/>
        </p:nvGrpSpPr>
        <p:grpSpPr>
          <a:xfrm>
            <a:off x="976988" y="3021963"/>
            <a:ext cx="3388458" cy="1916202"/>
            <a:chOff x="543780" y="3021963"/>
            <a:chExt cx="3388458" cy="1916202"/>
          </a:xfrm>
        </p:grpSpPr>
        <p:sp>
          <p:nvSpPr>
            <p:cNvPr id="30" name="TextBox 29">
              <a:hlinkClick r:id="rId3"/>
              <a:extLst/>
            </p:cNvPr>
            <p:cNvSpPr txBox="1"/>
            <p:nvPr/>
          </p:nvSpPr>
          <p:spPr>
            <a:xfrm>
              <a:off x="543780" y="3956010"/>
              <a:ext cx="3388458" cy="982155"/>
            </a:xfrm>
            <a:prstGeom prst="rect">
              <a:avLst/>
            </a:prstGeom>
            <a:noFill/>
          </p:spPr>
          <p:txBody>
            <a:bodyPr wrap="square" lIns="0" rIns="0">
              <a:noAutofit/>
            </a:bodyPr>
            <a:lstStyle>
              <a:defPPr>
                <a:defRPr lang="en-US"/>
              </a:defPPr>
              <a:lvl1pPr algn="ctr" defTabSz="877705">
                <a:lnSpc>
                  <a:spcPts val="2115"/>
                </a:lnSpc>
                <a:spcBef>
                  <a:spcPts val="1153"/>
                </a:spcBef>
                <a:defRPr sz="1922" kern="0">
                  <a:solidFill>
                    <a:srgbClr val="353535"/>
                  </a:solidFill>
                  <a:latin typeface="Segoe UI" panose="020B0502040204020203" pitchFamily="34" charset="0"/>
                  <a:cs typeface="Segoe UI" panose="020B0502040204020203" pitchFamily="34" charset="0"/>
                </a:defRPr>
              </a:lvl1pPr>
            </a:lstStyle>
            <a:p>
              <a:pPr marL="0" marR="0" lvl="0" indent="0" algn="ctr" defTabSz="877705" rtl="0" eaLnBrk="1" fontAlgn="auto" latinLnBrk="0" hangingPunct="1">
                <a:lnSpc>
                  <a:spcPts val="2115"/>
                </a:lnSpc>
                <a:spcBef>
                  <a:spcPts val="1153"/>
                </a:spcBef>
                <a:spcAft>
                  <a:spcPts val="0"/>
                </a:spcAft>
                <a:buClrTx/>
                <a:buSzTx/>
                <a:buFontTx/>
                <a:buNone/>
                <a:tabLst/>
                <a:defRPr/>
              </a:pPr>
              <a:r>
                <a:rPr kumimoji="0" lang="en-US" sz="2000" b="0" i="0" u="none" strike="noStrike" kern="0" cap="none" spc="0" normalizeH="0" baseline="0" noProof="0" dirty="0">
                  <a:ln>
                    <a:noFill/>
                  </a:ln>
                  <a:solidFill>
                    <a:srgbClr val="353535"/>
                  </a:solidFill>
                  <a:effectLst/>
                  <a:uLnTx/>
                  <a:uFillTx/>
                  <a:latin typeface="Segoe UI" panose="020B0502040204020203" pitchFamily="34" charset="0"/>
                  <a:ea typeface="+mn-ea"/>
                  <a:cs typeface="Segoe UI" panose="020B0502040204020203" pitchFamily="34" charset="0"/>
                </a:rPr>
                <a:t>Take the GDPR </a:t>
              </a:r>
              <a:br>
                <a:rPr kumimoji="0" lang="en-US" sz="2000" b="0" i="0" u="none" strike="noStrike" kern="0" cap="none" spc="0" normalizeH="0" baseline="0" noProof="0" dirty="0">
                  <a:ln>
                    <a:noFill/>
                  </a:ln>
                  <a:solidFill>
                    <a:srgbClr val="353535"/>
                  </a:solidFill>
                  <a:effectLst/>
                  <a:uLnTx/>
                  <a:uFillTx/>
                  <a:latin typeface="Segoe UI" panose="020B0502040204020203" pitchFamily="34" charset="0"/>
                  <a:ea typeface="+mn-ea"/>
                  <a:cs typeface="Segoe UI" panose="020B0502040204020203" pitchFamily="34" charset="0"/>
                </a:rPr>
              </a:br>
              <a:r>
                <a:rPr kumimoji="0" lang="en-US" sz="2000" b="0" i="0" u="none" strike="noStrike" kern="0" cap="none" spc="0" normalizeH="0" baseline="0" noProof="0" dirty="0">
                  <a:ln>
                    <a:noFill/>
                  </a:ln>
                  <a:solidFill>
                    <a:srgbClr val="353535"/>
                  </a:solidFill>
                  <a:effectLst/>
                  <a:uLnTx/>
                  <a:uFillTx/>
                  <a:latin typeface="Segoe UI" panose="020B0502040204020203" pitchFamily="34" charset="0"/>
                  <a:ea typeface="+mn-ea"/>
                  <a:cs typeface="Segoe UI" panose="020B0502040204020203" pitchFamily="34" charset="0"/>
                </a:rPr>
                <a:t>assessment:</a:t>
              </a:r>
            </a:p>
            <a:p>
              <a:pPr marL="0" marR="0" lvl="0" indent="0" algn="ctr" defTabSz="877705" rtl="0" eaLnBrk="1" fontAlgn="auto" latinLnBrk="0" hangingPunct="1">
                <a:lnSpc>
                  <a:spcPts val="2115"/>
                </a:lnSpc>
                <a:spcBef>
                  <a:spcPts val="1153"/>
                </a:spcBef>
                <a:spcAft>
                  <a:spcPts val="0"/>
                </a:spcAft>
                <a:buClrTx/>
                <a:buSzTx/>
                <a:buFontTx/>
                <a:buNone/>
                <a:tabLst/>
                <a:defRPr/>
              </a:pPr>
              <a:r>
                <a:rPr kumimoji="0" lang="en-US" sz="1400" b="0" i="0" u="none" strike="noStrike" kern="0" cap="none" spc="0" normalizeH="0" baseline="0" noProof="0" dirty="0">
                  <a:ln>
                    <a:noFill/>
                  </a:ln>
                  <a:solidFill>
                    <a:srgbClr val="353535"/>
                  </a:solidFill>
                  <a:effectLst/>
                  <a:uLnTx/>
                  <a:uFillTx/>
                  <a:latin typeface="Segoe UI" panose="020B0502040204020203" pitchFamily="34" charset="0"/>
                  <a:ea typeface="+mn-ea"/>
                  <a:cs typeface="Segoe UI" panose="020B0502040204020203" pitchFamily="34" charset="0"/>
                </a:rPr>
                <a:t>http://aka.ms/gdprassessment</a:t>
              </a:r>
            </a:p>
          </p:txBody>
        </p:sp>
        <p:sp>
          <p:nvSpPr>
            <p:cNvPr id="13" name="Touchscreen">
              <a:extLst>
                <a:ext uri="{FF2B5EF4-FFF2-40B4-BE49-F238E27FC236}">
                  <a16:creationId xmlns:a16="http://schemas.microsoft.com/office/drawing/2014/main" id="{0616D380-477F-44BA-9101-03FF3F120B4E}"/>
                </a:ext>
              </a:extLst>
            </p:cNvPr>
            <p:cNvSpPr>
              <a:spLocks noChangeAspect="1" noEditPoints="1"/>
            </p:cNvSpPr>
            <p:nvPr/>
          </p:nvSpPr>
          <p:spPr bwMode="auto">
            <a:xfrm>
              <a:off x="1745580" y="3021963"/>
              <a:ext cx="741467" cy="695198"/>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381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4" name="Group 3">
            <a:extLst>
              <a:ext uri="{FF2B5EF4-FFF2-40B4-BE49-F238E27FC236}">
                <a16:creationId xmlns:a16="http://schemas.microsoft.com/office/drawing/2014/main" id="{2B460388-E4B3-4324-B27F-F0E23248AA55}"/>
              </a:ext>
            </a:extLst>
          </p:cNvPr>
          <p:cNvGrpSpPr/>
          <p:nvPr/>
        </p:nvGrpSpPr>
        <p:grpSpPr>
          <a:xfrm>
            <a:off x="4401771" y="3039118"/>
            <a:ext cx="3388458" cy="2206823"/>
            <a:chOff x="4171907" y="3039118"/>
            <a:chExt cx="3388458" cy="2206823"/>
          </a:xfrm>
        </p:grpSpPr>
        <p:sp>
          <p:nvSpPr>
            <p:cNvPr id="31" name="TextBox 30">
              <a:hlinkClick r:id="rId4"/>
              <a:extLst/>
            </p:cNvPr>
            <p:cNvSpPr txBox="1"/>
            <p:nvPr/>
          </p:nvSpPr>
          <p:spPr>
            <a:xfrm>
              <a:off x="4171907" y="3956010"/>
              <a:ext cx="3388458" cy="1289931"/>
            </a:xfrm>
            <a:prstGeom prst="rect">
              <a:avLst/>
            </a:prstGeom>
            <a:noFill/>
          </p:spPr>
          <p:txBody>
            <a:bodyPr wrap="square" lIns="0" rIns="0">
              <a:noAutofit/>
            </a:bodyPr>
            <a:lstStyle>
              <a:defPPr>
                <a:defRPr lang="en-US"/>
              </a:defPPr>
              <a:lvl1pPr algn="ctr" defTabSz="877705">
                <a:lnSpc>
                  <a:spcPts val="2115"/>
                </a:lnSpc>
                <a:spcBef>
                  <a:spcPts val="1153"/>
                </a:spcBef>
                <a:defRPr sz="1922" kern="0">
                  <a:solidFill>
                    <a:srgbClr val="353535"/>
                  </a:solidFill>
                  <a:latin typeface="Segoe UI" panose="020B0502040204020203" pitchFamily="34" charset="0"/>
                  <a:cs typeface="Segoe UI" panose="020B0502040204020203" pitchFamily="34" charset="0"/>
                </a:defRPr>
              </a:lvl1pPr>
            </a:lstStyle>
            <a:p>
              <a:pPr marL="0" marR="0" lvl="0" indent="0" algn="ctr" defTabSz="877705" rtl="0" eaLnBrk="1" fontAlgn="auto" latinLnBrk="0" hangingPunct="1">
                <a:lnSpc>
                  <a:spcPts val="2115"/>
                </a:lnSpc>
                <a:spcBef>
                  <a:spcPts val="1153"/>
                </a:spcBef>
                <a:spcAft>
                  <a:spcPts val="0"/>
                </a:spcAft>
                <a:buClrTx/>
                <a:buSzTx/>
                <a:buFontTx/>
                <a:buNone/>
                <a:tabLst/>
                <a:defRPr/>
              </a:pPr>
              <a:r>
                <a:rPr kumimoji="0" lang="en-US" sz="2000" b="0" i="0" u="none" strike="noStrike" kern="0" cap="none" spc="0" normalizeH="0" baseline="0" noProof="0" dirty="0">
                  <a:ln>
                    <a:noFill/>
                  </a:ln>
                  <a:solidFill>
                    <a:srgbClr val="353535"/>
                  </a:solidFill>
                  <a:effectLst/>
                  <a:uLnTx/>
                  <a:uFillTx/>
                  <a:latin typeface="Segoe UI" panose="020B0502040204020203" pitchFamily="34" charset="0"/>
                  <a:ea typeface="+mn-ea"/>
                  <a:cs typeface="Segoe UI" panose="020B0502040204020203" pitchFamily="34" charset="0"/>
                </a:rPr>
                <a:t>Assess your risk with Compliance Manager:</a:t>
              </a:r>
            </a:p>
            <a:p>
              <a:pPr marL="0" marR="0" lvl="0" indent="0" algn="ctr" defTabSz="877705" rtl="0" eaLnBrk="1" fontAlgn="auto" latinLnBrk="0" hangingPunct="1">
                <a:lnSpc>
                  <a:spcPts val="2115"/>
                </a:lnSpc>
                <a:spcBef>
                  <a:spcPts val="1153"/>
                </a:spcBef>
                <a:spcAft>
                  <a:spcPts val="0"/>
                </a:spcAft>
                <a:buClrTx/>
                <a:buSzTx/>
                <a:buFontTx/>
                <a:buNone/>
                <a:tabLst/>
                <a:defRPr/>
              </a:pPr>
              <a:r>
                <a:rPr kumimoji="0" lang="en-US" sz="1400" b="0" i="0" u="none" strike="noStrike" kern="0" cap="none" spc="0" normalizeH="0" baseline="0" noProof="0" dirty="0">
                  <a:ln>
                    <a:noFill/>
                  </a:ln>
                  <a:solidFill>
                    <a:srgbClr val="353535"/>
                  </a:solidFill>
                  <a:effectLst/>
                  <a:uLnTx/>
                  <a:uFillTx/>
                  <a:latin typeface="Segoe UI" panose="020B0502040204020203" pitchFamily="34" charset="0"/>
                  <a:ea typeface="+mn-ea"/>
                  <a:cs typeface="Segoe UI" panose="020B0502040204020203" pitchFamily="34" charset="0"/>
                </a:rPr>
                <a:t>https://aka.ms/compliancemanager</a:t>
              </a:r>
            </a:p>
          </p:txBody>
        </p:sp>
        <p:sp>
          <p:nvSpPr>
            <p:cNvPr id="39" name="speedometer_3">
              <a:extLst>
                <a:ext uri="{FF2B5EF4-FFF2-40B4-BE49-F238E27FC236}">
                  <a16:creationId xmlns:a16="http://schemas.microsoft.com/office/drawing/2014/main" id="{EF284FEA-4858-46AA-B7E1-66BB23FFF2C1}"/>
                </a:ext>
              </a:extLst>
            </p:cNvPr>
            <p:cNvSpPr>
              <a:spLocks noChangeAspect="1" noEditPoints="1"/>
            </p:cNvSpPr>
            <p:nvPr/>
          </p:nvSpPr>
          <p:spPr bwMode="auto">
            <a:xfrm>
              <a:off x="5554972" y="3039118"/>
              <a:ext cx="660888" cy="660888"/>
            </a:xfrm>
            <a:custGeom>
              <a:avLst/>
              <a:gdLst>
                <a:gd name="T0" fmla="*/ 48 w 281"/>
                <a:gd name="T1" fmla="*/ 181 h 281"/>
                <a:gd name="T2" fmla="*/ 40 w 281"/>
                <a:gd name="T3" fmla="*/ 141 h 281"/>
                <a:gd name="T4" fmla="*/ 140 w 281"/>
                <a:gd name="T5" fmla="*/ 40 h 281"/>
                <a:gd name="T6" fmla="*/ 241 w 281"/>
                <a:gd name="T7" fmla="*/ 141 h 281"/>
                <a:gd name="T8" fmla="*/ 214 w 281"/>
                <a:gd name="T9" fmla="*/ 210 h 281"/>
                <a:gd name="T10" fmla="*/ 126 w 281"/>
                <a:gd name="T11" fmla="*/ 155 h 281"/>
                <a:gd name="T12" fmla="*/ 155 w 281"/>
                <a:gd name="T13" fmla="*/ 155 h 281"/>
                <a:gd name="T14" fmla="*/ 155 w 281"/>
                <a:gd name="T15" fmla="*/ 126 h 281"/>
                <a:gd name="T16" fmla="*/ 126 w 281"/>
                <a:gd name="T17" fmla="*/ 126 h 281"/>
                <a:gd name="T18" fmla="*/ 126 w 281"/>
                <a:gd name="T19" fmla="*/ 155 h 281"/>
                <a:gd name="T20" fmla="*/ 140 w 281"/>
                <a:gd name="T21" fmla="*/ 0 h 281"/>
                <a:gd name="T22" fmla="*/ 0 w 281"/>
                <a:gd name="T23" fmla="*/ 141 h 281"/>
                <a:gd name="T24" fmla="*/ 140 w 281"/>
                <a:gd name="T25" fmla="*/ 281 h 281"/>
                <a:gd name="T26" fmla="*/ 281 w 281"/>
                <a:gd name="T27" fmla="*/ 141 h 281"/>
                <a:gd name="T28" fmla="*/ 140 w 281"/>
                <a:gd name="T29" fmla="*/ 0 h 281"/>
                <a:gd name="T30" fmla="*/ 69 w 281"/>
                <a:gd name="T31" fmla="*/ 212 h 281"/>
                <a:gd name="T32" fmla="*/ 124 w 281"/>
                <a:gd name="T33" fmla="*/ 157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1" h="281">
                  <a:moveTo>
                    <a:pt x="48" y="181"/>
                  </a:moveTo>
                  <a:cubicBezTo>
                    <a:pt x="43" y="168"/>
                    <a:pt x="40" y="155"/>
                    <a:pt x="40" y="141"/>
                  </a:cubicBezTo>
                  <a:cubicBezTo>
                    <a:pt x="40" y="85"/>
                    <a:pt x="85" y="40"/>
                    <a:pt x="140" y="40"/>
                  </a:cubicBezTo>
                  <a:cubicBezTo>
                    <a:pt x="196" y="40"/>
                    <a:pt x="241" y="85"/>
                    <a:pt x="241" y="141"/>
                  </a:cubicBezTo>
                  <a:cubicBezTo>
                    <a:pt x="241" y="168"/>
                    <a:pt x="231" y="192"/>
                    <a:pt x="214" y="210"/>
                  </a:cubicBezTo>
                  <a:moveTo>
                    <a:pt x="126" y="155"/>
                  </a:moveTo>
                  <a:cubicBezTo>
                    <a:pt x="134" y="164"/>
                    <a:pt x="147" y="164"/>
                    <a:pt x="155" y="155"/>
                  </a:cubicBezTo>
                  <a:cubicBezTo>
                    <a:pt x="164" y="147"/>
                    <a:pt x="164" y="134"/>
                    <a:pt x="155" y="126"/>
                  </a:cubicBezTo>
                  <a:cubicBezTo>
                    <a:pt x="147" y="117"/>
                    <a:pt x="134" y="118"/>
                    <a:pt x="126" y="126"/>
                  </a:cubicBezTo>
                  <a:cubicBezTo>
                    <a:pt x="117" y="134"/>
                    <a:pt x="117" y="147"/>
                    <a:pt x="126"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69" y="212"/>
                  </a:moveTo>
                  <a:cubicBezTo>
                    <a:pt x="124" y="157"/>
                    <a:pt x="124" y="157"/>
                    <a:pt x="124" y="157"/>
                  </a:cubicBezTo>
                </a:path>
              </a:pathLst>
            </a:custGeom>
            <a:noFill/>
            <a:ln w="381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nvGrpSpPr>
          <p:cNvPr id="2" name="Group 1">
            <a:extLst>
              <a:ext uri="{FF2B5EF4-FFF2-40B4-BE49-F238E27FC236}">
                <a16:creationId xmlns:a16="http://schemas.microsoft.com/office/drawing/2014/main" id="{77A51EAA-CC2A-4324-ADB7-CC45C5F38AEA}"/>
              </a:ext>
            </a:extLst>
          </p:cNvPr>
          <p:cNvGrpSpPr/>
          <p:nvPr/>
        </p:nvGrpSpPr>
        <p:grpSpPr>
          <a:xfrm>
            <a:off x="8206574" y="3049472"/>
            <a:ext cx="3042353" cy="2004109"/>
            <a:chOff x="8206574" y="3049472"/>
            <a:chExt cx="3042353" cy="2004109"/>
          </a:xfrm>
        </p:grpSpPr>
        <p:sp>
          <p:nvSpPr>
            <p:cNvPr id="33" name="TextBox 32">
              <a:hlinkClick r:id="rId5"/>
              <a:extLst/>
            </p:cNvPr>
            <p:cNvSpPr txBox="1"/>
            <p:nvPr/>
          </p:nvSpPr>
          <p:spPr>
            <a:xfrm>
              <a:off x="8206574" y="3956010"/>
              <a:ext cx="3042353" cy="1097571"/>
            </a:xfrm>
            <a:prstGeom prst="rect">
              <a:avLst/>
            </a:prstGeom>
            <a:noFill/>
          </p:spPr>
          <p:txBody>
            <a:bodyPr wrap="square" lIns="0" rIns="0">
              <a:noAutofit/>
            </a:bodyPr>
            <a:lstStyle>
              <a:defPPr>
                <a:defRPr lang="en-US"/>
              </a:defPPr>
              <a:lvl1pPr algn="ctr" defTabSz="877705">
                <a:lnSpc>
                  <a:spcPts val="2115"/>
                </a:lnSpc>
                <a:spcBef>
                  <a:spcPts val="1153"/>
                </a:spcBef>
                <a:defRPr sz="1922" kern="0">
                  <a:solidFill>
                    <a:srgbClr val="353535"/>
                  </a:solidFill>
                  <a:latin typeface="Segoe UI" panose="020B0502040204020203" pitchFamily="34" charset="0"/>
                  <a:cs typeface="Segoe UI" panose="020B0502040204020203" pitchFamily="34" charset="0"/>
                </a:defRPr>
              </a:lvl1pPr>
            </a:lstStyle>
            <a:p>
              <a:pPr marL="0" marR="0" lvl="0" indent="0" algn="ctr" defTabSz="877705" rtl="0" eaLnBrk="1" fontAlgn="auto" latinLnBrk="0" hangingPunct="1">
                <a:lnSpc>
                  <a:spcPts val="2115"/>
                </a:lnSpc>
                <a:spcBef>
                  <a:spcPts val="1153"/>
                </a:spcBef>
                <a:spcAft>
                  <a:spcPts val="0"/>
                </a:spcAft>
                <a:buClrTx/>
                <a:buSzTx/>
                <a:buFontTx/>
                <a:buNone/>
                <a:tabLst/>
                <a:defRPr/>
              </a:pPr>
              <a:r>
                <a:rPr kumimoji="0" lang="en-US" sz="2000" b="0" i="0" u="none" strike="noStrike" kern="0" cap="none" spc="0" normalizeH="0" baseline="0" noProof="0" dirty="0">
                  <a:ln>
                    <a:noFill/>
                  </a:ln>
                  <a:solidFill>
                    <a:srgbClr val="353535"/>
                  </a:solidFill>
                  <a:effectLst/>
                  <a:uLnTx/>
                  <a:uFillTx/>
                  <a:latin typeface="Segoe UI" panose="020B0502040204020203" pitchFamily="34" charset="0"/>
                  <a:ea typeface="+mn-ea"/>
                  <a:cs typeface="Segoe UI" panose="020B0502040204020203" pitchFamily="34" charset="0"/>
                </a:rPr>
                <a:t>Classify your data with Azure AIP, deploy Office 365 ATP, Turn on MFA with Azure Active Directory</a:t>
              </a:r>
            </a:p>
          </p:txBody>
        </p:sp>
        <p:grpSp>
          <p:nvGrpSpPr>
            <p:cNvPr id="41" name="Group 40">
              <a:extLst>
                <a:ext uri="{FF2B5EF4-FFF2-40B4-BE49-F238E27FC236}">
                  <a16:creationId xmlns:a16="http://schemas.microsoft.com/office/drawing/2014/main" id="{9C0B240C-DFE3-4E3C-A153-537FCB32A9D0}"/>
                </a:ext>
              </a:extLst>
            </p:cNvPr>
            <p:cNvGrpSpPr>
              <a:grpSpLocks noChangeAspect="1"/>
            </p:cNvGrpSpPr>
            <p:nvPr/>
          </p:nvGrpSpPr>
          <p:grpSpPr>
            <a:xfrm>
              <a:off x="9387748" y="3049472"/>
              <a:ext cx="755561" cy="640180"/>
              <a:chOff x="4947743" y="5339803"/>
              <a:chExt cx="825499" cy="706436"/>
            </a:xfrm>
          </p:grpSpPr>
          <p:sp>
            <p:nvSpPr>
              <p:cNvPr id="42" name="Freeform 5">
                <a:extLst>
                  <a:ext uri="{FF2B5EF4-FFF2-40B4-BE49-F238E27FC236}">
                    <a16:creationId xmlns:a16="http://schemas.microsoft.com/office/drawing/2014/main" id="{C6BF28D2-54E4-4C07-A364-DFB806F9B664}"/>
                  </a:ext>
                </a:extLst>
              </p:cNvPr>
              <p:cNvSpPr>
                <a:spLocks/>
              </p:cNvSpPr>
              <p:nvPr/>
            </p:nvSpPr>
            <p:spPr bwMode="auto">
              <a:xfrm>
                <a:off x="5217618" y="5870026"/>
                <a:ext cx="211136" cy="106364"/>
              </a:xfrm>
              <a:custGeom>
                <a:avLst/>
                <a:gdLst>
                  <a:gd name="T0" fmla="*/ 42 w 48"/>
                  <a:gd name="T1" fmla="*/ 0 h 24"/>
                  <a:gd name="T2" fmla="*/ 42 w 48"/>
                  <a:gd name="T3" fmla="*/ 11 h 24"/>
                  <a:gd name="T4" fmla="*/ 48 w 48"/>
                  <a:gd name="T5" fmla="*/ 22 h 24"/>
                  <a:gd name="T6" fmla="*/ 45 w 48"/>
                  <a:gd name="T7" fmla="*/ 23 h 24"/>
                  <a:gd name="T8" fmla="*/ 3 w 48"/>
                  <a:gd name="T9" fmla="*/ 23 h 24"/>
                  <a:gd name="T10" fmla="*/ 0 w 48"/>
                  <a:gd name="T11" fmla="*/ 22 h 24"/>
                  <a:gd name="T12" fmla="*/ 6 w 48"/>
                  <a:gd name="T13" fmla="*/ 11 h 24"/>
                  <a:gd name="T14" fmla="*/ 6 w 4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4">
                    <a:moveTo>
                      <a:pt x="42" y="0"/>
                    </a:moveTo>
                    <a:cubicBezTo>
                      <a:pt x="42" y="11"/>
                      <a:pt x="42" y="11"/>
                      <a:pt x="42" y="11"/>
                    </a:cubicBezTo>
                    <a:cubicBezTo>
                      <a:pt x="48" y="22"/>
                      <a:pt x="48" y="22"/>
                      <a:pt x="48" y="22"/>
                    </a:cubicBezTo>
                    <a:cubicBezTo>
                      <a:pt x="48" y="24"/>
                      <a:pt x="47" y="23"/>
                      <a:pt x="45" y="23"/>
                    </a:cubicBezTo>
                    <a:cubicBezTo>
                      <a:pt x="3" y="23"/>
                      <a:pt x="3" y="23"/>
                      <a:pt x="3" y="23"/>
                    </a:cubicBezTo>
                    <a:cubicBezTo>
                      <a:pt x="1" y="23"/>
                      <a:pt x="0" y="24"/>
                      <a:pt x="0" y="22"/>
                    </a:cubicBezTo>
                    <a:cubicBezTo>
                      <a:pt x="6" y="11"/>
                      <a:pt x="6" y="11"/>
                      <a:pt x="6" y="11"/>
                    </a:cubicBezTo>
                    <a:cubicBezTo>
                      <a:pt x="6" y="0"/>
                      <a:pt x="6" y="0"/>
                      <a:pt x="6" y="0"/>
                    </a:cubicBezTo>
                  </a:path>
                </a:pathLst>
              </a:custGeom>
              <a:noFill/>
              <a:ln w="381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43" name="Freeform 6">
                <a:extLst>
                  <a:ext uri="{FF2B5EF4-FFF2-40B4-BE49-F238E27FC236}">
                    <a16:creationId xmlns:a16="http://schemas.microsoft.com/office/drawing/2014/main" id="{72053779-8087-4A79-B414-6F24FFB0111E}"/>
                  </a:ext>
                </a:extLst>
              </p:cNvPr>
              <p:cNvSpPr>
                <a:spLocks/>
              </p:cNvSpPr>
              <p:nvPr/>
            </p:nvSpPr>
            <p:spPr bwMode="auto">
              <a:xfrm>
                <a:off x="4947743" y="5339803"/>
                <a:ext cx="742950" cy="531812"/>
              </a:xfrm>
              <a:custGeom>
                <a:avLst/>
                <a:gdLst>
                  <a:gd name="T0" fmla="*/ 118 w 168"/>
                  <a:gd name="T1" fmla="*/ 120 h 120"/>
                  <a:gd name="T2" fmla="*/ 10 w 168"/>
                  <a:gd name="T3" fmla="*/ 120 h 120"/>
                  <a:gd name="T4" fmla="*/ 0 w 168"/>
                  <a:gd name="T5" fmla="*/ 110 h 120"/>
                  <a:gd name="T6" fmla="*/ 0 w 168"/>
                  <a:gd name="T7" fmla="*/ 10 h 120"/>
                  <a:gd name="T8" fmla="*/ 10 w 168"/>
                  <a:gd name="T9" fmla="*/ 0 h 120"/>
                  <a:gd name="T10" fmla="*/ 158 w 168"/>
                  <a:gd name="T11" fmla="*/ 0 h 120"/>
                  <a:gd name="T12" fmla="*/ 168 w 168"/>
                  <a:gd name="T13" fmla="*/ 10 h 120"/>
                  <a:gd name="T14" fmla="*/ 168 w 168"/>
                  <a:gd name="T15" fmla="*/ 29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0">
                    <a:moveTo>
                      <a:pt x="118" y="120"/>
                    </a:moveTo>
                    <a:cubicBezTo>
                      <a:pt x="10" y="120"/>
                      <a:pt x="10" y="120"/>
                      <a:pt x="10" y="120"/>
                    </a:cubicBezTo>
                    <a:cubicBezTo>
                      <a:pt x="4" y="120"/>
                      <a:pt x="0" y="115"/>
                      <a:pt x="0" y="110"/>
                    </a:cubicBezTo>
                    <a:cubicBezTo>
                      <a:pt x="0" y="10"/>
                      <a:pt x="0" y="10"/>
                      <a:pt x="0" y="10"/>
                    </a:cubicBezTo>
                    <a:cubicBezTo>
                      <a:pt x="0" y="4"/>
                      <a:pt x="4" y="0"/>
                      <a:pt x="10" y="0"/>
                    </a:cubicBezTo>
                    <a:cubicBezTo>
                      <a:pt x="158" y="0"/>
                      <a:pt x="158" y="0"/>
                      <a:pt x="158" y="0"/>
                    </a:cubicBezTo>
                    <a:cubicBezTo>
                      <a:pt x="164" y="0"/>
                      <a:pt x="168" y="4"/>
                      <a:pt x="168" y="10"/>
                    </a:cubicBezTo>
                    <a:cubicBezTo>
                      <a:pt x="168" y="29"/>
                      <a:pt x="168" y="29"/>
                      <a:pt x="168" y="29"/>
                    </a:cubicBezTo>
                  </a:path>
                </a:pathLst>
              </a:custGeom>
              <a:noFill/>
              <a:ln w="381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44" name="Freeform 7">
                <a:extLst>
                  <a:ext uri="{FF2B5EF4-FFF2-40B4-BE49-F238E27FC236}">
                    <a16:creationId xmlns:a16="http://schemas.microsoft.com/office/drawing/2014/main" id="{877B8704-303B-4718-9363-BE290C808D69}"/>
                  </a:ext>
                </a:extLst>
              </p:cNvPr>
              <p:cNvSpPr>
                <a:spLocks/>
              </p:cNvSpPr>
              <p:nvPr/>
            </p:nvSpPr>
            <p:spPr bwMode="auto">
              <a:xfrm>
                <a:off x="4957269" y="5776364"/>
                <a:ext cx="511173" cy="0"/>
              </a:xfrm>
              <a:custGeom>
                <a:avLst/>
                <a:gdLst>
                  <a:gd name="T0" fmla="*/ 0 w 321"/>
                  <a:gd name="T1" fmla="*/ 179 w 321"/>
                  <a:gd name="T2" fmla="*/ 321 w 321"/>
                </a:gdLst>
                <a:ahLst/>
                <a:cxnLst>
                  <a:cxn ang="0">
                    <a:pos x="T0" y="0"/>
                  </a:cxn>
                  <a:cxn ang="0">
                    <a:pos x="T1" y="0"/>
                  </a:cxn>
                  <a:cxn ang="0">
                    <a:pos x="T2" y="0"/>
                  </a:cxn>
                </a:cxnLst>
                <a:rect l="0" t="0" r="r" b="b"/>
                <a:pathLst>
                  <a:path w="321">
                    <a:moveTo>
                      <a:pt x="0" y="0"/>
                    </a:moveTo>
                    <a:lnTo>
                      <a:pt x="179" y="0"/>
                    </a:lnTo>
                    <a:lnTo>
                      <a:pt x="321" y="0"/>
                    </a:lnTo>
                  </a:path>
                </a:pathLst>
              </a:custGeom>
              <a:noFill/>
              <a:ln w="381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45" name="Freeform 8">
                <a:extLst>
                  <a:ext uri="{FF2B5EF4-FFF2-40B4-BE49-F238E27FC236}">
                    <a16:creationId xmlns:a16="http://schemas.microsoft.com/office/drawing/2014/main" id="{C2B1C312-AD82-4FD5-A0C8-0982ED4E04DB}"/>
                  </a:ext>
                </a:extLst>
              </p:cNvPr>
              <p:cNvSpPr>
                <a:spLocks/>
              </p:cNvSpPr>
              <p:nvPr/>
            </p:nvSpPr>
            <p:spPr bwMode="auto">
              <a:xfrm>
                <a:off x="5468442" y="5466803"/>
                <a:ext cx="304800" cy="579436"/>
              </a:xfrm>
              <a:custGeom>
                <a:avLst/>
                <a:gdLst>
                  <a:gd name="T0" fmla="*/ 69 w 69"/>
                  <a:gd name="T1" fmla="*/ 118 h 131"/>
                  <a:gd name="T2" fmla="*/ 56 w 69"/>
                  <a:gd name="T3" fmla="*/ 131 h 131"/>
                  <a:gd name="T4" fmla="*/ 12 w 69"/>
                  <a:gd name="T5" fmla="*/ 131 h 131"/>
                  <a:gd name="T6" fmla="*/ 0 w 69"/>
                  <a:gd name="T7" fmla="*/ 118 h 131"/>
                  <a:gd name="T8" fmla="*/ 0 w 69"/>
                  <a:gd name="T9" fmla="*/ 13 h 131"/>
                  <a:gd name="T10" fmla="*/ 12 w 69"/>
                  <a:gd name="T11" fmla="*/ 0 h 131"/>
                  <a:gd name="T12" fmla="*/ 56 w 69"/>
                  <a:gd name="T13" fmla="*/ 0 h 131"/>
                  <a:gd name="T14" fmla="*/ 69 w 69"/>
                  <a:gd name="T15" fmla="*/ 13 h 131"/>
                  <a:gd name="T16" fmla="*/ 69 w 69"/>
                  <a:gd name="T1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1">
                    <a:moveTo>
                      <a:pt x="69" y="118"/>
                    </a:moveTo>
                    <a:cubicBezTo>
                      <a:pt x="69" y="126"/>
                      <a:pt x="64" y="131"/>
                      <a:pt x="56" y="131"/>
                    </a:cubicBezTo>
                    <a:cubicBezTo>
                      <a:pt x="12" y="131"/>
                      <a:pt x="12" y="131"/>
                      <a:pt x="12" y="131"/>
                    </a:cubicBezTo>
                    <a:cubicBezTo>
                      <a:pt x="4" y="131"/>
                      <a:pt x="0" y="126"/>
                      <a:pt x="0" y="118"/>
                    </a:cubicBezTo>
                    <a:cubicBezTo>
                      <a:pt x="0" y="13"/>
                      <a:pt x="0" y="13"/>
                      <a:pt x="0" y="13"/>
                    </a:cubicBezTo>
                    <a:cubicBezTo>
                      <a:pt x="0" y="4"/>
                      <a:pt x="4" y="0"/>
                      <a:pt x="12" y="0"/>
                    </a:cubicBezTo>
                    <a:cubicBezTo>
                      <a:pt x="56" y="0"/>
                      <a:pt x="56" y="0"/>
                      <a:pt x="56" y="0"/>
                    </a:cubicBezTo>
                    <a:cubicBezTo>
                      <a:pt x="64" y="0"/>
                      <a:pt x="69" y="4"/>
                      <a:pt x="69" y="13"/>
                    </a:cubicBezTo>
                    <a:lnTo>
                      <a:pt x="69" y="118"/>
                    </a:lnTo>
                    <a:close/>
                  </a:path>
                </a:pathLst>
              </a:custGeom>
              <a:noFill/>
              <a:ln w="381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46" name="Line 9">
                <a:extLst>
                  <a:ext uri="{FF2B5EF4-FFF2-40B4-BE49-F238E27FC236}">
                    <a16:creationId xmlns:a16="http://schemas.microsoft.com/office/drawing/2014/main" id="{7D9A0265-F17B-4820-917B-CE7122F8D6B4}"/>
                  </a:ext>
                </a:extLst>
              </p:cNvPr>
              <p:cNvSpPr>
                <a:spLocks noChangeShapeType="1"/>
              </p:cNvSpPr>
              <p:nvPr/>
            </p:nvSpPr>
            <p:spPr bwMode="auto">
              <a:xfrm flipH="1" flipV="1">
                <a:off x="5468442" y="5963690"/>
                <a:ext cx="304800" cy="0"/>
              </a:xfrm>
              <a:prstGeom prst="line">
                <a:avLst/>
              </a:prstGeom>
              <a:noFill/>
              <a:ln w="381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47" name="Line 10">
                <a:extLst>
                  <a:ext uri="{FF2B5EF4-FFF2-40B4-BE49-F238E27FC236}">
                    <a16:creationId xmlns:a16="http://schemas.microsoft.com/office/drawing/2014/main" id="{A7D2FC50-7DDD-4123-910E-C1506F59A799}"/>
                  </a:ext>
                </a:extLst>
              </p:cNvPr>
              <p:cNvSpPr>
                <a:spLocks noChangeShapeType="1"/>
              </p:cNvSpPr>
              <p:nvPr/>
            </p:nvSpPr>
            <p:spPr bwMode="auto">
              <a:xfrm>
                <a:off x="5468442" y="5543002"/>
                <a:ext cx="304800" cy="4763"/>
              </a:xfrm>
              <a:prstGeom prst="line">
                <a:avLst/>
              </a:prstGeom>
              <a:noFill/>
              <a:ln w="381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3260" tIns="46630" rIns="93260" bIns="4663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grpSp>
      </p:grpSp>
    </p:spTree>
    <p:extLst>
      <p:ext uri="{BB962C8B-B14F-4D97-AF65-F5344CB8AC3E}">
        <p14:creationId xmlns:p14="http://schemas.microsoft.com/office/powerpoint/2010/main" val="2016091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4" presetClass="path" presetSubtype="0" decel="100000" fill="hold" nodeType="withEffect">
                                  <p:stCondLst>
                                    <p:cond delay="0"/>
                                  </p:stCondLst>
                                  <p:childTnLst>
                                    <p:animMotion origin="layout" path="M -4.16667E-7 -4.07407E-6 L -4.16667E-7 -0.02824 " pathEditMode="relative" rAng="0" ptsTypes="AA">
                                      <p:cBhvr>
                                        <p:cTn id="9" dur="500" spd="-100000" fill="hold"/>
                                        <p:tgtEl>
                                          <p:spTgt spid="5"/>
                                        </p:tgtEl>
                                        <p:attrNameLst>
                                          <p:attrName>ppt_x</p:attrName>
                                          <p:attrName>ppt_y</p:attrName>
                                        </p:attrNameLst>
                                      </p:cBhvr>
                                      <p:rCtr x="0" y="-1412"/>
                                    </p:animMotion>
                                  </p:childTnLst>
                                </p:cTn>
                              </p:par>
                              <p:par>
                                <p:cTn id="10" presetID="10" presetClass="entr" presetSubtype="0" fill="hold"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64" presetClass="path" presetSubtype="0" decel="100000" fill="hold" nodeType="withEffect">
                                  <p:stCondLst>
                                    <p:cond delay="250"/>
                                  </p:stCondLst>
                                  <p:childTnLst>
                                    <p:animMotion origin="layout" path="M 0 4.81481E-6 L 0 -0.02825 " pathEditMode="relative" rAng="0" ptsTypes="AA">
                                      <p:cBhvr>
                                        <p:cTn id="14" dur="500" spd="-100000" fill="hold"/>
                                        <p:tgtEl>
                                          <p:spTgt spid="4"/>
                                        </p:tgtEl>
                                        <p:attrNameLst>
                                          <p:attrName>ppt_x</p:attrName>
                                          <p:attrName>ppt_y</p:attrName>
                                        </p:attrNameLst>
                                      </p:cBhvr>
                                      <p:rCtr x="0" y="-1412"/>
                                    </p:animMotion>
                                  </p:childTnLst>
                                </p:cTn>
                              </p:par>
                              <p:par>
                                <p:cTn id="15" presetID="10" presetClass="entr" presetSubtype="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64" presetClass="path" presetSubtype="0" decel="100000" fill="hold" nodeType="withEffect">
                                  <p:stCondLst>
                                    <p:cond delay="500"/>
                                  </p:stCondLst>
                                  <p:childTnLst>
                                    <p:animMotion origin="layout" path="M 3.54167E-6 -7.40741E-7 L 3.54167E-6 -0.02824 " pathEditMode="relative" rAng="0" ptsTypes="AA">
                                      <p:cBhvr>
                                        <p:cTn id="19" dur="500" spd="-100000" fill="hold"/>
                                        <p:tgtEl>
                                          <p:spTgt spid="2"/>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558" y="1194830"/>
            <a:ext cx="7454643" cy="3557686"/>
          </a:xfrm>
        </p:spPr>
        <p:txBody>
          <a:bodyPr anchor="ctr"/>
          <a:lstStyle/>
          <a:p>
            <a:r>
              <a:rPr lang="en-US"/>
              <a:t>Thank you</a:t>
            </a:r>
          </a:p>
        </p:txBody>
      </p:sp>
      <p:pic>
        <p:nvPicPr>
          <p:cNvPr id="3" name="Graphic 2">
            <a:extLst>
              <a:ext uri="{FF2B5EF4-FFF2-40B4-BE49-F238E27FC236}">
                <a16:creationId xmlns:a16="http://schemas.microsoft.com/office/drawing/2014/main" id="{45A994F5-784D-4984-9CDB-2DF00BC088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7267" y="3765826"/>
            <a:ext cx="1447353" cy="308146"/>
          </a:xfrm>
          <a:prstGeom prst="rect">
            <a:avLst/>
          </a:prstGeom>
        </p:spPr>
      </p:pic>
    </p:spTree>
    <p:extLst>
      <p:ext uri="{BB962C8B-B14F-4D97-AF65-F5344CB8AC3E}">
        <p14:creationId xmlns:p14="http://schemas.microsoft.com/office/powerpoint/2010/main" val="14064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8D7"/>
        </a:solidFill>
        <a:effectLst/>
      </p:bgPr>
    </p:bg>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751D64A5-F208-4D26-8B9F-2B25B017346F}"/>
              </a:ext>
            </a:extLst>
          </p:cNvPr>
          <p:cNvCxnSpPr>
            <a:cxnSpLocks/>
            <a:stCxn id="19" idx="6"/>
          </p:cNvCxnSpPr>
          <p:nvPr/>
        </p:nvCxnSpPr>
        <p:spPr>
          <a:xfrm>
            <a:off x="2130655" y="4036401"/>
            <a:ext cx="10061345"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 name="Title 6">
            <a:extLst>
              <a:ext uri="{FF2B5EF4-FFF2-40B4-BE49-F238E27FC236}">
                <a16:creationId xmlns:a16="http://schemas.microsoft.com/office/drawing/2014/main" id="{7748A7EB-92A1-4A4C-A991-BC8FA58F89C5}"/>
              </a:ext>
            </a:extLst>
          </p:cNvPr>
          <p:cNvSpPr txBox="1">
            <a:spLocks/>
          </p:cNvSpPr>
          <p:nvPr/>
        </p:nvSpPr>
        <p:spPr>
          <a:xfrm>
            <a:off x="57056" y="1149714"/>
            <a:ext cx="2944760" cy="978909"/>
          </a:xfrm>
          <a:prstGeom prst="rect">
            <a:avLst/>
          </a:prstGeom>
        </p:spPr>
        <p:txBody>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pPr marL="0" marR="0" lvl="0" indent="0" algn="ctr" defTabSz="914225" rtl="0" eaLnBrk="1" fontAlgn="auto" latinLnBrk="0" hangingPunct="1">
              <a:lnSpc>
                <a:spcPct val="100000"/>
              </a:lnSpc>
              <a:spcBef>
                <a:spcPct val="0"/>
              </a:spcBef>
              <a:spcAft>
                <a:spcPts val="0"/>
              </a:spcAft>
              <a:buClrTx/>
              <a:buSzTx/>
              <a:buFontTx/>
              <a:buNone/>
              <a:tabLst/>
              <a:defRPr/>
            </a:pPr>
            <a:r>
              <a:rPr kumimoji="0" lang="en-US" sz="1961" b="0" i="0" u="none" strike="noStrike" kern="1200" cap="none" spc="0" normalizeH="0" baseline="0" noProof="0" dirty="0">
                <a:ln>
                  <a:noFill/>
                </a:ln>
                <a:solidFill>
                  <a:srgbClr val="2F2F2F"/>
                </a:solidFill>
                <a:effectLst/>
                <a:uLnTx/>
                <a:uFillTx/>
                <a:latin typeface="Segoe UI"/>
                <a:ea typeface="Segoe UI" charset="0"/>
                <a:cs typeface="Segoe UI" charset="0"/>
              </a:rPr>
              <a:t>INTRODUCING</a:t>
            </a:r>
            <a:r>
              <a:rPr kumimoji="0" lang="en-US" sz="4313" b="0" i="0" u="none" strike="noStrike" kern="1200" cap="none" spc="0" normalizeH="0" baseline="0" noProof="0" dirty="0">
                <a:ln>
                  <a:noFill/>
                </a:ln>
                <a:solidFill>
                  <a:srgbClr val="2F2F2F"/>
                </a:solidFill>
                <a:effectLst/>
                <a:uLnTx/>
                <a:uFillTx/>
                <a:latin typeface="Segoe UI Light"/>
                <a:ea typeface="Segoe UI" charset="0"/>
                <a:cs typeface="Segoe UI" charset="0"/>
              </a:rPr>
              <a:t> </a:t>
            </a:r>
          </a:p>
        </p:txBody>
      </p:sp>
      <p:sp>
        <p:nvSpPr>
          <p:cNvPr id="19" name="Oval 18">
            <a:extLst>
              <a:ext uri="{FF2B5EF4-FFF2-40B4-BE49-F238E27FC236}">
                <a16:creationId xmlns:a16="http://schemas.microsoft.com/office/drawing/2014/main" id="{C464727F-AD06-44B1-9551-F2B09069FAFD}"/>
              </a:ext>
            </a:extLst>
          </p:cNvPr>
          <p:cNvSpPr/>
          <p:nvPr/>
        </p:nvSpPr>
        <p:spPr>
          <a:xfrm>
            <a:off x="1924436" y="3933291"/>
            <a:ext cx="206220" cy="206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grpSp>
        <p:nvGrpSpPr>
          <p:cNvPr id="64" name="Group 63">
            <a:extLst>
              <a:ext uri="{FF2B5EF4-FFF2-40B4-BE49-F238E27FC236}">
                <a16:creationId xmlns:a16="http://schemas.microsoft.com/office/drawing/2014/main" id="{E72F7AB5-69EC-46CC-B233-6A7FE759B0F2}"/>
              </a:ext>
            </a:extLst>
          </p:cNvPr>
          <p:cNvGrpSpPr/>
          <p:nvPr/>
        </p:nvGrpSpPr>
        <p:grpSpPr>
          <a:xfrm>
            <a:off x="4490360" y="3381941"/>
            <a:ext cx="1346265" cy="1346265"/>
            <a:chOff x="7863747" y="2665835"/>
            <a:chExt cx="1661645" cy="1661645"/>
          </a:xfrm>
        </p:grpSpPr>
        <p:sp>
          <p:nvSpPr>
            <p:cNvPr id="49" name="Oval 48">
              <a:extLst>
                <a:ext uri="{FF2B5EF4-FFF2-40B4-BE49-F238E27FC236}">
                  <a16:creationId xmlns:a16="http://schemas.microsoft.com/office/drawing/2014/main" id="{616C4854-367E-4E81-A039-BCA708C0567E}"/>
                </a:ext>
              </a:extLst>
            </p:cNvPr>
            <p:cNvSpPr/>
            <p:nvPr/>
          </p:nvSpPr>
          <p:spPr>
            <a:xfrm>
              <a:off x="7863747" y="2665835"/>
              <a:ext cx="1661645" cy="1661645"/>
            </a:xfrm>
            <a:prstGeom prst="ellipse">
              <a:avLst/>
            </a:prstGeom>
            <a:solidFill>
              <a:schemeClr val="bg1"/>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pic>
          <p:nvPicPr>
            <p:cNvPr id="13" name="Picture 12">
              <a:extLst>
                <a:ext uri="{FF2B5EF4-FFF2-40B4-BE49-F238E27FC236}">
                  <a16:creationId xmlns:a16="http://schemas.microsoft.com/office/drawing/2014/main" id="{B6630172-69CF-4D36-9319-CB13521DB013}"/>
                </a:ext>
              </a:extLst>
            </p:cNvPr>
            <p:cNvPicPr>
              <a:picLocks noChangeAspect="1"/>
            </p:cNvPicPr>
            <p:nvPr/>
          </p:nvPicPr>
          <p:blipFill>
            <a:blip r:embed="rId3"/>
            <a:stretch>
              <a:fillRect/>
            </a:stretch>
          </p:blipFill>
          <p:spPr>
            <a:xfrm>
              <a:off x="7939276" y="2723126"/>
              <a:ext cx="1510586" cy="1469991"/>
            </a:xfrm>
            <a:prstGeom prst="rect">
              <a:avLst/>
            </a:prstGeom>
          </p:spPr>
        </p:pic>
      </p:grpSp>
      <p:grpSp>
        <p:nvGrpSpPr>
          <p:cNvPr id="63" name="Group 62">
            <a:extLst>
              <a:ext uri="{FF2B5EF4-FFF2-40B4-BE49-F238E27FC236}">
                <a16:creationId xmlns:a16="http://schemas.microsoft.com/office/drawing/2014/main" id="{C8970CED-9DAE-42EE-A4A0-F0547003AE03}"/>
              </a:ext>
            </a:extLst>
          </p:cNvPr>
          <p:cNvGrpSpPr/>
          <p:nvPr/>
        </p:nvGrpSpPr>
        <p:grpSpPr>
          <a:xfrm>
            <a:off x="2553341" y="3381941"/>
            <a:ext cx="1346265" cy="1346265"/>
            <a:chOff x="5533483" y="2665835"/>
            <a:chExt cx="1661645" cy="1661645"/>
          </a:xfrm>
        </p:grpSpPr>
        <p:sp>
          <p:nvSpPr>
            <p:cNvPr id="48" name="Oval 47">
              <a:extLst>
                <a:ext uri="{FF2B5EF4-FFF2-40B4-BE49-F238E27FC236}">
                  <a16:creationId xmlns:a16="http://schemas.microsoft.com/office/drawing/2014/main" id="{91E380D4-76A2-43BC-AD75-E0DEFAAE69AE}"/>
                </a:ext>
              </a:extLst>
            </p:cNvPr>
            <p:cNvSpPr/>
            <p:nvPr/>
          </p:nvSpPr>
          <p:spPr>
            <a:xfrm>
              <a:off x="5533483" y="2665835"/>
              <a:ext cx="1661645" cy="1661645"/>
            </a:xfrm>
            <a:prstGeom prst="ellipse">
              <a:avLst/>
            </a:prstGeom>
            <a:solidFill>
              <a:schemeClr val="bg1"/>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pic>
          <p:nvPicPr>
            <p:cNvPr id="15" name="Picture 14">
              <a:extLst>
                <a:ext uri="{FF2B5EF4-FFF2-40B4-BE49-F238E27FC236}">
                  <a16:creationId xmlns:a16="http://schemas.microsoft.com/office/drawing/2014/main" id="{666B8EAC-AEF3-4178-9B27-82F9B281BB1E}"/>
                </a:ext>
              </a:extLst>
            </p:cNvPr>
            <p:cNvPicPr>
              <a:picLocks noChangeAspect="1"/>
            </p:cNvPicPr>
            <p:nvPr/>
          </p:nvPicPr>
          <p:blipFill>
            <a:blip r:embed="rId4"/>
            <a:stretch>
              <a:fillRect/>
            </a:stretch>
          </p:blipFill>
          <p:spPr>
            <a:xfrm>
              <a:off x="5657595" y="2785504"/>
              <a:ext cx="1422475" cy="1423516"/>
            </a:xfrm>
            <a:prstGeom prst="rect">
              <a:avLst/>
            </a:prstGeom>
          </p:spPr>
        </p:pic>
      </p:grpSp>
      <p:grpSp>
        <p:nvGrpSpPr>
          <p:cNvPr id="65" name="Group 64">
            <a:extLst>
              <a:ext uri="{FF2B5EF4-FFF2-40B4-BE49-F238E27FC236}">
                <a16:creationId xmlns:a16="http://schemas.microsoft.com/office/drawing/2014/main" id="{F7C51670-20E7-44F6-8EA8-098D5BB2F5EB}"/>
              </a:ext>
            </a:extLst>
          </p:cNvPr>
          <p:cNvGrpSpPr/>
          <p:nvPr/>
        </p:nvGrpSpPr>
        <p:grpSpPr>
          <a:xfrm>
            <a:off x="6552126" y="3381941"/>
            <a:ext cx="1346265" cy="1346265"/>
            <a:chOff x="10189507" y="2665835"/>
            <a:chExt cx="1661645" cy="1661645"/>
          </a:xfrm>
        </p:grpSpPr>
        <p:sp>
          <p:nvSpPr>
            <p:cNvPr id="50" name="Oval 49">
              <a:extLst>
                <a:ext uri="{FF2B5EF4-FFF2-40B4-BE49-F238E27FC236}">
                  <a16:creationId xmlns:a16="http://schemas.microsoft.com/office/drawing/2014/main" id="{4D7A662D-CB57-4785-B5E4-AA43C08E212B}"/>
                </a:ext>
              </a:extLst>
            </p:cNvPr>
            <p:cNvSpPr/>
            <p:nvPr/>
          </p:nvSpPr>
          <p:spPr>
            <a:xfrm>
              <a:off x="10189507" y="2665835"/>
              <a:ext cx="1661645" cy="1661645"/>
            </a:xfrm>
            <a:prstGeom prst="ellipse">
              <a:avLst/>
            </a:prstGeom>
            <a:solidFill>
              <a:schemeClr val="bg1"/>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pic>
          <p:nvPicPr>
            <p:cNvPr id="17" name="Picture 16">
              <a:extLst>
                <a:ext uri="{FF2B5EF4-FFF2-40B4-BE49-F238E27FC236}">
                  <a16:creationId xmlns:a16="http://schemas.microsoft.com/office/drawing/2014/main" id="{2546959D-52B6-40CE-9D13-2F8341D55DF3}"/>
                </a:ext>
              </a:extLst>
            </p:cNvPr>
            <p:cNvPicPr>
              <a:picLocks noChangeAspect="1"/>
            </p:cNvPicPr>
            <p:nvPr/>
          </p:nvPicPr>
          <p:blipFill>
            <a:blip r:embed="rId5"/>
            <a:stretch>
              <a:fillRect/>
            </a:stretch>
          </p:blipFill>
          <p:spPr>
            <a:xfrm>
              <a:off x="10309071" y="2785504"/>
              <a:ext cx="1422516" cy="1423516"/>
            </a:xfrm>
            <a:prstGeom prst="rect">
              <a:avLst/>
            </a:prstGeom>
          </p:spPr>
        </p:pic>
      </p:grpSp>
      <p:sp>
        <p:nvSpPr>
          <p:cNvPr id="26" name="Rectangle 25">
            <a:extLst>
              <a:ext uri="{FF2B5EF4-FFF2-40B4-BE49-F238E27FC236}">
                <a16:creationId xmlns:a16="http://schemas.microsoft.com/office/drawing/2014/main" id="{9E2DA9F3-1FA4-4D40-B4A3-64A75B7DE840}"/>
              </a:ext>
            </a:extLst>
          </p:cNvPr>
          <p:cNvSpPr/>
          <p:nvPr/>
        </p:nvSpPr>
        <p:spPr>
          <a:xfrm>
            <a:off x="587933" y="1885742"/>
            <a:ext cx="7310457" cy="814661"/>
          </a:xfrm>
          <a:prstGeom prst="rect">
            <a:avLst/>
          </a:prstGeom>
          <a:noFill/>
        </p:spPr>
        <p:txBody>
          <a:bodyPr wrap="square" anchor="ctr">
            <a:spAutoFit/>
          </a:body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US" sz="4705" b="0" i="0" u="none" strike="noStrike" kern="1200" cap="none" spc="-147"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Business</a:t>
            </a:r>
          </a:p>
        </p:txBody>
      </p:sp>
      <p:grpSp>
        <p:nvGrpSpPr>
          <p:cNvPr id="88" name="Group 87">
            <a:extLst>
              <a:ext uri="{FF2B5EF4-FFF2-40B4-BE49-F238E27FC236}">
                <a16:creationId xmlns:a16="http://schemas.microsoft.com/office/drawing/2014/main" id="{99EDEEA4-6D09-406D-AD9E-B082D4C992F8}"/>
              </a:ext>
            </a:extLst>
          </p:cNvPr>
          <p:cNvGrpSpPr/>
          <p:nvPr/>
        </p:nvGrpSpPr>
        <p:grpSpPr>
          <a:xfrm>
            <a:off x="8498037" y="3381941"/>
            <a:ext cx="1346265" cy="1346265"/>
            <a:chOff x="8668440" y="3449260"/>
            <a:chExt cx="1373260" cy="1373260"/>
          </a:xfrm>
        </p:grpSpPr>
        <p:sp>
          <p:nvSpPr>
            <p:cNvPr id="33" name="Oval 32">
              <a:extLst>
                <a:ext uri="{FF2B5EF4-FFF2-40B4-BE49-F238E27FC236}">
                  <a16:creationId xmlns:a16="http://schemas.microsoft.com/office/drawing/2014/main" id="{3E182AEC-CDC9-4669-90DB-321650D80B10}"/>
                </a:ext>
              </a:extLst>
            </p:cNvPr>
            <p:cNvSpPr/>
            <p:nvPr/>
          </p:nvSpPr>
          <p:spPr>
            <a:xfrm>
              <a:off x="8668440" y="3449260"/>
              <a:ext cx="1373260" cy="1373260"/>
            </a:xfrm>
            <a:prstGeom prst="ellipse">
              <a:avLst/>
            </a:prstGeom>
            <a:solidFill>
              <a:schemeClr val="bg1"/>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pic>
          <p:nvPicPr>
            <p:cNvPr id="68" name="Picture 67">
              <a:extLst>
                <a:ext uri="{FF2B5EF4-FFF2-40B4-BE49-F238E27FC236}">
                  <a16:creationId xmlns:a16="http://schemas.microsoft.com/office/drawing/2014/main" id="{87D45965-6A36-4DD9-8AE3-3539E4C74C4D}"/>
                </a:ext>
              </a:extLst>
            </p:cNvPr>
            <p:cNvPicPr>
              <a:picLocks noChangeAspect="1"/>
            </p:cNvPicPr>
            <p:nvPr/>
          </p:nvPicPr>
          <p:blipFill>
            <a:blip r:embed="rId6"/>
            <a:srcRect l="2120" t="12809" r="4569" b="13323"/>
            <a:stretch>
              <a:fillRect/>
            </a:stretch>
          </p:blipFill>
          <p:spPr>
            <a:xfrm>
              <a:off x="8774324" y="3555304"/>
              <a:ext cx="1174038" cy="1174038"/>
            </a:xfrm>
            <a:custGeom>
              <a:avLst/>
              <a:gdLst>
                <a:gd name="connsiteX0" fmla="*/ 636170 w 1272340"/>
                <a:gd name="connsiteY0" fmla="*/ 0 h 1272340"/>
                <a:gd name="connsiteX1" fmla="*/ 1272340 w 1272340"/>
                <a:gd name="connsiteY1" fmla="*/ 636170 h 1272340"/>
                <a:gd name="connsiteX2" fmla="*/ 636170 w 1272340"/>
                <a:gd name="connsiteY2" fmla="*/ 1272340 h 1272340"/>
                <a:gd name="connsiteX3" fmla="*/ 0 w 1272340"/>
                <a:gd name="connsiteY3" fmla="*/ 636170 h 1272340"/>
                <a:gd name="connsiteX4" fmla="*/ 636170 w 1272340"/>
                <a:gd name="connsiteY4" fmla="*/ 0 h 127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340" h="1272340">
                  <a:moveTo>
                    <a:pt x="636170" y="0"/>
                  </a:moveTo>
                  <a:cubicBezTo>
                    <a:pt x="987517" y="0"/>
                    <a:pt x="1272340" y="284823"/>
                    <a:pt x="1272340" y="636170"/>
                  </a:cubicBezTo>
                  <a:cubicBezTo>
                    <a:pt x="1272340" y="987517"/>
                    <a:pt x="987517" y="1272340"/>
                    <a:pt x="636170" y="1272340"/>
                  </a:cubicBezTo>
                  <a:cubicBezTo>
                    <a:pt x="284823" y="1272340"/>
                    <a:pt x="0" y="987517"/>
                    <a:pt x="0" y="636170"/>
                  </a:cubicBezTo>
                  <a:cubicBezTo>
                    <a:pt x="0" y="284823"/>
                    <a:pt x="284823" y="0"/>
                    <a:pt x="636170" y="0"/>
                  </a:cubicBezTo>
                  <a:close/>
                </a:path>
              </a:pathLst>
            </a:custGeom>
          </p:spPr>
        </p:pic>
      </p:grpSp>
      <p:grpSp>
        <p:nvGrpSpPr>
          <p:cNvPr id="89" name="Group 88">
            <a:extLst>
              <a:ext uri="{FF2B5EF4-FFF2-40B4-BE49-F238E27FC236}">
                <a16:creationId xmlns:a16="http://schemas.microsoft.com/office/drawing/2014/main" id="{5B3EAD06-8313-402C-A40F-1FA2D2C2D97F}"/>
              </a:ext>
            </a:extLst>
          </p:cNvPr>
          <p:cNvGrpSpPr/>
          <p:nvPr/>
        </p:nvGrpSpPr>
        <p:grpSpPr>
          <a:xfrm>
            <a:off x="10453450" y="3381941"/>
            <a:ext cx="1346265" cy="1346265"/>
            <a:chOff x="10663063" y="3449260"/>
            <a:chExt cx="1373260" cy="1373260"/>
          </a:xfrm>
        </p:grpSpPr>
        <p:sp>
          <p:nvSpPr>
            <p:cNvPr id="43" name="Oval 42">
              <a:extLst>
                <a:ext uri="{FF2B5EF4-FFF2-40B4-BE49-F238E27FC236}">
                  <a16:creationId xmlns:a16="http://schemas.microsoft.com/office/drawing/2014/main" id="{8EDC1794-E14E-4776-AAF7-2BCB26919646}"/>
                </a:ext>
              </a:extLst>
            </p:cNvPr>
            <p:cNvSpPr/>
            <p:nvPr/>
          </p:nvSpPr>
          <p:spPr>
            <a:xfrm>
              <a:off x="10663063" y="3449260"/>
              <a:ext cx="1373260" cy="1373260"/>
            </a:xfrm>
            <a:prstGeom prst="ellipse">
              <a:avLst/>
            </a:prstGeom>
            <a:solidFill>
              <a:schemeClr val="bg1"/>
            </a:solidFill>
            <a:ln>
              <a:solidFill>
                <a:srgbClr val="1F1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pic>
          <p:nvPicPr>
            <p:cNvPr id="87" name="Picture 86">
              <a:extLst>
                <a:ext uri="{FF2B5EF4-FFF2-40B4-BE49-F238E27FC236}">
                  <a16:creationId xmlns:a16="http://schemas.microsoft.com/office/drawing/2014/main" id="{DE949CB1-9AA8-4301-BA2A-CC78CF04CB51}"/>
                </a:ext>
              </a:extLst>
            </p:cNvPr>
            <p:cNvPicPr>
              <a:picLocks noChangeAspect="1"/>
            </p:cNvPicPr>
            <p:nvPr/>
          </p:nvPicPr>
          <p:blipFill>
            <a:blip r:embed="rId7"/>
            <a:stretch>
              <a:fillRect/>
            </a:stretch>
          </p:blipFill>
          <p:spPr>
            <a:xfrm>
              <a:off x="10759322" y="3544711"/>
              <a:ext cx="1180735" cy="1180735"/>
            </a:xfrm>
            <a:prstGeom prst="rect">
              <a:avLst/>
            </a:prstGeom>
          </p:spPr>
        </p:pic>
      </p:grpSp>
      <p:grpSp>
        <p:nvGrpSpPr>
          <p:cNvPr id="76" name="Group 75">
            <a:extLst>
              <a:ext uri="{FF2B5EF4-FFF2-40B4-BE49-F238E27FC236}">
                <a16:creationId xmlns:a16="http://schemas.microsoft.com/office/drawing/2014/main" id="{75A36D8B-25AB-4E57-8597-C9464929A333}"/>
              </a:ext>
            </a:extLst>
          </p:cNvPr>
          <p:cNvGrpSpPr/>
          <p:nvPr/>
        </p:nvGrpSpPr>
        <p:grpSpPr>
          <a:xfrm>
            <a:off x="2435758" y="3280239"/>
            <a:ext cx="1570925" cy="1470603"/>
            <a:chOff x="2444588" y="5126888"/>
            <a:chExt cx="1602425" cy="1500092"/>
          </a:xfrm>
        </p:grpSpPr>
        <p:sp>
          <p:nvSpPr>
            <p:cNvPr id="54" name="Oval 53">
              <a:extLst>
                <a:ext uri="{FF2B5EF4-FFF2-40B4-BE49-F238E27FC236}">
                  <a16:creationId xmlns:a16="http://schemas.microsoft.com/office/drawing/2014/main" id="{8B4F1110-8923-431E-932A-9D5504FDA446}"/>
                </a:ext>
              </a:extLst>
            </p:cNvPr>
            <p:cNvSpPr/>
            <p:nvPr/>
          </p:nvSpPr>
          <p:spPr>
            <a:xfrm>
              <a:off x="2497275" y="5126888"/>
              <a:ext cx="1500092" cy="1500092"/>
            </a:xfrm>
            <a:prstGeom prst="ellipse">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pic>
          <p:nvPicPr>
            <p:cNvPr id="18" name="Picture 17">
              <a:extLst>
                <a:ext uri="{FF2B5EF4-FFF2-40B4-BE49-F238E27FC236}">
                  <a16:creationId xmlns:a16="http://schemas.microsoft.com/office/drawing/2014/main" id="{714D8DF0-2CFB-4856-A855-2D416DBBD8D8}"/>
                </a:ext>
              </a:extLst>
            </p:cNvPr>
            <p:cNvPicPr>
              <a:picLocks noChangeAspect="1"/>
            </p:cNvPicPr>
            <p:nvPr/>
          </p:nvPicPr>
          <p:blipFill>
            <a:blip r:embed="rId8"/>
            <a:stretch>
              <a:fillRect/>
            </a:stretch>
          </p:blipFill>
          <p:spPr>
            <a:xfrm>
              <a:off x="2874169" y="5301325"/>
              <a:ext cx="748848" cy="741359"/>
            </a:xfrm>
            <a:prstGeom prst="rect">
              <a:avLst/>
            </a:prstGeom>
          </p:spPr>
        </p:pic>
        <p:sp>
          <p:nvSpPr>
            <p:cNvPr id="51" name="TextBox 50">
              <a:extLst>
                <a:ext uri="{FF2B5EF4-FFF2-40B4-BE49-F238E27FC236}">
                  <a16:creationId xmlns:a16="http://schemas.microsoft.com/office/drawing/2014/main" id="{ECBA4243-9D7A-4A3E-A7D7-688DF1B29BAD}"/>
                </a:ext>
              </a:extLst>
            </p:cNvPr>
            <p:cNvSpPr txBox="1"/>
            <p:nvPr/>
          </p:nvSpPr>
          <p:spPr>
            <a:xfrm>
              <a:off x="2444588" y="5998650"/>
              <a:ext cx="1602425" cy="523220"/>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0078D7"/>
                  </a:solidFill>
                  <a:effectLst/>
                  <a:uLnTx/>
                  <a:uFillTx/>
                  <a:latin typeface="Segoe UI Light"/>
                  <a:ea typeface="+mn-ea"/>
                  <a:cs typeface="+mn-cs"/>
                </a:rPr>
                <a:t>Get more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0078D7"/>
                  </a:solidFill>
                  <a:effectLst/>
                  <a:uLnTx/>
                  <a:uFillTx/>
                  <a:latin typeface="Segoe UI Light"/>
                  <a:ea typeface="+mn-ea"/>
                  <a:cs typeface="+mn-cs"/>
                </a:rPr>
                <a:t>done</a:t>
              </a:r>
            </a:p>
          </p:txBody>
        </p:sp>
      </p:grpSp>
      <p:grpSp>
        <p:nvGrpSpPr>
          <p:cNvPr id="77" name="Group 76">
            <a:extLst>
              <a:ext uri="{FF2B5EF4-FFF2-40B4-BE49-F238E27FC236}">
                <a16:creationId xmlns:a16="http://schemas.microsoft.com/office/drawing/2014/main" id="{EA9B082D-6797-4ACB-9EAB-C93DAF290E7B}"/>
              </a:ext>
            </a:extLst>
          </p:cNvPr>
          <p:cNvGrpSpPr/>
          <p:nvPr/>
        </p:nvGrpSpPr>
        <p:grpSpPr>
          <a:xfrm>
            <a:off x="4384416" y="3280239"/>
            <a:ext cx="1570925" cy="1470603"/>
            <a:chOff x="4492565" y="5127941"/>
            <a:chExt cx="1602425" cy="1500092"/>
          </a:xfrm>
        </p:grpSpPr>
        <p:grpSp>
          <p:nvGrpSpPr>
            <p:cNvPr id="61" name="Group 60">
              <a:extLst>
                <a:ext uri="{FF2B5EF4-FFF2-40B4-BE49-F238E27FC236}">
                  <a16:creationId xmlns:a16="http://schemas.microsoft.com/office/drawing/2014/main" id="{84D44334-10B1-4CE2-A1C1-61421341BAE4}"/>
                </a:ext>
              </a:extLst>
            </p:cNvPr>
            <p:cNvGrpSpPr/>
            <p:nvPr/>
          </p:nvGrpSpPr>
          <p:grpSpPr>
            <a:xfrm>
              <a:off x="4492565" y="5127941"/>
              <a:ext cx="1602425" cy="1500092"/>
              <a:chOff x="7813235" y="2675297"/>
              <a:chExt cx="1762667" cy="1650101"/>
            </a:xfrm>
          </p:grpSpPr>
          <p:sp>
            <p:nvSpPr>
              <p:cNvPr id="55" name="Oval 54">
                <a:extLst>
                  <a:ext uri="{FF2B5EF4-FFF2-40B4-BE49-F238E27FC236}">
                    <a16:creationId xmlns:a16="http://schemas.microsoft.com/office/drawing/2014/main" id="{B27D549A-1A59-4EA1-8F1D-F6EB70BCBDE7}"/>
                  </a:ext>
                </a:extLst>
              </p:cNvPr>
              <p:cNvSpPr/>
              <p:nvPr/>
            </p:nvSpPr>
            <p:spPr>
              <a:xfrm>
                <a:off x="7870097" y="2675297"/>
                <a:ext cx="1650101" cy="1650101"/>
              </a:xfrm>
              <a:prstGeom prst="ellipse">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FCC6CECF-2AD7-4C28-9E9F-C23A8BBAE837}"/>
                  </a:ext>
                </a:extLst>
              </p:cNvPr>
              <p:cNvSpPr txBox="1"/>
              <p:nvPr/>
            </p:nvSpPr>
            <p:spPr>
              <a:xfrm>
                <a:off x="7813235" y="3653076"/>
                <a:ext cx="1762667" cy="575542"/>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0078D7"/>
                    </a:solidFill>
                    <a:effectLst/>
                    <a:uLnTx/>
                    <a:uFillTx/>
                    <a:latin typeface="Segoe UI Light"/>
                    <a:ea typeface="+mn-ea"/>
                    <a:cs typeface="+mn-cs"/>
                  </a:rPr>
                  <a:t>Work better together</a:t>
                </a:r>
              </a:p>
            </p:txBody>
          </p:sp>
        </p:grpSp>
        <p:pic>
          <p:nvPicPr>
            <p:cNvPr id="72" name="Picture 71">
              <a:extLst>
                <a:ext uri="{FF2B5EF4-FFF2-40B4-BE49-F238E27FC236}">
                  <a16:creationId xmlns:a16="http://schemas.microsoft.com/office/drawing/2014/main" id="{A427A8BA-26F5-4607-9123-D68389AAF034}"/>
                </a:ext>
              </a:extLst>
            </p:cNvPr>
            <p:cNvPicPr>
              <a:picLocks noChangeAspect="1"/>
            </p:cNvPicPr>
            <p:nvPr/>
          </p:nvPicPr>
          <p:blipFill>
            <a:blip r:embed="rId9"/>
            <a:stretch>
              <a:fillRect/>
            </a:stretch>
          </p:blipFill>
          <p:spPr>
            <a:xfrm>
              <a:off x="4806229" y="5423277"/>
              <a:ext cx="969818" cy="601287"/>
            </a:xfrm>
            <a:custGeom>
              <a:avLst/>
              <a:gdLst>
                <a:gd name="connsiteX0" fmla="*/ 1000125 w 1066800"/>
                <a:gd name="connsiteY0" fmla="*/ 0 h 690563"/>
                <a:gd name="connsiteX1" fmla="*/ 1000125 w 1066800"/>
                <a:gd name="connsiteY1" fmla="*/ 205978 h 690563"/>
                <a:gd name="connsiteX2" fmla="*/ 1066800 w 1066800"/>
                <a:gd name="connsiteY2" fmla="*/ 242888 h 690563"/>
                <a:gd name="connsiteX3" fmla="*/ 1066800 w 1066800"/>
                <a:gd name="connsiteY3" fmla="*/ 690563 h 690563"/>
                <a:gd name="connsiteX4" fmla="*/ 40481 w 1066800"/>
                <a:gd name="connsiteY4" fmla="*/ 647700 h 690563"/>
                <a:gd name="connsiteX5" fmla="*/ 0 w 1066800"/>
                <a:gd name="connsiteY5" fmla="*/ 563166 h 690563"/>
                <a:gd name="connsiteX6" fmla="*/ 86916 w 1066800"/>
                <a:gd name="connsiteY6" fmla="*/ 539353 h 690563"/>
                <a:gd name="connsiteX7" fmla="*/ 107156 w 1066800"/>
                <a:gd name="connsiteY7" fmla="*/ 4763 h 69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6800" h="690563">
                  <a:moveTo>
                    <a:pt x="1000125" y="0"/>
                  </a:moveTo>
                  <a:lnTo>
                    <a:pt x="1000125" y="205978"/>
                  </a:lnTo>
                  <a:lnTo>
                    <a:pt x="1066800" y="242888"/>
                  </a:lnTo>
                  <a:lnTo>
                    <a:pt x="1066800" y="690563"/>
                  </a:lnTo>
                  <a:lnTo>
                    <a:pt x="40481" y="647700"/>
                  </a:lnTo>
                  <a:lnTo>
                    <a:pt x="0" y="563166"/>
                  </a:lnTo>
                  <a:lnTo>
                    <a:pt x="86916" y="539353"/>
                  </a:lnTo>
                  <a:lnTo>
                    <a:pt x="107156" y="4763"/>
                  </a:lnTo>
                  <a:close/>
                </a:path>
              </a:pathLst>
            </a:custGeom>
          </p:spPr>
        </p:pic>
      </p:grpSp>
      <p:grpSp>
        <p:nvGrpSpPr>
          <p:cNvPr id="79" name="Group 78">
            <a:extLst>
              <a:ext uri="{FF2B5EF4-FFF2-40B4-BE49-F238E27FC236}">
                <a16:creationId xmlns:a16="http://schemas.microsoft.com/office/drawing/2014/main" id="{B8315DA1-2608-4B7A-AF74-139C5B8B719A}"/>
              </a:ext>
            </a:extLst>
          </p:cNvPr>
          <p:cNvGrpSpPr/>
          <p:nvPr/>
        </p:nvGrpSpPr>
        <p:grpSpPr>
          <a:xfrm>
            <a:off x="8385707" y="3280239"/>
            <a:ext cx="1570925" cy="1470603"/>
            <a:chOff x="8553857" y="5108892"/>
            <a:chExt cx="1602425" cy="1500092"/>
          </a:xfrm>
        </p:grpSpPr>
        <p:grpSp>
          <p:nvGrpSpPr>
            <p:cNvPr id="35" name="Group 34">
              <a:extLst>
                <a:ext uri="{FF2B5EF4-FFF2-40B4-BE49-F238E27FC236}">
                  <a16:creationId xmlns:a16="http://schemas.microsoft.com/office/drawing/2014/main" id="{6F52DBF8-C511-48B1-84AC-90637E303B00}"/>
                </a:ext>
              </a:extLst>
            </p:cNvPr>
            <p:cNvGrpSpPr/>
            <p:nvPr/>
          </p:nvGrpSpPr>
          <p:grpSpPr>
            <a:xfrm>
              <a:off x="8553857" y="5108892"/>
              <a:ext cx="1602425" cy="1500092"/>
              <a:chOff x="10138995" y="2675297"/>
              <a:chExt cx="1762667" cy="1650101"/>
            </a:xfrm>
          </p:grpSpPr>
          <p:sp>
            <p:nvSpPr>
              <p:cNvPr id="36" name="Oval 35">
                <a:extLst>
                  <a:ext uri="{FF2B5EF4-FFF2-40B4-BE49-F238E27FC236}">
                    <a16:creationId xmlns:a16="http://schemas.microsoft.com/office/drawing/2014/main" id="{DD7E7067-7E17-4DFC-8592-575EBDAE0D0C}"/>
                  </a:ext>
                </a:extLst>
              </p:cNvPr>
              <p:cNvSpPr/>
              <p:nvPr/>
            </p:nvSpPr>
            <p:spPr>
              <a:xfrm>
                <a:off x="10195277" y="2675297"/>
                <a:ext cx="1650101" cy="1650101"/>
              </a:xfrm>
              <a:prstGeom prst="ellipse">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p:txBody>
          </p:sp>
          <p:sp>
            <p:nvSpPr>
              <p:cNvPr id="37" name="TextBox 36">
                <a:extLst>
                  <a:ext uri="{FF2B5EF4-FFF2-40B4-BE49-F238E27FC236}">
                    <a16:creationId xmlns:a16="http://schemas.microsoft.com/office/drawing/2014/main" id="{141E2E05-3611-4389-894D-F658F6F2C2F0}"/>
                  </a:ext>
                </a:extLst>
              </p:cNvPr>
              <p:cNvSpPr txBox="1"/>
              <p:nvPr/>
            </p:nvSpPr>
            <p:spPr>
              <a:xfrm>
                <a:off x="10138995" y="3584731"/>
                <a:ext cx="1762667" cy="575542"/>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0078D7"/>
                    </a:solidFill>
                    <a:effectLst/>
                    <a:uLnTx/>
                    <a:uFillTx/>
                    <a:latin typeface="Segoe UI Light"/>
                    <a:ea typeface="+mn-ea"/>
                    <a:cs typeface="+mn-cs"/>
                  </a:rPr>
                  <a:t>Safeguard your data</a:t>
                </a:r>
              </a:p>
            </p:txBody>
          </p:sp>
        </p:grpSp>
        <p:pic>
          <p:nvPicPr>
            <p:cNvPr id="23" name="Picture 22">
              <a:extLst>
                <a:ext uri="{FF2B5EF4-FFF2-40B4-BE49-F238E27FC236}">
                  <a16:creationId xmlns:a16="http://schemas.microsoft.com/office/drawing/2014/main" id="{67F13215-4AB9-4D46-BD6A-D270E353633F}"/>
                </a:ext>
              </a:extLst>
            </p:cNvPr>
            <p:cNvPicPr>
              <a:picLocks noChangeAspect="1"/>
            </p:cNvPicPr>
            <p:nvPr/>
          </p:nvPicPr>
          <p:blipFill>
            <a:blip r:embed="rId10"/>
            <a:stretch>
              <a:fillRect/>
            </a:stretch>
          </p:blipFill>
          <p:spPr>
            <a:xfrm>
              <a:off x="9065752" y="5330926"/>
              <a:ext cx="632707" cy="588418"/>
            </a:xfrm>
            <a:prstGeom prst="rect">
              <a:avLst/>
            </a:prstGeom>
          </p:spPr>
        </p:pic>
      </p:grpSp>
      <p:grpSp>
        <p:nvGrpSpPr>
          <p:cNvPr id="78" name="Group 77">
            <a:extLst>
              <a:ext uri="{FF2B5EF4-FFF2-40B4-BE49-F238E27FC236}">
                <a16:creationId xmlns:a16="http://schemas.microsoft.com/office/drawing/2014/main" id="{6700C965-EAC4-4EE7-BDA8-E3BA2D8D16E3}"/>
              </a:ext>
            </a:extLst>
          </p:cNvPr>
          <p:cNvGrpSpPr/>
          <p:nvPr/>
        </p:nvGrpSpPr>
        <p:grpSpPr>
          <a:xfrm>
            <a:off x="6439796" y="3280239"/>
            <a:ext cx="1570925" cy="1470603"/>
            <a:chOff x="6568926" y="5124006"/>
            <a:chExt cx="1602425" cy="1500092"/>
          </a:xfrm>
        </p:grpSpPr>
        <p:sp>
          <p:nvSpPr>
            <p:cNvPr id="56" name="Oval 55">
              <a:extLst>
                <a:ext uri="{FF2B5EF4-FFF2-40B4-BE49-F238E27FC236}">
                  <a16:creationId xmlns:a16="http://schemas.microsoft.com/office/drawing/2014/main" id="{786DB906-A9D2-47DB-96F3-CD72908A1C8B}"/>
                </a:ext>
              </a:extLst>
            </p:cNvPr>
            <p:cNvSpPr/>
            <p:nvPr/>
          </p:nvSpPr>
          <p:spPr>
            <a:xfrm>
              <a:off x="6620091" y="5124006"/>
              <a:ext cx="1500092" cy="1500092"/>
            </a:xfrm>
            <a:prstGeom prst="ellipse">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p:txBody>
        </p:sp>
        <p:sp>
          <p:nvSpPr>
            <p:cNvPr id="53" name="TextBox 52">
              <a:extLst>
                <a:ext uri="{FF2B5EF4-FFF2-40B4-BE49-F238E27FC236}">
                  <a16:creationId xmlns:a16="http://schemas.microsoft.com/office/drawing/2014/main" id="{A4EE68F7-5BC6-4D12-9E23-431D18CA5EBD}"/>
                </a:ext>
              </a:extLst>
            </p:cNvPr>
            <p:cNvSpPr txBox="1"/>
            <p:nvPr/>
          </p:nvSpPr>
          <p:spPr>
            <a:xfrm>
              <a:off x="6568926" y="5992103"/>
              <a:ext cx="1602425" cy="524947"/>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0078D7"/>
                  </a:solidFill>
                  <a:effectLst/>
                  <a:uLnTx/>
                  <a:uFillTx/>
                  <a:latin typeface="Segoe UI Light"/>
                  <a:ea typeface="+mn-ea"/>
                  <a:cs typeface="+mn-cs"/>
                </a:rPr>
                <a:t>Build your business</a:t>
              </a:r>
            </a:p>
          </p:txBody>
        </p:sp>
        <p:pic>
          <p:nvPicPr>
            <p:cNvPr id="75" name="Picture 74">
              <a:extLst>
                <a:ext uri="{FF2B5EF4-FFF2-40B4-BE49-F238E27FC236}">
                  <a16:creationId xmlns:a16="http://schemas.microsoft.com/office/drawing/2014/main" id="{3A072A4F-AD23-4C50-A0D1-C8BCFA0C05C7}"/>
                </a:ext>
              </a:extLst>
            </p:cNvPr>
            <p:cNvPicPr>
              <a:picLocks noChangeAspect="1"/>
            </p:cNvPicPr>
            <p:nvPr/>
          </p:nvPicPr>
          <p:blipFill>
            <a:blip r:embed="rId11"/>
            <a:stretch>
              <a:fillRect/>
            </a:stretch>
          </p:blipFill>
          <p:spPr>
            <a:xfrm>
              <a:off x="6846094" y="5321740"/>
              <a:ext cx="979884" cy="636924"/>
            </a:xfrm>
            <a:custGeom>
              <a:avLst/>
              <a:gdLst>
                <a:gd name="connsiteX0" fmla="*/ 325040 w 979884"/>
                <a:gd name="connsiteY0" fmla="*/ 0 h 683419"/>
                <a:gd name="connsiteX1" fmla="*/ 565547 w 979884"/>
                <a:gd name="connsiteY1" fmla="*/ 127397 h 683419"/>
                <a:gd name="connsiteX2" fmla="*/ 695325 w 979884"/>
                <a:gd name="connsiteY2" fmla="*/ 8334 h 683419"/>
                <a:gd name="connsiteX3" fmla="*/ 800100 w 979884"/>
                <a:gd name="connsiteY3" fmla="*/ 141684 h 683419"/>
                <a:gd name="connsiteX4" fmla="*/ 979884 w 979884"/>
                <a:gd name="connsiteY4" fmla="*/ 147637 h 683419"/>
                <a:gd name="connsiteX5" fmla="*/ 967978 w 979884"/>
                <a:gd name="connsiteY5" fmla="*/ 657225 h 683419"/>
                <a:gd name="connsiteX6" fmla="*/ 19050 w 979884"/>
                <a:gd name="connsiteY6" fmla="*/ 683419 h 683419"/>
                <a:gd name="connsiteX7" fmla="*/ 0 w 979884"/>
                <a:gd name="connsiteY7" fmla="*/ 391716 h 68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884" h="683419">
                  <a:moveTo>
                    <a:pt x="325040" y="0"/>
                  </a:moveTo>
                  <a:lnTo>
                    <a:pt x="565547" y="127397"/>
                  </a:lnTo>
                  <a:lnTo>
                    <a:pt x="695325" y="8334"/>
                  </a:lnTo>
                  <a:lnTo>
                    <a:pt x="800100" y="141684"/>
                  </a:lnTo>
                  <a:lnTo>
                    <a:pt x="979884" y="147637"/>
                  </a:lnTo>
                  <a:lnTo>
                    <a:pt x="967978" y="657225"/>
                  </a:lnTo>
                  <a:lnTo>
                    <a:pt x="19050" y="683419"/>
                  </a:lnTo>
                  <a:lnTo>
                    <a:pt x="0" y="391716"/>
                  </a:lnTo>
                  <a:close/>
                </a:path>
              </a:pathLst>
            </a:custGeom>
          </p:spPr>
        </p:pic>
      </p:grpSp>
      <p:grpSp>
        <p:nvGrpSpPr>
          <p:cNvPr id="80" name="Group 79">
            <a:extLst>
              <a:ext uri="{FF2B5EF4-FFF2-40B4-BE49-F238E27FC236}">
                <a16:creationId xmlns:a16="http://schemas.microsoft.com/office/drawing/2014/main" id="{1E4FF9CF-5747-425B-8107-1F7C2CE492B0}"/>
              </a:ext>
            </a:extLst>
          </p:cNvPr>
          <p:cNvGrpSpPr/>
          <p:nvPr/>
        </p:nvGrpSpPr>
        <p:grpSpPr>
          <a:xfrm>
            <a:off x="10341120" y="3280239"/>
            <a:ext cx="1570925" cy="1470603"/>
            <a:chOff x="10548480" y="5085255"/>
            <a:chExt cx="1602425" cy="1500092"/>
          </a:xfrm>
        </p:grpSpPr>
        <p:grpSp>
          <p:nvGrpSpPr>
            <p:cNvPr id="45" name="Group 44">
              <a:extLst>
                <a:ext uri="{FF2B5EF4-FFF2-40B4-BE49-F238E27FC236}">
                  <a16:creationId xmlns:a16="http://schemas.microsoft.com/office/drawing/2014/main" id="{73EA795C-B814-43E7-BC11-887300E5ECFE}"/>
                </a:ext>
              </a:extLst>
            </p:cNvPr>
            <p:cNvGrpSpPr/>
            <p:nvPr/>
          </p:nvGrpSpPr>
          <p:grpSpPr>
            <a:xfrm>
              <a:off x="10548480" y="5085255"/>
              <a:ext cx="1602425" cy="1500092"/>
              <a:chOff x="10138995" y="2675297"/>
              <a:chExt cx="1762667" cy="1650101"/>
            </a:xfrm>
          </p:grpSpPr>
          <p:sp>
            <p:nvSpPr>
              <p:cNvPr id="46" name="Oval 45">
                <a:extLst>
                  <a:ext uri="{FF2B5EF4-FFF2-40B4-BE49-F238E27FC236}">
                    <a16:creationId xmlns:a16="http://schemas.microsoft.com/office/drawing/2014/main" id="{13DE795C-DD18-4C62-903F-7C76E7E1E678}"/>
                  </a:ext>
                </a:extLst>
              </p:cNvPr>
              <p:cNvSpPr/>
              <p:nvPr/>
            </p:nvSpPr>
            <p:spPr>
              <a:xfrm>
                <a:off x="10195277" y="2675297"/>
                <a:ext cx="1650101" cy="1650101"/>
              </a:xfrm>
              <a:prstGeom prst="ellipse">
                <a:avLst/>
              </a:prstGeom>
              <a:solidFill>
                <a:schemeClr val="bg1"/>
              </a:solidFill>
              <a:ln>
                <a:solidFill>
                  <a:srgbClr val="007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prstClr val="white"/>
                  </a:solidFill>
                  <a:effectLst/>
                  <a:uLnTx/>
                  <a:uFillTx/>
                  <a:latin typeface="Segoe UI"/>
                  <a:ea typeface="+mn-ea"/>
                  <a:cs typeface="+mn-cs"/>
                </a:endParaRPr>
              </a:p>
            </p:txBody>
          </p:sp>
          <p:sp>
            <p:nvSpPr>
              <p:cNvPr id="47" name="TextBox 46">
                <a:extLst>
                  <a:ext uri="{FF2B5EF4-FFF2-40B4-BE49-F238E27FC236}">
                    <a16:creationId xmlns:a16="http://schemas.microsoft.com/office/drawing/2014/main" id="{1AAA8AAD-D062-4282-8422-BC9EF756B739}"/>
                  </a:ext>
                </a:extLst>
              </p:cNvPr>
              <p:cNvSpPr txBox="1"/>
              <p:nvPr/>
            </p:nvSpPr>
            <p:spPr>
              <a:xfrm>
                <a:off x="10138995" y="3584731"/>
                <a:ext cx="1762667" cy="575542"/>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dirty="0">
                    <a:ln>
                      <a:noFill/>
                    </a:ln>
                    <a:solidFill>
                      <a:srgbClr val="0078D7"/>
                    </a:solidFill>
                    <a:effectLst/>
                    <a:uLnTx/>
                    <a:uFillTx/>
                    <a:latin typeface="Segoe UI Light"/>
                    <a:ea typeface="+mn-ea"/>
                    <a:cs typeface="+mn-cs"/>
                  </a:rPr>
                  <a:t>Simplified </a:t>
                </a:r>
                <a:br>
                  <a:rPr kumimoji="0" lang="en-US" sz="1372" b="0" i="0" u="none" strike="noStrike" kern="1200" cap="none" spc="0" normalizeH="0" baseline="0" noProof="0" dirty="0">
                    <a:ln>
                      <a:noFill/>
                    </a:ln>
                    <a:solidFill>
                      <a:srgbClr val="0078D7"/>
                    </a:solidFill>
                    <a:effectLst/>
                    <a:uLnTx/>
                    <a:uFillTx/>
                    <a:latin typeface="Segoe UI Light"/>
                    <a:ea typeface="+mn-ea"/>
                    <a:cs typeface="+mn-cs"/>
                  </a:rPr>
                </a:br>
                <a:r>
                  <a:rPr kumimoji="0" lang="en-US" sz="1372" b="0" i="0" u="none" strike="noStrike" kern="1200" cap="none" spc="0" normalizeH="0" baseline="0" noProof="0" dirty="0">
                    <a:ln>
                      <a:noFill/>
                    </a:ln>
                    <a:solidFill>
                      <a:srgbClr val="0078D7"/>
                    </a:solidFill>
                    <a:effectLst/>
                    <a:uLnTx/>
                    <a:uFillTx/>
                    <a:latin typeface="Segoe UI Light"/>
                    <a:ea typeface="+mn-ea"/>
                    <a:cs typeface="+mn-cs"/>
                  </a:rPr>
                  <a:t>for you</a:t>
                </a:r>
              </a:p>
            </p:txBody>
          </p:sp>
        </p:grpSp>
        <p:pic>
          <p:nvPicPr>
            <p:cNvPr id="31" name="Picture 30">
              <a:extLst>
                <a:ext uri="{FF2B5EF4-FFF2-40B4-BE49-F238E27FC236}">
                  <a16:creationId xmlns:a16="http://schemas.microsoft.com/office/drawing/2014/main" id="{BAEB1D7E-7C59-4BC6-AF7B-BE341A7C194B}"/>
                </a:ext>
              </a:extLst>
            </p:cNvPr>
            <p:cNvPicPr>
              <a:picLocks noChangeAspect="1"/>
            </p:cNvPicPr>
            <p:nvPr/>
          </p:nvPicPr>
          <p:blipFill>
            <a:blip r:embed="rId12"/>
            <a:stretch>
              <a:fillRect/>
            </a:stretch>
          </p:blipFill>
          <p:spPr>
            <a:xfrm>
              <a:off x="10884290" y="5297941"/>
              <a:ext cx="930801" cy="595713"/>
            </a:xfrm>
            <a:prstGeom prst="rect">
              <a:avLst/>
            </a:prstGeom>
          </p:spPr>
        </p:pic>
      </p:grpSp>
    </p:spTree>
    <p:extLst>
      <p:ext uri="{BB962C8B-B14F-4D97-AF65-F5344CB8AC3E}">
        <p14:creationId xmlns:p14="http://schemas.microsoft.com/office/powerpoint/2010/main" val="388173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500"/>
                                        <p:tgtEl>
                                          <p:spTgt spid="39"/>
                                        </p:tgtEl>
                                      </p:cBhvr>
                                    </p:animEffect>
                                  </p:childTnLst>
                                </p:cTn>
                              </p:par>
                              <p:par>
                                <p:cTn id="16" presetID="53" presetClass="entr" presetSubtype="16" fill="hold" nodeType="withEffect">
                                  <p:stCondLst>
                                    <p:cond delay="250"/>
                                  </p:stCondLst>
                                  <p:childTnLst>
                                    <p:set>
                                      <p:cBhvr>
                                        <p:cTn id="17" dur="1" fill="hold">
                                          <p:stCondLst>
                                            <p:cond delay="0"/>
                                          </p:stCondLst>
                                        </p:cTn>
                                        <p:tgtEl>
                                          <p:spTgt spid="63"/>
                                        </p:tgtEl>
                                        <p:attrNameLst>
                                          <p:attrName>style.visibility</p:attrName>
                                        </p:attrNameLst>
                                      </p:cBhvr>
                                      <p:to>
                                        <p:strVal val="visible"/>
                                      </p:to>
                                    </p:set>
                                    <p:anim calcmode="lin" valueType="num">
                                      <p:cBhvr>
                                        <p:cTn id="18" dur="500" fill="hold"/>
                                        <p:tgtEl>
                                          <p:spTgt spid="63"/>
                                        </p:tgtEl>
                                        <p:attrNameLst>
                                          <p:attrName>ppt_w</p:attrName>
                                        </p:attrNameLst>
                                      </p:cBhvr>
                                      <p:tavLst>
                                        <p:tav tm="0">
                                          <p:val>
                                            <p:fltVal val="0"/>
                                          </p:val>
                                        </p:tav>
                                        <p:tav tm="100000">
                                          <p:val>
                                            <p:strVal val="#ppt_w"/>
                                          </p:val>
                                        </p:tav>
                                      </p:tavLst>
                                    </p:anim>
                                    <p:anim calcmode="lin" valueType="num">
                                      <p:cBhvr>
                                        <p:cTn id="19" dur="500" fill="hold"/>
                                        <p:tgtEl>
                                          <p:spTgt spid="63"/>
                                        </p:tgtEl>
                                        <p:attrNameLst>
                                          <p:attrName>ppt_h</p:attrName>
                                        </p:attrNameLst>
                                      </p:cBhvr>
                                      <p:tavLst>
                                        <p:tav tm="0">
                                          <p:val>
                                            <p:fltVal val="0"/>
                                          </p:val>
                                        </p:tav>
                                        <p:tav tm="100000">
                                          <p:val>
                                            <p:strVal val="#ppt_h"/>
                                          </p:val>
                                        </p:tav>
                                      </p:tavLst>
                                    </p:anim>
                                    <p:animEffect transition="in" filter="fade">
                                      <p:cBhvr>
                                        <p:cTn id="20" dur="500"/>
                                        <p:tgtEl>
                                          <p:spTgt spid="63"/>
                                        </p:tgtEl>
                                      </p:cBhvr>
                                    </p:animEffect>
                                  </p:childTnLst>
                                </p:cTn>
                              </p:par>
                              <p:par>
                                <p:cTn id="21" presetID="53" presetClass="entr" presetSubtype="16" fill="hold" nodeType="withEffect">
                                  <p:stCondLst>
                                    <p:cond delay="500"/>
                                  </p:stCondLst>
                                  <p:childTnLst>
                                    <p:set>
                                      <p:cBhvr>
                                        <p:cTn id="22" dur="1" fill="hold">
                                          <p:stCondLst>
                                            <p:cond delay="0"/>
                                          </p:stCondLst>
                                        </p:cTn>
                                        <p:tgtEl>
                                          <p:spTgt spid="64"/>
                                        </p:tgtEl>
                                        <p:attrNameLst>
                                          <p:attrName>style.visibility</p:attrName>
                                        </p:attrNameLst>
                                      </p:cBhvr>
                                      <p:to>
                                        <p:strVal val="visible"/>
                                      </p:to>
                                    </p:set>
                                    <p:anim calcmode="lin" valueType="num">
                                      <p:cBhvr>
                                        <p:cTn id="23" dur="500" fill="hold"/>
                                        <p:tgtEl>
                                          <p:spTgt spid="64"/>
                                        </p:tgtEl>
                                        <p:attrNameLst>
                                          <p:attrName>ppt_w</p:attrName>
                                        </p:attrNameLst>
                                      </p:cBhvr>
                                      <p:tavLst>
                                        <p:tav tm="0">
                                          <p:val>
                                            <p:fltVal val="0"/>
                                          </p:val>
                                        </p:tav>
                                        <p:tav tm="100000">
                                          <p:val>
                                            <p:strVal val="#ppt_w"/>
                                          </p:val>
                                        </p:tav>
                                      </p:tavLst>
                                    </p:anim>
                                    <p:anim calcmode="lin" valueType="num">
                                      <p:cBhvr>
                                        <p:cTn id="24" dur="500" fill="hold"/>
                                        <p:tgtEl>
                                          <p:spTgt spid="64"/>
                                        </p:tgtEl>
                                        <p:attrNameLst>
                                          <p:attrName>ppt_h</p:attrName>
                                        </p:attrNameLst>
                                      </p:cBhvr>
                                      <p:tavLst>
                                        <p:tav tm="0">
                                          <p:val>
                                            <p:fltVal val="0"/>
                                          </p:val>
                                        </p:tav>
                                        <p:tav tm="100000">
                                          <p:val>
                                            <p:strVal val="#ppt_h"/>
                                          </p:val>
                                        </p:tav>
                                      </p:tavLst>
                                    </p:anim>
                                    <p:animEffect transition="in" filter="fade">
                                      <p:cBhvr>
                                        <p:cTn id="25" dur="500"/>
                                        <p:tgtEl>
                                          <p:spTgt spid="64"/>
                                        </p:tgtEl>
                                      </p:cBhvr>
                                    </p:animEffect>
                                  </p:childTnLst>
                                </p:cTn>
                              </p:par>
                              <p:par>
                                <p:cTn id="26" presetID="53" presetClass="entr" presetSubtype="16" fill="hold" nodeType="withEffect">
                                  <p:stCondLst>
                                    <p:cond delay="750"/>
                                  </p:stCondLst>
                                  <p:childTnLst>
                                    <p:set>
                                      <p:cBhvr>
                                        <p:cTn id="27" dur="1" fill="hold">
                                          <p:stCondLst>
                                            <p:cond delay="0"/>
                                          </p:stCondLst>
                                        </p:cTn>
                                        <p:tgtEl>
                                          <p:spTgt spid="65"/>
                                        </p:tgtEl>
                                        <p:attrNameLst>
                                          <p:attrName>style.visibility</p:attrName>
                                        </p:attrNameLst>
                                      </p:cBhvr>
                                      <p:to>
                                        <p:strVal val="visible"/>
                                      </p:to>
                                    </p:set>
                                    <p:anim calcmode="lin" valueType="num">
                                      <p:cBhvr>
                                        <p:cTn id="28" dur="500" fill="hold"/>
                                        <p:tgtEl>
                                          <p:spTgt spid="65"/>
                                        </p:tgtEl>
                                        <p:attrNameLst>
                                          <p:attrName>ppt_w</p:attrName>
                                        </p:attrNameLst>
                                      </p:cBhvr>
                                      <p:tavLst>
                                        <p:tav tm="0">
                                          <p:val>
                                            <p:fltVal val="0"/>
                                          </p:val>
                                        </p:tav>
                                        <p:tav tm="100000">
                                          <p:val>
                                            <p:strVal val="#ppt_w"/>
                                          </p:val>
                                        </p:tav>
                                      </p:tavLst>
                                    </p:anim>
                                    <p:anim calcmode="lin" valueType="num">
                                      <p:cBhvr>
                                        <p:cTn id="29" dur="500" fill="hold"/>
                                        <p:tgtEl>
                                          <p:spTgt spid="65"/>
                                        </p:tgtEl>
                                        <p:attrNameLst>
                                          <p:attrName>ppt_h</p:attrName>
                                        </p:attrNameLst>
                                      </p:cBhvr>
                                      <p:tavLst>
                                        <p:tav tm="0">
                                          <p:val>
                                            <p:fltVal val="0"/>
                                          </p:val>
                                        </p:tav>
                                        <p:tav tm="100000">
                                          <p:val>
                                            <p:strVal val="#ppt_h"/>
                                          </p:val>
                                        </p:tav>
                                      </p:tavLst>
                                    </p:anim>
                                    <p:animEffect transition="in" filter="fade">
                                      <p:cBhvr>
                                        <p:cTn id="30" dur="500"/>
                                        <p:tgtEl>
                                          <p:spTgt spid="65"/>
                                        </p:tgtEl>
                                      </p:cBhvr>
                                    </p:animEffect>
                                  </p:childTnLst>
                                </p:cTn>
                              </p:par>
                              <p:par>
                                <p:cTn id="31" presetID="53" presetClass="entr" presetSubtype="16" fill="hold" nodeType="withEffect">
                                  <p:stCondLst>
                                    <p:cond delay="1250"/>
                                  </p:stCondLst>
                                  <p:childTnLst>
                                    <p:set>
                                      <p:cBhvr>
                                        <p:cTn id="32" dur="1" fill="hold">
                                          <p:stCondLst>
                                            <p:cond delay="0"/>
                                          </p:stCondLst>
                                        </p:cTn>
                                        <p:tgtEl>
                                          <p:spTgt spid="88"/>
                                        </p:tgtEl>
                                        <p:attrNameLst>
                                          <p:attrName>style.visibility</p:attrName>
                                        </p:attrNameLst>
                                      </p:cBhvr>
                                      <p:to>
                                        <p:strVal val="visible"/>
                                      </p:to>
                                    </p:set>
                                    <p:anim calcmode="lin" valueType="num">
                                      <p:cBhvr>
                                        <p:cTn id="33" dur="500" fill="hold"/>
                                        <p:tgtEl>
                                          <p:spTgt spid="88"/>
                                        </p:tgtEl>
                                        <p:attrNameLst>
                                          <p:attrName>ppt_w</p:attrName>
                                        </p:attrNameLst>
                                      </p:cBhvr>
                                      <p:tavLst>
                                        <p:tav tm="0">
                                          <p:val>
                                            <p:fltVal val="0"/>
                                          </p:val>
                                        </p:tav>
                                        <p:tav tm="100000">
                                          <p:val>
                                            <p:strVal val="#ppt_w"/>
                                          </p:val>
                                        </p:tav>
                                      </p:tavLst>
                                    </p:anim>
                                    <p:anim calcmode="lin" valueType="num">
                                      <p:cBhvr>
                                        <p:cTn id="34" dur="500" fill="hold"/>
                                        <p:tgtEl>
                                          <p:spTgt spid="88"/>
                                        </p:tgtEl>
                                        <p:attrNameLst>
                                          <p:attrName>ppt_h</p:attrName>
                                        </p:attrNameLst>
                                      </p:cBhvr>
                                      <p:tavLst>
                                        <p:tav tm="0">
                                          <p:val>
                                            <p:fltVal val="0"/>
                                          </p:val>
                                        </p:tav>
                                        <p:tav tm="100000">
                                          <p:val>
                                            <p:strVal val="#ppt_h"/>
                                          </p:val>
                                        </p:tav>
                                      </p:tavLst>
                                    </p:anim>
                                    <p:animEffect transition="in" filter="fade">
                                      <p:cBhvr>
                                        <p:cTn id="35" dur="500"/>
                                        <p:tgtEl>
                                          <p:spTgt spid="88"/>
                                        </p:tgtEl>
                                      </p:cBhvr>
                                    </p:animEffect>
                                  </p:childTnLst>
                                </p:cTn>
                              </p:par>
                              <p:par>
                                <p:cTn id="36" presetID="53" presetClass="entr" presetSubtype="16" fill="hold" nodeType="withEffect">
                                  <p:stCondLst>
                                    <p:cond delay="1500"/>
                                  </p:stCondLst>
                                  <p:childTnLst>
                                    <p:set>
                                      <p:cBhvr>
                                        <p:cTn id="37" dur="1" fill="hold">
                                          <p:stCondLst>
                                            <p:cond delay="0"/>
                                          </p:stCondLst>
                                        </p:cTn>
                                        <p:tgtEl>
                                          <p:spTgt spid="89"/>
                                        </p:tgtEl>
                                        <p:attrNameLst>
                                          <p:attrName>style.visibility</p:attrName>
                                        </p:attrNameLst>
                                      </p:cBhvr>
                                      <p:to>
                                        <p:strVal val="visible"/>
                                      </p:to>
                                    </p:set>
                                    <p:anim calcmode="lin" valueType="num">
                                      <p:cBhvr>
                                        <p:cTn id="38" dur="500" fill="hold"/>
                                        <p:tgtEl>
                                          <p:spTgt spid="89"/>
                                        </p:tgtEl>
                                        <p:attrNameLst>
                                          <p:attrName>ppt_w</p:attrName>
                                        </p:attrNameLst>
                                      </p:cBhvr>
                                      <p:tavLst>
                                        <p:tav tm="0">
                                          <p:val>
                                            <p:fltVal val="0"/>
                                          </p:val>
                                        </p:tav>
                                        <p:tav tm="100000">
                                          <p:val>
                                            <p:strVal val="#ppt_w"/>
                                          </p:val>
                                        </p:tav>
                                      </p:tavLst>
                                    </p:anim>
                                    <p:anim calcmode="lin" valueType="num">
                                      <p:cBhvr>
                                        <p:cTn id="39" dur="500" fill="hold"/>
                                        <p:tgtEl>
                                          <p:spTgt spid="89"/>
                                        </p:tgtEl>
                                        <p:attrNameLst>
                                          <p:attrName>ppt_h</p:attrName>
                                        </p:attrNameLst>
                                      </p:cBhvr>
                                      <p:tavLst>
                                        <p:tav tm="0">
                                          <p:val>
                                            <p:fltVal val="0"/>
                                          </p:val>
                                        </p:tav>
                                        <p:tav tm="100000">
                                          <p:val>
                                            <p:strVal val="#ppt_h"/>
                                          </p:val>
                                        </p:tav>
                                      </p:tavLst>
                                    </p:anim>
                                    <p:animEffect transition="in" filter="fade">
                                      <p:cBhvr>
                                        <p:cTn id="40" dur="500"/>
                                        <p:tgtEl>
                                          <p:spTgt spid="89"/>
                                        </p:tgtEl>
                                      </p:cBhvr>
                                    </p:animEffect>
                                  </p:childTnLst>
                                </p:cTn>
                              </p:par>
                              <p:par>
                                <p:cTn id="41" presetID="53" presetClass="entr" presetSubtype="16" fill="hold" nodeType="withEffect">
                                  <p:stCondLst>
                                    <p:cond delay="1750"/>
                                  </p:stCondLst>
                                  <p:childTnLst>
                                    <p:set>
                                      <p:cBhvr>
                                        <p:cTn id="42" dur="1" fill="hold">
                                          <p:stCondLst>
                                            <p:cond delay="0"/>
                                          </p:stCondLst>
                                        </p:cTn>
                                        <p:tgtEl>
                                          <p:spTgt spid="76"/>
                                        </p:tgtEl>
                                        <p:attrNameLst>
                                          <p:attrName>style.visibility</p:attrName>
                                        </p:attrNameLst>
                                      </p:cBhvr>
                                      <p:to>
                                        <p:strVal val="visible"/>
                                      </p:to>
                                    </p:set>
                                    <p:anim calcmode="lin" valueType="num">
                                      <p:cBhvr>
                                        <p:cTn id="43" dur="1000" fill="hold"/>
                                        <p:tgtEl>
                                          <p:spTgt spid="76"/>
                                        </p:tgtEl>
                                        <p:attrNameLst>
                                          <p:attrName>ppt_w</p:attrName>
                                        </p:attrNameLst>
                                      </p:cBhvr>
                                      <p:tavLst>
                                        <p:tav tm="0">
                                          <p:val>
                                            <p:fltVal val="0"/>
                                          </p:val>
                                        </p:tav>
                                        <p:tav tm="100000">
                                          <p:val>
                                            <p:strVal val="#ppt_w"/>
                                          </p:val>
                                        </p:tav>
                                      </p:tavLst>
                                    </p:anim>
                                    <p:anim calcmode="lin" valueType="num">
                                      <p:cBhvr>
                                        <p:cTn id="44" dur="1000" fill="hold"/>
                                        <p:tgtEl>
                                          <p:spTgt spid="76"/>
                                        </p:tgtEl>
                                        <p:attrNameLst>
                                          <p:attrName>ppt_h</p:attrName>
                                        </p:attrNameLst>
                                      </p:cBhvr>
                                      <p:tavLst>
                                        <p:tav tm="0">
                                          <p:val>
                                            <p:fltVal val="0"/>
                                          </p:val>
                                        </p:tav>
                                        <p:tav tm="100000">
                                          <p:val>
                                            <p:strVal val="#ppt_h"/>
                                          </p:val>
                                        </p:tav>
                                      </p:tavLst>
                                    </p:anim>
                                    <p:animEffect transition="in" filter="fade">
                                      <p:cBhvr>
                                        <p:cTn id="45" dur="1000"/>
                                        <p:tgtEl>
                                          <p:spTgt spid="76"/>
                                        </p:tgtEl>
                                      </p:cBhvr>
                                    </p:animEffect>
                                  </p:childTnLst>
                                </p:cTn>
                              </p:par>
                              <p:par>
                                <p:cTn id="46" presetID="53" presetClass="entr" presetSubtype="16" fill="hold" nodeType="withEffect">
                                  <p:stCondLst>
                                    <p:cond delay="2250"/>
                                  </p:stCondLst>
                                  <p:childTnLst>
                                    <p:set>
                                      <p:cBhvr>
                                        <p:cTn id="47" dur="1" fill="hold">
                                          <p:stCondLst>
                                            <p:cond delay="0"/>
                                          </p:stCondLst>
                                        </p:cTn>
                                        <p:tgtEl>
                                          <p:spTgt spid="77"/>
                                        </p:tgtEl>
                                        <p:attrNameLst>
                                          <p:attrName>style.visibility</p:attrName>
                                        </p:attrNameLst>
                                      </p:cBhvr>
                                      <p:to>
                                        <p:strVal val="visible"/>
                                      </p:to>
                                    </p:set>
                                    <p:anim calcmode="lin" valueType="num">
                                      <p:cBhvr>
                                        <p:cTn id="48" dur="1000" fill="hold"/>
                                        <p:tgtEl>
                                          <p:spTgt spid="77"/>
                                        </p:tgtEl>
                                        <p:attrNameLst>
                                          <p:attrName>ppt_w</p:attrName>
                                        </p:attrNameLst>
                                      </p:cBhvr>
                                      <p:tavLst>
                                        <p:tav tm="0">
                                          <p:val>
                                            <p:fltVal val="0"/>
                                          </p:val>
                                        </p:tav>
                                        <p:tav tm="100000">
                                          <p:val>
                                            <p:strVal val="#ppt_w"/>
                                          </p:val>
                                        </p:tav>
                                      </p:tavLst>
                                    </p:anim>
                                    <p:anim calcmode="lin" valueType="num">
                                      <p:cBhvr>
                                        <p:cTn id="49" dur="1000" fill="hold"/>
                                        <p:tgtEl>
                                          <p:spTgt spid="77"/>
                                        </p:tgtEl>
                                        <p:attrNameLst>
                                          <p:attrName>ppt_h</p:attrName>
                                        </p:attrNameLst>
                                      </p:cBhvr>
                                      <p:tavLst>
                                        <p:tav tm="0">
                                          <p:val>
                                            <p:fltVal val="0"/>
                                          </p:val>
                                        </p:tav>
                                        <p:tav tm="100000">
                                          <p:val>
                                            <p:strVal val="#ppt_h"/>
                                          </p:val>
                                        </p:tav>
                                      </p:tavLst>
                                    </p:anim>
                                    <p:animEffect transition="in" filter="fade">
                                      <p:cBhvr>
                                        <p:cTn id="50" dur="1000"/>
                                        <p:tgtEl>
                                          <p:spTgt spid="77"/>
                                        </p:tgtEl>
                                      </p:cBhvr>
                                    </p:animEffect>
                                  </p:childTnLst>
                                </p:cTn>
                              </p:par>
                              <p:par>
                                <p:cTn id="51" presetID="53" presetClass="entr" presetSubtype="16" fill="hold" nodeType="withEffect">
                                  <p:stCondLst>
                                    <p:cond delay="2500"/>
                                  </p:stCondLst>
                                  <p:childTnLst>
                                    <p:set>
                                      <p:cBhvr>
                                        <p:cTn id="52" dur="1" fill="hold">
                                          <p:stCondLst>
                                            <p:cond delay="0"/>
                                          </p:stCondLst>
                                        </p:cTn>
                                        <p:tgtEl>
                                          <p:spTgt spid="78"/>
                                        </p:tgtEl>
                                        <p:attrNameLst>
                                          <p:attrName>style.visibility</p:attrName>
                                        </p:attrNameLst>
                                      </p:cBhvr>
                                      <p:to>
                                        <p:strVal val="visible"/>
                                      </p:to>
                                    </p:set>
                                    <p:anim calcmode="lin" valueType="num">
                                      <p:cBhvr>
                                        <p:cTn id="53" dur="1000" fill="hold"/>
                                        <p:tgtEl>
                                          <p:spTgt spid="78"/>
                                        </p:tgtEl>
                                        <p:attrNameLst>
                                          <p:attrName>ppt_w</p:attrName>
                                        </p:attrNameLst>
                                      </p:cBhvr>
                                      <p:tavLst>
                                        <p:tav tm="0">
                                          <p:val>
                                            <p:fltVal val="0"/>
                                          </p:val>
                                        </p:tav>
                                        <p:tav tm="100000">
                                          <p:val>
                                            <p:strVal val="#ppt_w"/>
                                          </p:val>
                                        </p:tav>
                                      </p:tavLst>
                                    </p:anim>
                                    <p:anim calcmode="lin" valueType="num">
                                      <p:cBhvr>
                                        <p:cTn id="54" dur="1000" fill="hold"/>
                                        <p:tgtEl>
                                          <p:spTgt spid="78"/>
                                        </p:tgtEl>
                                        <p:attrNameLst>
                                          <p:attrName>ppt_h</p:attrName>
                                        </p:attrNameLst>
                                      </p:cBhvr>
                                      <p:tavLst>
                                        <p:tav tm="0">
                                          <p:val>
                                            <p:fltVal val="0"/>
                                          </p:val>
                                        </p:tav>
                                        <p:tav tm="100000">
                                          <p:val>
                                            <p:strVal val="#ppt_h"/>
                                          </p:val>
                                        </p:tav>
                                      </p:tavLst>
                                    </p:anim>
                                    <p:animEffect transition="in" filter="fade">
                                      <p:cBhvr>
                                        <p:cTn id="55" dur="1000"/>
                                        <p:tgtEl>
                                          <p:spTgt spid="78"/>
                                        </p:tgtEl>
                                      </p:cBhvr>
                                    </p:animEffect>
                                  </p:childTnLst>
                                </p:cTn>
                              </p:par>
                              <p:par>
                                <p:cTn id="56" presetID="53" presetClass="entr" presetSubtype="16" fill="hold" nodeType="withEffect">
                                  <p:stCondLst>
                                    <p:cond delay="2750"/>
                                  </p:stCondLst>
                                  <p:childTnLst>
                                    <p:set>
                                      <p:cBhvr>
                                        <p:cTn id="57" dur="1" fill="hold">
                                          <p:stCondLst>
                                            <p:cond delay="0"/>
                                          </p:stCondLst>
                                        </p:cTn>
                                        <p:tgtEl>
                                          <p:spTgt spid="79"/>
                                        </p:tgtEl>
                                        <p:attrNameLst>
                                          <p:attrName>style.visibility</p:attrName>
                                        </p:attrNameLst>
                                      </p:cBhvr>
                                      <p:to>
                                        <p:strVal val="visible"/>
                                      </p:to>
                                    </p:set>
                                    <p:anim calcmode="lin" valueType="num">
                                      <p:cBhvr>
                                        <p:cTn id="58" dur="1000" fill="hold"/>
                                        <p:tgtEl>
                                          <p:spTgt spid="79"/>
                                        </p:tgtEl>
                                        <p:attrNameLst>
                                          <p:attrName>ppt_w</p:attrName>
                                        </p:attrNameLst>
                                      </p:cBhvr>
                                      <p:tavLst>
                                        <p:tav tm="0">
                                          <p:val>
                                            <p:fltVal val="0"/>
                                          </p:val>
                                        </p:tav>
                                        <p:tav tm="100000">
                                          <p:val>
                                            <p:strVal val="#ppt_w"/>
                                          </p:val>
                                        </p:tav>
                                      </p:tavLst>
                                    </p:anim>
                                    <p:anim calcmode="lin" valueType="num">
                                      <p:cBhvr>
                                        <p:cTn id="59" dur="1000" fill="hold"/>
                                        <p:tgtEl>
                                          <p:spTgt spid="79"/>
                                        </p:tgtEl>
                                        <p:attrNameLst>
                                          <p:attrName>ppt_h</p:attrName>
                                        </p:attrNameLst>
                                      </p:cBhvr>
                                      <p:tavLst>
                                        <p:tav tm="0">
                                          <p:val>
                                            <p:fltVal val="0"/>
                                          </p:val>
                                        </p:tav>
                                        <p:tav tm="100000">
                                          <p:val>
                                            <p:strVal val="#ppt_h"/>
                                          </p:val>
                                        </p:tav>
                                      </p:tavLst>
                                    </p:anim>
                                    <p:animEffect transition="in" filter="fade">
                                      <p:cBhvr>
                                        <p:cTn id="60" dur="1000"/>
                                        <p:tgtEl>
                                          <p:spTgt spid="79"/>
                                        </p:tgtEl>
                                      </p:cBhvr>
                                    </p:animEffect>
                                  </p:childTnLst>
                                </p:cTn>
                              </p:par>
                              <p:par>
                                <p:cTn id="61" presetID="53" presetClass="entr" presetSubtype="16" fill="hold" nodeType="withEffect">
                                  <p:stCondLst>
                                    <p:cond delay="3000"/>
                                  </p:stCondLst>
                                  <p:childTnLst>
                                    <p:set>
                                      <p:cBhvr>
                                        <p:cTn id="62" dur="1" fill="hold">
                                          <p:stCondLst>
                                            <p:cond delay="0"/>
                                          </p:stCondLst>
                                        </p:cTn>
                                        <p:tgtEl>
                                          <p:spTgt spid="80"/>
                                        </p:tgtEl>
                                        <p:attrNameLst>
                                          <p:attrName>style.visibility</p:attrName>
                                        </p:attrNameLst>
                                      </p:cBhvr>
                                      <p:to>
                                        <p:strVal val="visible"/>
                                      </p:to>
                                    </p:set>
                                    <p:anim calcmode="lin" valueType="num">
                                      <p:cBhvr>
                                        <p:cTn id="63" dur="1000" fill="hold"/>
                                        <p:tgtEl>
                                          <p:spTgt spid="80"/>
                                        </p:tgtEl>
                                        <p:attrNameLst>
                                          <p:attrName>ppt_w</p:attrName>
                                        </p:attrNameLst>
                                      </p:cBhvr>
                                      <p:tavLst>
                                        <p:tav tm="0">
                                          <p:val>
                                            <p:fltVal val="0"/>
                                          </p:val>
                                        </p:tav>
                                        <p:tav tm="100000">
                                          <p:val>
                                            <p:strVal val="#ppt_w"/>
                                          </p:val>
                                        </p:tav>
                                      </p:tavLst>
                                    </p:anim>
                                    <p:anim calcmode="lin" valueType="num">
                                      <p:cBhvr>
                                        <p:cTn id="64" dur="1000" fill="hold"/>
                                        <p:tgtEl>
                                          <p:spTgt spid="80"/>
                                        </p:tgtEl>
                                        <p:attrNameLst>
                                          <p:attrName>ppt_h</p:attrName>
                                        </p:attrNameLst>
                                      </p:cBhvr>
                                      <p:tavLst>
                                        <p:tav tm="0">
                                          <p:val>
                                            <p:fltVal val="0"/>
                                          </p:val>
                                        </p:tav>
                                        <p:tav tm="100000">
                                          <p:val>
                                            <p:strVal val="#ppt_h"/>
                                          </p:val>
                                        </p:tav>
                                      </p:tavLst>
                                    </p:anim>
                                    <p:animEffect transition="in" filter="fade">
                                      <p:cBhvr>
                                        <p:cTn id="65"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9D5D2-3B69-4404-9338-C5089C9414EC}"/>
              </a:ext>
            </a:extLst>
          </p:cNvPr>
          <p:cNvPicPr>
            <a:picLocks noChangeAspect="1"/>
          </p:cNvPicPr>
          <p:nvPr/>
        </p:nvPicPr>
        <p:blipFill>
          <a:blip r:embed="rId3"/>
          <a:stretch>
            <a:fillRect/>
          </a:stretch>
        </p:blipFill>
        <p:spPr>
          <a:xfrm>
            <a:off x="1" y="487"/>
            <a:ext cx="12191999" cy="6876741"/>
          </a:xfrm>
          <a:prstGeom prst="rect">
            <a:avLst/>
          </a:prstGeom>
        </p:spPr>
      </p:pic>
    </p:spTree>
    <p:extLst>
      <p:ext uri="{BB962C8B-B14F-4D97-AF65-F5344CB8AC3E}">
        <p14:creationId xmlns:p14="http://schemas.microsoft.com/office/powerpoint/2010/main" val="147943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5F51203-649D-49E2-94D4-E63BD868A7B9}"/>
              </a:ext>
            </a:extLst>
          </p:cNvPr>
          <p:cNvSpPr/>
          <p:nvPr/>
        </p:nvSpPr>
        <p:spPr bwMode="auto">
          <a:xfrm>
            <a:off x="238112" y="3490864"/>
            <a:ext cx="5948154" cy="3156162"/>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a:extLst>
              <a:ext uri="{FF2B5EF4-FFF2-40B4-BE49-F238E27FC236}">
                <a16:creationId xmlns:a16="http://schemas.microsoft.com/office/drawing/2014/main" id="{6CEB2268-3C2F-415C-B6A9-D5D2298A74F3}"/>
              </a:ext>
            </a:extLst>
          </p:cNvPr>
          <p:cNvSpPr/>
          <p:nvPr/>
        </p:nvSpPr>
        <p:spPr bwMode="auto">
          <a:xfrm>
            <a:off x="238112" y="174229"/>
            <a:ext cx="5948154" cy="3156162"/>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6" name="Graphic 15">
            <a:extLst>
              <a:ext uri="{FF2B5EF4-FFF2-40B4-BE49-F238E27FC236}">
                <a16:creationId xmlns:a16="http://schemas.microsoft.com/office/drawing/2014/main" id="{16E952F7-9529-4B87-81B9-2F68421A4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16676" y="3910963"/>
            <a:ext cx="587872" cy="519515"/>
          </a:xfrm>
          <a:prstGeom prst="rect">
            <a:avLst/>
          </a:prstGeom>
        </p:spPr>
      </p:pic>
      <p:pic>
        <p:nvPicPr>
          <p:cNvPr id="17" name="Graphic 16">
            <a:extLst>
              <a:ext uri="{FF2B5EF4-FFF2-40B4-BE49-F238E27FC236}">
                <a16:creationId xmlns:a16="http://schemas.microsoft.com/office/drawing/2014/main" id="{38D133B9-8DDB-43B3-900E-C0EBEAD720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0970" y="4963757"/>
            <a:ext cx="559286" cy="559286"/>
          </a:xfrm>
          <a:prstGeom prst="rect">
            <a:avLst/>
          </a:prstGeom>
        </p:spPr>
      </p:pic>
      <p:pic>
        <p:nvPicPr>
          <p:cNvPr id="18" name="Graphic 17">
            <a:extLst>
              <a:ext uri="{FF2B5EF4-FFF2-40B4-BE49-F238E27FC236}">
                <a16:creationId xmlns:a16="http://schemas.microsoft.com/office/drawing/2014/main" id="{492E1390-2B39-437A-99CA-7EF15FF69E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77301" y="1474219"/>
            <a:ext cx="666623" cy="532016"/>
          </a:xfrm>
          <a:prstGeom prst="rect">
            <a:avLst/>
          </a:prstGeom>
        </p:spPr>
      </p:pic>
      <p:sp>
        <p:nvSpPr>
          <p:cNvPr id="11" name="TextBox 10">
            <a:extLst>
              <a:ext uri="{FF2B5EF4-FFF2-40B4-BE49-F238E27FC236}">
                <a16:creationId xmlns:a16="http://schemas.microsoft.com/office/drawing/2014/main" id="{8C779A79-F1E4-4BCC-B31B-3D6417E48C17}"/>
              </a:ext>
            </a:extLst>
          </p:cNvPr>
          <p:cNvSpPr txBox="1"/>
          <p:nvPr/>
        </p:nvSpPr>
        <p:spPr>
          <a:xfrm>
            <a:off x="8047451" y="1214819"/>
            <a:ext cx="3735057" cy="923282"/>
          </a:xfrm>
          <a:prstGeom prst="rect">
            <a:avLst/>
          </a:prstGeom>
          <a:noFill/>
        </p:spPr>
        <p:txBody>
          <a:bodyPr wrap="square" lIns="179285" tIns="143428" rIns="179285" bIns="143428" rtlCol="0">
            <a:spAutoFit/>
          </a:bodyPr>
          <a:lstStyle/>
          <a:p>
            <a:pPr marL="0" marR="0" lvl="0" indent="0" algn="l" defTabSz="914367" rtl="0" eaLnBrk="1" fontAlgn="base"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a:ln>
                  <a:noFill/>
                </a:ln>
                <a:solidFill>
                  <a:srgbClr val="2F2F2F"/>
                </a:solidFill>
                <a:effectLst/>
                <a:uLnTx/>
                <a:uFillTx/>
                <a:latin typeface="Segoe UI"/>
                <a:ea typeface="+mn-ea"/>
                <a:cs typeface="+mn-cs"/>
              </a:rPr>
              <a:t>Create your best work like a pro with </a:t>
            </a:r>
            <a:r>
              <a:rPr kumimoji="0" lang="en-US" sz="1372" b="1" i="0" u="none" strike="noStrike" kern="1200" cap="none" spc="0" normalizeH="0" baseline="0" noProof="0">
                <a:ln>
                  <a:noFill/>
                </a:ln>
                <a:solidFill>
                  <a:srgbClr val="0070C0"/>
                </a:solidFill>
                <a:effectLst/>
                <a:uLnTx/>
                <a:uFillTx/>
                <a:latin typeface="Segoe UI"/>
                <a:ea typeface="+mn-ea"/>
                <a:cs typeface="+mn-cs"/>
              </a:rPr>
              <a:t>intelligent tools</a:t>
            </a:r>
            <a:r>
              <a:rPr kumimoji="0" lang="en-US" sz="1372" b="0" i="0" u="none" strike="noStrike" kern="1200" cap="none" spc="0" normalizeH="0" baseline="0" noProof="0">
                <a:ln>
                  <a:noFill/>
                </a:ln>
                <a:solidFill>
                  <a:srgbClr val="2F2F2F"/>
                </a:solidFill>
                <a:effectLst/>
                <a:uLnTx/>
                <a:uFillTx/>
                <a:latin typeface="Segoe UI"/>
                <a:ea typeface="+mn-ea"/>
                <a:cs typeface="+mn-cs"/>
              </a:rPr>
              <a:t>​ built in to the Office you love and are familiar with</a:t>
            </a:r>
            <a:endParaRPr kumimoji="0" lang="en-US" sz="1765" b="0" i="0" u="none" strike="noStrike" kern="1200" cap="none" spc="0" normalizeH="0" baseline="0" noProof="0">
              <a:ln>
                <a:noFill/>
              </a:ln>
              <a:gradFill>
                <a:gsLst>
                  <a:gs pos="2917">
                    <a:srgbClr val="2F2F2F"/>
                  </a:gs>
                  <a:gs pos="30000">
                    <a:srgbClr val="2F2F2F"/>
                  </a:gs>
                </a:gsLst>
                <a:lin ang="5400000" scaled="0"/>
              </a:gradFill>
              <a:effectLst/>
              <a:uLnTx/>
              <a:uFillTx/>
              <a:latin typeface="Segoe UI"/>
              <a:ea typeface="+mn-ea"/>
              <a:cs typeface="+mn-cs"/>
            </a:endParaRPr>
          </a:p>
        </p:txBody>
      </p:sp>
      <p:sp>
        <p:nvSpPr>
          <p:cNvPr id="12" name="TextBox 11">
            <a:extLst>
              <a:ext uri="{FF2B5EF4-FFF2-40B4-BE49-F238E27FC236}">
                <a16:creationId xmlns:a16="http://schemas.microsoft.com/office/drawing/2014/main" id="{EFB060F1-DFE4-4640-A77E-922AB05CAEB9}"/>
              </a:ext>
            </a:extLst>
          </p:cNvPr>
          <p:cNvSpPr txBox="1"/>
          <p:nvPr/>
        </p:nvSpPr>
        <p:spPr>
          <a:xfrm>
            <a:off x="8047451" y="4887362"/>
            <a:ext cx="3735057" cy="712074"/>
          </a:xfrm>
          <a:prstGeom prst="rect">
            <a:avLst/>
          </a:prstGeom>
          <a:noFill/>
        </p:spPr>
        <p:txBody>
          <a:bodyPr wrap="square" lIns="179285" tIns="143428" rIns="179285" bIns="143428" rtlCol="0">
            <a:spAutoFit/>
          </a:bodyPr>
          <a:lstStyle/>
          <a:p>
            <a:pPr marL="0" marR="0" lvl="0" indent="0" algn="l" defTabSz="914367" rtl="0" eaLnBrk="1" fontAlgn="base"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a:ln>
                  <a:noFill/>
                </a:ln>
                <a:solidFill>
                  <a:srgbClr val="2F2F2F"/>
                </a:solidFill>
                <a:effectLst/>
                <a:uLnTx/>
                <a:uFillTx/>
                <a:latin typeface="Segoe UI"/>
                <a:ea typeface="+mn-ea"/>
                <a:cs typeface="+mn-cs"/>
              </a:rPr>
              <a:t>Work efficiently with </a:t>
            </a:r>
            <a:r>
              <a:rPr kumimoji="0" lang="en-US" sz="1372" b="1" i="0" u="none" strike="noStrike" kern="1200" cap="none" spc="0" normalizeH="0" baseline="0" noProof="0">
                <a:ln>
                  <a:noFill/>
                </a:ln>
                <a:solidFill>
                  <a:srgbClr val="0070C0"/>
                </a:solidFill>
                <a:effectLst/>
                <a:uLnTx/>
                <a:uFillTx/>
                <a:latin typeface="Segoe UI"/>
                <a:ea typeface="+mn-ea"/>
                <a:cs typeface="+mn-cs"/>
              </a:rPr>
              <a:t>integration to other apps and solutions</a:t>
            </a:r>
            <a:r>
              <a:rPr kumimoji="0" lang="en-US" sz="1372" b="0" i="0" u="none" strike="noStrike" kern="1200" cap="none" spc="0" normalizeH="0" baseline="0" noProof="0">
                <a:ln>
                  <a:noFill/>
                </a:ln>
                <a:solidFill>
                  <a:srgbClr val="2F2F2F"/>
                </a:solidFill>
                <a:effectLst/>
                <a:uLnTx/>
                <a:uFillTx/>
                <a:latin typeface="Segoe UI"/>
                <a:ea typeface="+mn-ea"/>
                <a:cs typeface="+mn-cs"/>
              </a:rPr>
              <a:t> you use daily​</a:t>
            </a:r>
            <a:endParaRPr kumimoji="0" lang="en-US" sz="1765" b="0" i="0" u="none" strike="noStrike" kern="1200" cap="none" spc="0" normalizeH="0" baseline="0" noProof="0">
              <a:ln>
                <a:noFill/>
              </a:ln>
              <a:gradFill>
                <a:gsLst>
                  <a:gs pos="2917">
                    <a:srgbClr val="2F2F2F"/>
                  </a:gs>
                  <a:gs pos="30000">
                    <a:srgbClr val="2F2F2F"/>
                  </a:gs>
                </a:gsLst>
                <a:lin ang="5400000" scaled="0"/>
              </a:gradFill>
              <a:effectLst/>
              <a:uLnTx/>
              <a:uFillTx/>
              <a:latin typeface="Segoe UI"/>
              <a:ea typeface="+mn-ea"/>
              <a:cs typeface="+mn-cs"/>
            </a:endParaRPr>
          </a:p>
        </p:txBody>
      </p:sp>
      <p:sp>
        <p:nvSpPr>
          <p:cNvPr id="13" name="TextBox 12">
            <a:extLst>
              <a:ext uri="{FF2B5EF4-FFF2-40B4-BE49-F238E27FC236}">
                <a16:creationId xmlns:a16="http://schemas.microsoft.com/office/drawing/2014/main" id="{E7886CFA-3E2F-4B58-8655-FA6A4A60174E}"/>
              </a:ext>
            </a:extLst>
          </p:cNvPr>
          <p:cNvSpPr txBox="1"/>
          <p:nvPr/>
        </p:nvSpPr>
        <p:spPr>
          <a:xfrm>
            <a:off x="8047451" y="3709080"/>
            <a:ext cx="3302181" cy="923282"/>
          </a:xfrm>
          <a:prstGeom prst="rect">
            <a:avLst/>
          </a:prstGeom>
          <a:noFill/>
        </p:spPr>
        <p:txBody>
          <a:bodyPr wrap="square" lIns="179285" tIns="143428" rIns="179285" bIns="143428" rtlCol="0">
            <a:spAutoFit/>
          </a:bodyPr>
          <a:lstStyle/>
          <a:p>
            <a:pPr marL="0" marR="0" lvl="0" indent="0" algn="l" defTabSz="914367" rtl="0" eaLnBrk="1" fontAlgn="base"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a:ln>
                  <a:noFill/>
                </a:ln>
                <a:solidFill>
                  <a:srgbClr val="2F2F2F"/>
                </a:solidFill>
                <a:effectLst/>
                <a:uLnTx/>
                <a:uFillTx/>
                <a:latin typeface="Segoe UI"/>
                <a:ea typeface="+mn-ea"/>
                <a:cs typeface="+mn-cs"/>
              </a:rPr>
              <a:t>Stay on top of all your work with </a:t>
            </a:r>
            <a:r>
              <a:rPr kumimoji="0" lang="en-US" sz="1372" b="1" i="0" u="none" strike="noStrike" kern="1200" cap="none" spc="0" normalizeH="0" baseline="0" noProof="0">
                <a:ln>
                  <a:noFill/>
                </a:ln>
                <a:solidFill>
                  <a:srgbClr val="0070C0"/>
                </a:solidFill>
                <a:effectLst/>
                <a:uLnTx/>
                <a:uFillTx/>
                <a:latin typeface="Segoe UI"/>
                <a:ea typeface="+mn-ea"/>
                <a:cs typeface="+mn-cs"/>
              </a:rPr>
              <a:t>access to all your files </a:t>
            </a:r>
            <a:r>
              <a:rPr kumimoji="0" lang="en-US" sz="1372" b="0" i="0" u="none" strike="noStrike" kern="1200" cap="none" spc="0" normalizeH="0" baseline="0" noProof="0">
                <a:ln>
                  <a:noFill/>
                </a:ln>
                <a:solidFill>
                  <a:srgbClr val="2F2F2F"/>
                </a:solidFill>
                <a:effectLst/>
                <a:uLnTx/>
                <a:uFillTx/>
                <a:latin typeface="Segoe UI"/>
                <a:ea typeface="+mn-ea"/>
                <a:cs typeface="+mn-cs"/>
              </a:rPr>
              <a:t>with online file storage</a:t>
            </a:r>
          </a:p>
        </p:txBody>
      </p:sp>
      <p:pic>
        <p:nvPicPr>
          <p:cNvPr id="6" name="Picture 5">
            <a:extLst>
              <a:ext uri="{FF2B5EF4-FFF2-40B4-BE49-F238E27FC236}">
                <a16:creationId xmlns:a16="http://schemas.microsoft.com/office/drawing/2014/main" id="{59FDC792-7A95-4E5D-8016-7EDF39556060}"/>
              </a:ext>
            </a:extLst>
          </p:cNvPr>
          <p:cNvPicPr>
            <a:picLocks noChangeAspect="1"/>
          </p:cNvPicPr>
          <p:nvPr/>
        </p:nvPicPr>
        <p:blipFill>
          <a:blip r:embed="rId9"/>
          <a:stretch>
            <a:fillRect/>
          </a:stretch>
        </p:blipFill>
        <p:spPr>
          <a:xfrm>
            <a:off x="15013727" y="43382"/>
            <a:ext cx="3202488" cy="1746110"/>
          </a:xfrm>
          <a:prstGeom prst="rect">
            <a:avLst/>
          </a:prstGeom>
          <a:effectLst>
            <a:outerShdw blurRad="50800" dist="38100" dir="8100000" algn="tr" rotWithShape="0">
              <a:prstClr val="black">
                <a:alpha val="17000"/>
              </a:prstClr>
            </a:outerShdw>
          </a:effectLst>
        </p:spPr>
      </p:pic>
      <p:pic>
        <p:nvPicPr>
          <p:cNvPr id="2" name="Picture 1">
            <a:extLst>
              <a:ext uri="{FF2B5EF4-FFF2-40B4-BE49-F238E27FC236}">
                <a16:creationId xmlns:a16="http://schemas.microsoft.com/office/drawing/2014/main" id="{DC91CC17-92E9-4233-88C9-51C3E112FFBC}"/>
              </a:ext>
            </a:extLst>
          </p:cNvPr>
          <p:cNvPicPr>
            <a:picLocks noChangeAspect="1"/>
          </p:cNvPicPr>
          <p:nvPr/>
        </p:nvPicPr>
        <p:blipFill>
          <a:blip r:embed="rId10"/>
          <a:stretch>
            <a:fillRect/>
          </a:stretch>
        </p:blipFill>
        <p:spPr>
          <a:xfrm>
            <a:off x="577427" y="366715"/>
            <a:ext cx="5255783" cy="2719170"/>
          </a:xfrm>
          <a:prstGeom prst="rect">
            <a:avLst/>
          </a:prstGeom>
          <a:effectLst>
            <a:outerShdw blurRad="215900" dist="50800" dir="5400000" algn="t" rotWithShape="0">
              <a:prstClr val="black">
                <a:alpha val="33000"/>
              </a:prstClr>
            </a:outerShdw>
          </a:effectLst>
        </p:spPr>
      </p:pic>
      <p:pic>
        <p:nvPicPr>
          <p:cNvPr id="3" name="Picture 2">
            <a:extLst>
              <a:ext uri="{FF2B5EF4-FFF2-40B4-BE49-F238E27FC236}">
                <a16:creationId xmlns:a16="http://schemas.microsoft.com/office/drawing/2014/main" id="{525473D5-7ADF-41B0-92F4-69653995F2E5}"/>
              </a:ext>
            </a:extLst>
          </p:cNvPr>
          <p:cNvPicPr>
            <a:picLocks noChangeAspect="1"/>
          </p:cNvPicPr>
          <p:nvPr/>
        </p:nvPicPr>
        <p:blipFill>
          <a:blip r:embed="rId11"/>
          <a:stretch>
            <a:fillRect/>
          </a:stretch>
        </p:blipFill>
        <p:spPr>
          <a:xfrm>
            <a:off x="14423745" y="2197102"/>
            <a:ext cx="5489909" cy="3190408"/>
          </a:xfrm>
          <a:prstGeom prst="rect">
            <a:avLst/>
          </a:prstGeom>
        </p:spPr>
      </p:pic>
      <p:pic>
        <p:nvPicPr>
          <p:cNvPr id="20" name="Picture 19" descr="A screenshot of a computer screen&#10;&#10;Description generated with very high confidence">
            <a:extLst>
              <a:ext uri="{FF2B5EF4-FFF2-40B4-BE49-F238E27FC236}">
                <a16:creationId xmlns:a16="http://schemas.microsoft.com/office/drawing/2014/main" id="{A82E004E-F752-4080-A489-B84FFA5F6216}"/>
              </a:ext>
            </a:extLst>
          </p:cNvPr>
          <p:cNvPicPr>
            <a:picLocks noChangeAspect="1"/>
          </p:cNvPicPr>
          <p:nvPr/>
        </p:nvPicPr>
        <p:blipFill>
          <a:blip r:embed="rId12"/>
          <a:stretch>
            <a:fillRect/>
          </a:stretch>
        </p:blipFill>
        <p:spPr>
          <a:xfrm>
            <a:off x="214441" y="3184737"/>
            <a:ext cx="5868667" cy="3424410"/>
          </a:xfrm>
          <a:prstGeom prst="rect">
            <a:avLst/>
          </a:prstGeom>
        </p:spPr>
      </p:pic>
      <p:sp>
        <p:nvSpPr>
          <p:cNvPr id="22" name="TextBox 21">
            <a:extLst>
              <a:ext uri="{FF2B5EF4-FFF2-40B4-BE49-F238E27FC236}">
                <a16:creationId xmlns:a16="http://schemas.microsoft.com/office/drawing/2014/main" id="{6A07103E-0429-450C-BD96-A21D954CD41F}"/>
              </a:ext>
            </a:extLst>
          </p:cNvPr>
          <p:cNvSpPr txBox="1"/>
          <p:nvPr/>
        </p:nvSpPr>
        <p:spPr>
          <a:xfrm>
            <a:off x="8047451" y="2576583"/>
            <a:ext cx="3735057" cy="712074"/>
          </a:xfrm>
          <a:prstGeom prst="rect">
            <a:avLst/>
          </a:prstGeom>
          <a:noFill/>
        </p:spPr>
        <p:txBody>
          <a:bodyPr wrap="square" lIns="179285" tIns="143428" rIns="179285" bIns="143428" rtlCol="0">
            <a:spAutoFit/>
          </a:bodyPr>
          <a:lstStyle/>
          <a:p>
            <a:pPr marL="0" marR="0" lvl="0" indent="0" algn="l" defTabSz="914367" rtl="0" eaLnBrk="1" fontAlgn="base" latinLnBrk="0" hangingPunct="1">
              <a:lnSpc>
                <a:spcPct val="100000"/>
              </a:lnSpc>
              <a:spcBef>
                <a:spcPts val="0"/>
              </a:spcBef>
              <a:spcAft>
                <a:spcPts val="0"/>
              </a:spcAft>
              <a:buClrTx/>
              <a:buSzTx/>
              <a:buFontTx/>
              <a:buNone/>
              <a:tabLst/>
              <a:defRPr/>
            </a:pPr>
            <a:r>
              <a:rPr kumimoji="0" lang="en-US" sz="1372" b="1" i="0" u="none" strike="noStrike" kern="1200" cap="none" spc="0" normalizeH="0" baseline="0" noProof="0">
                <a:ln>
                  <a:noFill/>
                </a:ln>
                <a:solidFill>
                  <a:srgbClr val="0070C0"/>
                </a:solidFill>
                <a:effectLst/>
                <a:uLnTx/>
                <a:uFillTx/>
                <a:latin typeface="Segoe UI"/>
                <a:ea typeface="+mn-ea"/>
                <a:cs typeface="+mn-cs"/>
              </a:rPr>
              <a:t>Get work done on the go </a:t>
            </a:r>
            <a:r>
              <a:rPr kumimoji="0" lang="en-US" sz="1372" b="0" i="0" u="none" strike="noStrike" kern="1200" cap="none" spc="0" normalizeH="0" baseline="0" noProof="0">
                <a:ln>
                  <a:noFill/>
                </a:ln>
                <a:solidFill>
                  <a:srgbClr val="2F2F2F"/>
                </a:solidFill>
                <a:effectLst/>
                <a:uLnTx/>
                <a:uFillTx/>
                <a:latin typeface="Segoe UI"/>
                <a:ea typeface="+mn-ea"/>
                <a:cs typeface="+mn-cs"/>
              </a:rPr>
              <a:t>with enterprise grade email and calendaring features</a:t>
            </a:r>
            <a:endParaRPr kumimoji="0" lang="en-US" sz="1765" b="1" i="0" u="none" strike="noStrike" kern="1200" cap="none" spc="0" normalizeH="0" baseline="0" noProof="0">
              <a:ln>
                <a:noFill/>
              </a:ln>
              <a:solidFill>
                <a:srgbClr val="0070C0"/>
              </a:solidFill>
              <a:effectLst/>
              <a:uLnTx/>
              <a:uFillTx/>
              <a:latin typeface="Segoe UI"/>
              <a:ea typeface="+mn-ea"/>
              <a:cs typeface="+mn-cs"/>
            </a:endParaRPr>
          </a:p>
        </p:txBody>
      </p:sp>
      <p:pic>
        <p:nvPicPr>
          <p:cNvPr id="4" name="Graphic 3">
            <a:extLst>
              <a:ext uri="{FF2B5EF4-FFF2-40B4-BE49-F238E27FC236}">
                <a16:creationId xmlns:a16="http://schemas.microsoft.com/office/drawing/2014/main" id="{20676B70-E678-4473-AF1B-3D44B55555F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07136" y="2685169"/>
            <a:ext cx="606954" cy="494901"/>
          </a:xfrm>
          <a:prstGeom prst="rect">
            <a:avLst/>
          </a:prstGeom>
        </p:spPr>
      </p:pic>
      <p:sp>
        <p:nvSpPr>
          <p:cNvPr id="21" name="Rectangle 20">
            <a:extLst>
              <a:ext uri="{FF2B5EF4-FFF2-40B4-BE49-F238E27FC236}">
                <a16:creationId xmlns:a16="http://schemas.microsoft.com/office/drawing/2014/main" id="{53F89EE9-C1AB-4F46-87C8-DA72DC165FA0}"/>
              </a:ext>
            </a:extLst>
          </p:cNvPr>
          <p:cNvSpPr/>
          <p:nvPr/>
        </p:nvSpPr>
        <p:spPr>
          <a:xfrm>
            <a:off x="6877050" y="237702"/>
            <a:ext cx="3976632" cy="633625"/>
          </a:xfrm>
          <a:prstGeom prst="rect">
            <a:avLst/>
          </a:prstGeom>
          <a:noFill/>
        </p:spPr>
        <p:txBody>
          <a:bodyPr wrap="square" anchor="ctr">
            <a:spAutoFit/>
          </a:bodyPr>
          <a:lstStyle/>
          <a:p>
            <a:pPr marL="0" marR="0" lvl="0" indent="0" algn="ctr" defTabSz="896214" rtl="0" eaLnBrk="1" fontAlgn="auto" latinLnBrk="0" hangingPunct="1">
              <a:lnSpc>
                <a:spcPct val="100000"/>
              </a:lnSpc>
              <a:spcBef>
                <a:spcPts val="0"/>
              </a:spcBef>
              <a:spcAft>
                <a:spcPts val="0"/>
              </a:spcAft>
              <a:buClrTx/>
              <a:buSzTx/>
              <a:buFontTx/>
              <a:buNone/>
              <a:tabLst/>
              <a:defRPr/>
            </a:pPr>
            <a:r>
              <a:rPr kumimoji="0" lang="en-US" sz="3529" b="0" i="0" u="none" strike="noStrike" kern="1200" cap="none" spc="-147"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Get more done</a:t>
            </a:r>
          </a:p>
        </p:txBody>
      </p:sp>
      <p:pic>
        <p:nvPicPr>
          <p:cNvPr id="24" name="Picture 23">
            <a:extLst>
              <a:ext uri="{FF2B5EF4-FFF2-40B4-BE49-F238E27FC236}">
                <a16:creationId xmlns:a16="http://schemas.microsoft.com/office/drawing/2014/main" id="{9880BD6E-89F3-459F-8D37-6A009C687588}"/>
              </a:ext>
            </a:extLst>
          </p:cNvPr>
          <p:cNvPicPr>
            <a:picLocks noChangeAspect="1"/>
          </p:cNvPicPr>
          <p:nvPr/>
        </p:nvPicPr>
        <p:blipFill>
          <a:blip r:embed="rId15"/>
          <a:stretch>
            <a:fillRect/>
          </a:stretch>
        </p:blipFill>
        <p:spPr>
          <a:xfrm>
            <a:off x="10785583" y="199596"/>
            <a:ext cx="626931" cy="620661"/>
          </a:xfrm>
          <a:prstGeom prst="rect">
            <a:avLst/>
          </a:prstGeom>
        </p:spPr>
      </p:pic>
    </p:spTree>
    <p:extLst>
      <p:ext uri="{BB962C8B-B14F-4D97-AF65-F5344CB8AC3E}">
        <p14:creationId xmlns:p14="http://schemas.microsoft.com/office/powerpoint/2010/main" val="13044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C6D6AB2-AD1F-4DA6-8A6F-B737BEE19A60}"/>
              </a:ext>
            </a:extLst>
          </p:cNvPr>
          <p:cNvSpPr/>
          <p:nvPr/>
        </p:nvSpPr>
        <p:spPr bwMode="auto">
          <a:xfrm>
            <a:off x="238112" y="3495716"/>
            <a:ext cx="5948154" cy="3156162"/>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7DD1F5AE-63AE-475C-92B9-4BAB90E1B491}"/>
              </a:ext>
            </a:extLst>
          </p:cNvPr>
          <p:cNvSpPr/>
          <p:nvPr/>
        </p:nvSpPr>
        <p:spPr bwMode="auto">
          <a:xfrm>
            <a:off x="238112" y="166239"/>
            <a:ext cx="5948154" cy="3156162"/>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B6005A5D-2D05-45BC-BCBF-BE337F0FED24}"/>
              </a:ext>
            </a:extLst>
          </p:cNvPr>
          <p:cNvPicPr>
            <a:picLocks noChangeAspect="1"/>
          </p:cNvPicPr>
          <p:nvPr/>
        </p:nvPicPr>
        <p:blipFill rotWithShape="1">
          <a:blip r:embed="rId3"/>
          <a:srcRect t="6396"/>
          <a:stretch/>
        </p:blipFill>
        <p:spPr>
          <a:xfrm>
            <a:off x="546213" y="276332"/>
            <a:ext cx="5393404" cy="2935974"/>
          </a:xfrm>
          <a:prstGeom prst="rect">
            <a:avLst/>
          </a:prstGeom>
          <a:effectLst>
            <a:outerShdw blurRad="228600" dist="38100" dir="5400000" algn="t" rotWithShape="0">
              <a:prstClr val="black">
                <a:alpha val="43000"/>
              </a:prstClr>
            </a:outerShdw>
          </a:effectLst>
        </p:spPr>
      </p:pic>
      <p:pic>
        <p:nvPicPr>
          <p:cNvPr id="2" name="Graphic 1">
            <a:extLst>
              <a:ext uri="{FF2B5EF4-FFF2-40B4-BE49-F238E27FC236}">
                <a16:creationId xmlns:a16="http://schemas.microsoft.com/office/drawing/2014/main" id="{CAE2BEC7-BC95-4863-ADD2-799EA4C6C6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69416" y="3757344"/>
            <a:ext cx="720588" cy="580474"/>
          </a:xfrm>
          <a:prstGeom prst="rect">
            <a:avLst/>
          </a:prstGeom>
        </p:spPr>
      </p:pic>
      <p:pic>
        <p:nvPicPr>
          <p:cNvPr id="3" name="Graphic 2">
            <a:extLst>
              <a:ext uri="{FF2B5EF4-FFF2-40B4-BE49-F238E27FC236}">
                <a16:creationId xmlns:a16="http://schemas.microsoft.com/office/drawing/2014/main" id="{F685268E-8066-4F20-B999-BC32950EEA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55404" y="4850322"/>
            <a:ext cx="748612" cy="572468"/>
          </a:xfrm>
          <a:prstGeom prst="rect">
            <a:avLst/>
          </a:prstGeom>
        </p:spPr>
      </p:pic>
      <p:pic>
        <p:nvPicPr>
          <p:cNvPr id="4" name="Graphic 3">
            <a:extLst>
              <a:ext uri="{FF2B5EF4-FFF2-40B4-BE49-F238E27FC236}">
                <a16:creationId xmlns:a16="http://schemas.microsoft.com/office/drawing/2014/main" id="{13F69105-3937-499E-A971-9398470990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56579" y="1571633"/>
            <a:ext cx="858701" cy="550449"/>
          </a:xfrm>
          <a:prstGeom prst="rect">
            <a:avLst/>
          </a:prstGeom>
        </p:spPr>
      </p:pic>
      <p:pic>
        <p:nvPicPr>
          <p:cNvPr id="6" name="Graphic 5">
            <a:extLst>
              <a:ext uri="{FF2B5EF4-FFF2-40B4-BE49-F238E27FC236}">
                <a16:creationId xmlns:a16="http://schemas.microsoft.com/office/drawing/2014/main" id="{25372825-2898-48E3-A190-B910AF596F7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4378" y="2529502"/>
            <a:ext cx="660539" cy="770626"/>
          </a:xfrm>
          <a:prstGeom prst="rect">
            <a:avLst/>
          </a:prstGeom>
        </p:spPr>
      </p:pic>
      <p:sp>
        <p:nvSpPr>
          <p:cNvPr id="10" name="TextBox 9">
            <a:extLst>
              <a:ext uri="{FF2B5EF4-FFF2-40B4-BE49-F238E27FC236}">
                <a16:creationId xmlns:a16="http://schemas.microsoft.com/office/drawing/2014/main" id="{73FE339C-2DE0-4472-8C81-B0DF84195151}"/>
              </a:ext>
            </a:extLst>
          </p:cNvPr>
          <p:cNvSpPr txBox="1"/>
          <p:nvPr/>
        </p:nvSpPr>
        <p:spPr>
          <a:xfrm>
            <a:off x="8196105" y="3735075"/>
            <a:ext cx="3735057" cy="500866"/>
          </a:xfrm>
          <a:prstGeom prst="rect">
            <a:avLst/>
          </a:prstGeom>
          <a:noFill/>
        </p:spPr>
        <p:txBody>
          <a:bodyPr wrap="square" lIns="179285" tIns="143428" rIns="179285" bIns="143428" rtlCol="0">
            <a:spAutoFit/>
          </a:bodyPr>
          <a:lstStyle/>
          <a:p>
            <a:pPr marL="0" marR="0" lvl="0" indent="0" algn="l" defTabSz="914367" rtl="0" eaLnBrk="1" fontAlgn="base"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a:ln>
                  <a:noFill/>
                </a:ln>
                <a:solidFill>
                  <a:srgbClr val="E6E6E6">
                    <a:lumMod val="10000"/>
                  </a:srgbClr>
                </a:solidFill>
                <a:effectLst/>
                <a:uLnTx/>
                <a:uFillTx/>
                <a:latin typeface="Segoe UI"/>
                <a:ea typeface="+mn-ea"/>
                <a:cs typeface="+mn-cs"/>
              </a:rPr>
              <a:t>Work anywhere </a:t>
            </a:r>
            <a:r>
              <a:rPr kumimoji="0" lang="en-US" sz="1372" b="1" i="0" u="none" strike="noStrike" kern="1200" cap="none" spc="0" normalizeH="0" baseline="0" noProof="0">
                <a:ln>
                  <a:noFill/>
                </a:ln>
                <a:solidFill>
                  <a:srgbClr val="0070C0"/>
                </a:solidFill>
                <a:effectLst/>
                <a:uLnTx/>
                <a:uFillTx/>
                <a:latin typeface="Segoe UI"/>
                <a:ea typeface="+mn-ea"/>
                <a:cs typeface="+mn-cs"/>
              </a:rPr>
              <a:t>from any device</a:t>
            </a:r>
            <a:r>
              <a:rPr kumimoji="0" lang="en-US" sz="1372" b="0" i="0" u="none" strike="noStrike" kern="1200" cap="none" spc="0" normalizeH="0" baseline="0" noProof="0">
                <a:ln>
                  <a:noFill/>
                </a:ln>
                <a:solidFill>
                  <a:srgbClr val="E6E6E6">
                    <a:lumMod val="10000"/>
                  </a:srgbClr>
                </a:solidFill>
                <a:effectLst/>
                <a:uLnTx/>
                <a:uFillTx/>
                <a:latin typeface="Segoe UI"/>
                <a:ea typeface="+mn-ea"/>
                <a:cs typeface="+mn-cs"/>
              </a:rPr>
              <a:t>​</a:t>
            </a:r>
          </a:p>
        </p:txBody>
      </p:sp>
      <p:sp>
        <p:nvSpPr>
          <p:cNvPr id="11" name="TextBox 10">
            <a:extLst>
              <a:ext uri="{FF2B5EF4-FFF2-40B4-BE49-F238E27FC236}">
                <a16:creationId xmlns:a16="http://schemas.microsoft.com/office/drawing/2014/main" id="{93D0AEB8-831A-488A-87AC-1269CEF8DBEB}"/>
              </a:ext>
            </a:extLst>
          </p:cNvPr>
          <p:cNvSpPr txBox="1"/>
          <p:nvPr/>
        </p:nvSpPr>
        <p:spPr>
          <a:xfrm>
            <a:off x="8196105" y="4780518"/>
            <a:ext cx="3302181" cy="712074"/>
          </a:xfrm>
          <a:prstGeom prst="rect">
            <a:avLst/>
          </a:prstGeom>
          <a:noFill/>
        </p:spPr>
        <p:txBody>
          <a:bodyPr wrap="square" lIns="179285" tIns="143428" rIns="179285" bIns="143428" rtlCol="0">
            <a:spAutoFit/>
          </a:bodyPr>
          <a:lstStyle/>
          <a:p>
            <a:pPr marL="0" marR="0" lvl="0" indent="0" algn="l" defTabSz="914367" rtl="0" eaLnBrk="1" fontAlgn="base"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a:ln>
                  <a:noFill/>
                </a:ln>
                <a:solidFill>
                  <a:srgbClr val="E6E6E6">
                    <a:lumMod val="10000"/>
                  </a:srgbClr>
                </a:solidFill>
                <a:effectLst/>
                <a:uLnTx/>
                <a:uFillTx/>
                <a:latin typeface="Segoe UI"/>
                <a:ea typeface="+mn-ea"/>
                <a:cs typeface="+mn-cs"/>
              </a:rPr>
              <a:t>Host online meetings to </a:t>
            </a:r>
            <a:r>
              <a:rPr kumimoji="0" lang="en-US" sz="1372" b="1" i="0" u="none" strike="noStrike" kern="1200" cap="none" spc="0" normalizeH="0" baseline="0" noProof="0">
                <a:ln>
                  <a:noFill/>
                </a:ln>
                <a:solidFill>
                  <a:srgbClr val="0070C0"/>
                </a:solidFill>
                <a:effectLst/>
                <a:uLnTx/>
                <a:uFillTx/>
                <a:latin typeface="Segoe UI"/>
                <a:ea typeface="+mn-ea"/>
                <a:cs typeface="+mn-cs"/>
              </a:rPr>
              <a:t>get work done in real-time​</a:t>
            </a:r>
          </a:p>
        </p:txBody>
      </p:sp>
      <p:sp>
        <p:nvSpPr>
          <p:cNvPr id="12" name="TextBox 11">
            <a:extLst>
              <a:ext uri="{FF2B5EF4-FFF2-40B4-BE49-F238E27FC236}">
                <a16:creationId xmlns:a16="http://schemas.microsoft.com/office/drawing/2014/main" id="{67ED56BD-E23F-4159-B2A6-E25CC7B616E9}"/>
              </a:ext>
            </a:extLst>
          </p:cNvPr>
          <p:cNvSpPr txBox="1"/>
          <p:nvPr/>
        </p:nvSpPr>
        <p:spPr>
          <a:xfrm>
            <a:off x="8196105" y="1544110"/>
            <a:ext cx="3302181" cy="712074"/>
          </a:xfrm>
          <a:prstGeom prst="rect">
            <a:avLst/>
          </a:prstGeom>
          <a:noFill/>
        </p:spPr>
        <p:txBody>
          <a:bodyPr wrap="square" lIns="179285" tIns="143428" rIns="179285" bIns="143428" rtlCol="0">
            <a:spAutoFit/>
          </a:bodyPr>
          <a:lstStyle/>
          <a:p>
            <a:pPr marL="0" marR="0" lvl="0" indent="0" algn="l" defTabSz="914367" rtl="0" eaLnBrk="1" fontAlgn="base"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a:ln>
                  <a:noFill/>
                </a:ln>
                <a:solidFill>
                  <a:srgbClr val="E6E6E6">
                    <a:lumMod val="10000"/>
                  </a:srgbClr>
                </a:solidFill>
                <a:effectLst/>
                <a:uLnTx/>
                <a:uFillTx/>
                <a:latin typeface="Segoe UI"/>
                <a:ea typeface="+mn-ea"/>
                <a:cs typeface="+mn-cs"/>
              </a:rPr>
              <a:t>Bring together teams and resources, </a:t>
            </a:r>
            <a:r>
              <a:rPr kumimoji="0" lang="en-US" sz="1372" b="1" i="0" u="none" strike="noStrike" kern="1200" cap="none" spc="0" normalizeH="0" baseline="0" noProof="0">
                <a:ln>
                  <a:noFill/>
                </a:ln>
                <a:solidFill>
                  <a:srgbClr val="0070C0"/>
                </a:solidFill>
                <a:effectLst/>
                <a:uLnTx/>
                <a:uFillTx/>
                <a:latin typeface="Segoe UI"/>
                <a:ea typeface="+mn-ea"/>
                <a:cs typeface="+mn-cs"/>
              </a:rPr>
              <a:t>all in one place​</a:t>
            </a:r>
          </a:p>
        </p:txBody>
      </p:sp>
      <p:sp>
        <p:nvSpPr>
          <p:cNvPr id="13" name="TextBox 12">
            <a:extLst>
              <a:ext uri="{FF2B5EF4-FFF2-40B4-BE49-F238E27FC236}">
                <a16:creationId xmlns:a16="http://schemas.microsoft.com/office/drawing/2014/main" id="{137715D1-C0BD-4508-8F29-BDB4D6470ADE}"/>
              </a:ext>
            </a:extLst>
          </p:cNvPr>
          <p:cNvSpPr txBox="1"/>
          <p:nvPr/>
        </p:nvSpPr>
        <p:spPr>
          <a:xfrm>
            <a:off x="8196105" y="2679103"/>
            <a:ext cx="3302181" cy="712074"/>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372" b="1" i="0" u="none" strike="noStrike" kern="1200" cap="none" spc="0" normalizeH="0" baseline="0" noProof="0">
                <a:ln>
                  <a:noFill/>
                </a:ln>
                <a:solidFill>
                  <a:srgbClr val="0070C0"/>
                </a:solidFill>
                <a:effectLst/>
                <a:uLnTx/>
                <a:uFillTx/>
                <a:latin typeface="Segoe UI"/>
                <a:ea typeface="+mn-ea"/>
                <a:cs typeface="+mn-cs"/>
              </a:rPr>
              <a:t>Connect</a:t>
            </a:r>
            <a:r>
              <a:rPr kumimoji="0" lang="en-US" sz="1372" b="0" i="0" u="none" strike="noStrike" kern="1200" cap="none" spc="0" normalizeH="0" baseline="0" noProof="0">
                <a:ln>
                  <a:noFill/>
                </a:ln>
                <a:solidFill>
                  <a:srgbClr val="E6E6E6">
                    <a:lumMod val="10000"/>
                  </a:srgbClr>
                </a:solidFill>
                <a:effectLst/>
                <a:uLnTx/>
                <a:uFillTx/>
                <a:latin typeface="Segoe UI"/>
                <a:ea typeface="+mn-ea"/>
                <a:cs typeface="+mn-cs"/>
              </a:rPr>
              <a:t> with customers, coworkers, and suppliers</a:t>
            </a:r>
            <a:endParaRPr kumimoji="0" lang="en-US" sz="1765" b="0" i="0" u="none" strike="noStrike" kern="1200" cap="none" spc="0" normalizeH="0" baseline="0" noProof="0">
              <a:ln>
                <a:noFill/>
              </a:ln>
              <a:solidFill>
                <a:srgbClr val="E6E6E6">
                  <a:lumMod val="10000"/>
                </a:srgbClr>
              </a:solidFill>
              <a:effectLst/>
              <a:uLnTx/>
              <a:uFillTx/>
              <a:latin typeface="Segoe UI"/>
              <a:ea typeface="+mn-ea"/>
              <a:cs typeface="+mn-cs"/>
            </a:endParaRPr>
          </a:p>
        </p:txBody>
      </p:sp>
      <p:pic>
        <p:nvPicPr>
          <p:cNvPr id="7" name="Picture 6">
            <a:extLst>
              <a:ext uri="{FF2B5EF4-FFF2-40B4-BE49-F238E27FC236}">
                <a16:creationId xmlns:a16="http://schemas.microsoft.com/office/drawing/2014/main" id="{AA3EF06C-EF5E-4081-AC28-93803202C373}"/>
              </a:ext>
            </a:extLst>
          </p:cNvPr>
          <p:cNvPicPr>
            <a:picLocks noChangeAspect="1"/>
          </p:cNvPicPr>
          <p:nvPr/>
        </p:nvPicPr>
        <p:blipFill rotWithShape="1">
          <a:blip r:embed="rId12"/>
          <a:srcRect t="5824"/>
          <a:stretch/>
        </p:blipFill>
        <p:spPr>
          <a:xfrm>
            <a:off x="553854" y="3596854"/>
            <a:ext cx="5378122" cy="2953886"/>
          </a:xfrm>
          <a:prstGeom prst="rect">
            <a:avLst/>
          </a:prstGeom>
          <a:effectLst>
            <a:outerShdw blurRad="228600" dist="38100" dir="5400000" algn="t" rotWithShape="0">
              <a:prstClr val="black">
                <a:alpha val="43000"/>
              </a:prstClr>
            </a:outerShdw>
          </a:effectLst>
        </p:spPr>
      </p:pic>
      <p:sp>
        <p:nvSpPr>
          <p:cNvPr id="16" name="Rectangle 15">
            <a:extLst>
              <a:ext uri="{FF2B5EF4-FFF2-40B4-BE49-F238E27FC236}">
                <a16:creationId xmlns:a16="http://schemas.microsoft.com/office/drawing/2014/main" id="{1E721996-40C9-40BD-94E0-5687C5FA881C}"/>
              </a:ext>
            </a:extLst>
          </p:cNvPr>
          <p:cNvSpPr/>
          <p:nvPr/>
        </p:nvSpPr>
        <p:spPr>
          <a:xfrm>
            <a:off x="6096000" y="443924"/>
            <a:ext cx="4856130" cy="633625"/>
          </a:xfrm>
          <a:prstGeom prst="rect">
            <a:avLst/>
          </a:prstGeom>
          <a:noFill/>
        </p:spPr>
        <p:txBody>
          <a:bodyPr wrap="square" anchor="ctr">
            <a:spAutoFit/>
          </a:bodyPr>
          <a:lstStyle/>
          <a:p>
            <a:pPr marL="0" marR="0" lvl="0" indent="0" algn="ctr" defTabSz="896214" rtl="0" eaLnBrk="1" fontAlgn="auto" latinLnBrk="0" hangingPunct="1">
              <a:lnSpc>
                <a:spcPct val="100000"/>
              </a:lnSpc>
              <a:spcBef>
                <a:spcPts val="0"/>
              </a:spcBef>
              <a:spcAft>
                <a:spcPts val="0"/>
              </a:spcAft>
              <a:buClrTx/>
              <a:buSzTx/>
              <a:buFontTx/>
              <a:buNone/>
              <a:tabLst/>
              <a:defRPr/>
            </a:pPr>
            <a:r>
              <a:rPr kumimoji="0" lang="en-US" sz="3529" b="0" i="0" u="none" strike="noStrike" kern="1200" cap="none" spc="-147"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Work better together</a:t>
            </a:r>
          </a:p>
        </p:txBody>
      </p:sp>
      <p:pic>
        <p:nvPicPr>
          <p:cNvPr id="17" name="Picture 16">
            <a:extLst>
              <a:ext uri="{FF2B5EF4-FFF2-40B4-BE49-F238E27FC236}">
                <a16:creationId xmlns:a16="http://schemas.microsoft.com/office/drawing/2014/main" id="{EFC7F0B4-93BC-4B53-B1BA-FA9D3E976779}"/>
              </a:ext>
            </a:extLst>
          </p:cNvPr>
          <p:cNvPicPr>
            <a:picLocks noChangeAspect="1"/>
          </p:cNvPicPr>
          <p:nvPr/>
        </p:nvPicPr>
        <p:blipFill>
          <a:blip r:embed="rId13"/>
          <a:stretch>
            <a:fillRect/>
          </a:stretch>
        </p:blipFill>
        <p:spPr>
          <a:xfrm>
            <a:off x="10813365" y="383124"/>
            <a:ext cx="1039477" cy="644476"/>
          </a:xfrm>
          <a:prstGeom prst="rect">
            <a:avLst/>
          </a:prstGeom>
        </p:spPr>
      </p:pic>
    </p:spTree>
    <p:extLst>
      <p:ext uri="{BB962C8B-B14F-4D97-AF65-F5344CB8AC3E}">
        <p14:creationId xmlns:p14="http://schemas.microsoft.com/office/powerpoint/2010/main" val="264641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7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F6FF35-871E-43E4-A6D4-CB044C0E8643}"/>
              </a:ext>
            </a:extLst>
          </p:cNvPr>
          <p:cNvSpPr/>
          <p:nvPr/>
        </p:nvSpPr>
        <p:spPr bwMode="auto">
          <a:xfrm>
            <a:off x="238112" y="3495716"/>
            <a:ext cx="5948154" cy="3156162"/>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15238A5B-3C44-4312-BF91-63EA0A2B99B8}"/>
              </a:ext>
            </a:extLst>
          </p:cNvPr>
          <p:cNvSpPr/>
          <p:nvPr/>
        </p:nvSpPr>
        <p:spPr bwMode="auto">
          <a:xfrm>
            <a:off x="238112" y="166239"/>
            <a:ext cx="5948154" cy="3156162"/>
          </a:xfrm>
          <a:prstGeom prst="rect">
            <a:avLst/>
          </a:prstGeom>
          <a:solidFill>
            <a:schemeClr val="tx1">
              <a:lumMod val="10000"/>
              <a:lumOff val="90000"/>
            </a:schemeClr>
          </a:solidFill>
          <a:ln w="25400" cap="rnd">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TextBox 9">
            <a:extLst>
              <a:ext uri="{FF2B5EF4-FFF2-40B4-BE49-F238E27FC236}">
                <a16:creationId xmlns:a16="http://schemas.microsoft.com/office/drawing/2014/main" id="{73FE339C-2DE0-4472-8C81-B0DF84195151}"/>
              </a:ext>
            </a:extLst>
          </p:cNvPr>
          <p:cNvSpPr txBox="1"/>
          <p:nvPr/>
        </p:nvSpPr>
        <p:spPr>
          <a:xfrm>
            <a:off x="8097991" y="1802115"/>
            <a:ext cx="3477208" cy="712074"/>
          </a:xfrm>
          <a:prstGeom prst="rect">
            <a:avLst/>
          </a:prstGeom>
          <a:noFill/>
        </p:spPr>
        <p:txBody>
          <a:bodyPr wrap="square" lIns="179285" tIns="143428" rIns="179285" bIns="143428" rtlCol="0">
            <a:spAutoFit/>
          </a:bodyPr>
          <a:lstStyle/>
          <a:p>
            <a:pPr marL="0" marR="0" lvl="0" indent="0" algn="l" defTabSz="914367" rtl="0" eaLnBrk="1" fontAlgn="base" latinLnBrk="0" hangingPunct="1">
              <a:lnSpc>
                <a:spcPct val="100000"/>
              </a:lnSpc>
              <a:spcBef>
                <a:spcPts val="0"/>
              </a:spcBef>
              <a:spcAft>
                <a:spcPts val="0"/>
              </a:spcAft>
              <a:buClrTx/>
              <a:buSzTx/>
              <a:buFontTx/>
              <a:buNone/>
              <a:tabLst/>
              <a:defRPr/>
            </a:pPr>
            <a:r>
              <a:rPr kumimoji="0" lang="en-US" sz="1372" b="0" i="0" u="none" strike="noStrike" kern="1200" cap="none" spc="0" normalizeH="0" baseline="0" noProof="0">
                <a:ln>
                  <a:noFill/>
                </a:ln>
                <a:solidFill>
                  <a:srgbClr val="2F2F2F"/>
                </a:solidFill>
                <a:effectLst/>
                <a:uLnTx/>
                <a:uFillTx/>
                <a:latin typeface="Segoe UI"/>
                <a:ea typeface="+mn-ea"/>
                <a:cs typeface="+mn-cs"/>
              </a:rPr>
              <a:t>Build </a:t>
            </a:r>
            <a:r>
              <a:rPr kumimoji="0" lang="en-US" sz="1372" b="1" i="0" u="none" strike="noStrike" kern="1200" cap="none" spc="0" normalizeH="0" baseline="0" noProof="0">
                <a:ln>
                  <a:noFill/>
                </a:ln>
                <a:solidFill>
                  <a:srgbClr val="0070C0"/>
                </a:solidFill>
                <a:effectLst/>
                <a:uLnTx/>
                <a:uFillTx/>
                <a:latin typeface="Segoe UI"/>
                <a:ea typeface="+mn-ea"/>
                <a:cs typeface="+mn-cs"/>
              </a:rPr>
              <a:t>stronger customer relationships </a:t>
            </a:r>
            <a:r>
              <a:rPr kumimoji="0" lang="en-US" sz="1372" b="0" i="0" u="none" strike="noStrike" kern="1200" cap="none" spc="0" normalizeH="0" baseline="0" noProof="0">
                <a:ln>
                  <a:noFill/>
                </a:ln>
                <a:solidFill>
                  <a:srgbClr val="2F2F2F"/>
                </a:solidFill>
                <a:effectLst/>
                <a:uLnTx/>
                <a:uFillTx/>
                <a:latin typeface="Segoe UI"/>
                <a:ea typeface="+mn-ea"/>
                <a:cs typeface="+mn-cs"/>
              </a:rPr>
              <a:t>with Outlook Customer Manager</a:t>
            </a:r>
            <a:endParaRPr kumimoji="0" lang="en-US" sz="1372" b="0" i="0" u="none" strike="noStrike" kern="1200" cap="none" spc="0" normalizeH="0" baseline="0" noProof="0">
              <a:ln>
                <a:noFill/>
              </a:ln>
              <a:solidFill>
                <a:srgbClr val="E6E6E6">
                  <a:lumMod val="10000"/>
                </a:srgbClr>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67ED56BD-E23F-4159-B2A6-E25CC7B616E9}"/>
              </a:ext>
            </a:extLst>
          </p:cNvPr>
          <p:cNvSpPr txBox="1"/>
          <p:nvPr/>
        </p:nvSpPr>
        <p:spPr>
          <a:xfrm>
            <a:off x="8191648" y="3399290"/>
            <a:ext cx="3302181" cy="712074"/>
          </a:xfrm>
          <a:prstGeom prst="rect">
            <a:avLst/>
          </a:prstGeom>
          <a:noFill/>
        </p:spPr>
        <p:txBody>
          <a:bodyPr wrap="square" lIns="179285" tIns="143428" rIns="179285" bIns="143428" rtlCol="0">
            <a:spAutoFit/>
          </a:bodyPr>
          <a:lstStyle/>
          <a:p>
            <a:pPr marL="0" marR="0" lvl="0" indent="0" algn="l" defTabSz="914367" rtl="0" eaLnBrk="1" fontAlgn="base" latinLnBrk="0" hangingPunct="1">
              <a:lnSpc>
                <a:spcPct val="100000"/>
              </a:lnSpc>
              <a:spcBef>
                <a:spcPts val="0"/>
              </a:spcBef>
              <a:spcAft>
                <a:spcPts val="0"/>
              </a:spcAft>
              <a:buClrTx/>
              <a:buSzTx/>
              <a:buFontTx/>
              <a:buNone/>
              <a:tabLst/>
              <a:defRPr/>
            </a:pPr>
            <a:r>
              <a:rPr kumimoji="0" lang="en-US" sz="1372" b="1" i="0" u="none" strike="noStrike" kern="1200" cap="none" spc="0" normalizeH="0" baseline="0" noProof="0">
                <a:ln>
                  <a:noFill/>
                </a:ln>
                <a:solidFill>
                  <a:srgbClr val="0070C0"/>
                </a:solidFill>
                <a:effectLst/>
                <a:uLnTx/>
                <a:uFillTx/>
                <a:latin typeface="Segoe UI"/>
                <a:ea typeface="+mn-ea"/>
                <a:cs typeface="+mn-cs"/>
              </a:rPr>
              <a:t>Schedule appointments </a:t>
            </a:r>
            <a:r>
              <a:rPr kumimoji="0" lang="en-US" sz="1372" b="0" i="0" u="none" strike="noStrike" kern="1200" cap="none" spc="0" normalizeH="0" baseline="0" noProof="0">
                <a:ln>
                  <a:noFill/>
                </a:ln>
                <a:solidFill>
                  <a:srgbClr val="2F2F2F"/>
                </a:solidFill>
                <a:effectLst/>
                <a:uLnTx/>
                <a:uFillTx/>
                <a:latin typeface="Segoe UI"/>
                <a:ea typeface="+mn-ea"/>
                <a:cs typeface="+mn-cs"/>
              </a:rPr>
              <a:t>with your teams and work with Bookings</a:t>
            </a:r>
            <a:endParaRPr kumimoji="0" lang="en-US" sz="1372" b="1" i="0" u="none" strike="noStrike" kern="1200" cap="none" spc="0" normalizeH="0" baseline="0" noProof="0">
              <a:ln>
                <a:noFill/>
              </a:ln>
              <a:solidFill>
                <a:srgbClr val="0070C0"/>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137715D1-C0BD-4508-8F29-BDB4D6470ADE}"/>
              </a:ext>
            </a:extLst>
          </p:cNvPr>
          <p:cNvSpPr txBox="1"/>
          <p:nvPr/>
        </p:nvSpPr>
        <p:spPr>
          <a:xfrm>
            <a:off x="8191648" y="4716043"/>
            <a:ext cx="3302181" cy="712074"/>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372" b="1" i="0" u="none" strike="noStrike" kern="1200" cap="none" spc="0" normalizeH="0" baseline="0" noProof="0">
                <a:ln>
                  <a:noFill/>
                </a:ln>
                <a:solidFill>
                  <a:srgbClr val="0070C0"/>
                </a:solidFill>
                <a:effectLst/>
                <a:uLnTx/>
                <a:uFillTx/>
                <a:latin typeface="Segoe UI"/>
                <a:ea typeface="+mn-ea"/>
                <a:cs typeface="+mn-cs"/>
              </a:rPr>
              <a:t>Optimize your business </a:t>
            </a:r>
            <a:r>
              <a:rPr kumimoji="0" lang="en-US" sz="1372" b="0" i="0" u="none" strike="noStrike" kern="1200" cap="none" spc="0" normalizeH="0" baseline="0" noProof="0">
                <a:ln>
                  <a:noFill/>
                </a:ln>
                <a:solidFill>
                  <a:srgbClr val="2F2F2F"/>
                </a:solidFill>
                <a:effectLst/>
                <a:uLnTx/>
                <a:uFillTx/>
                <a:latin typeface="Segoe UI"/>
                <a:ea typeface="+mn-ea"/>
                <a:cs typeface="+mn-cs"/>
              </a:rPr>
              <a:t>planning with Planner</a:t>
            </a:r>
            <a:endParaRPr kumimoji="0" lang="en-US" sz="1765" b="0" i="0" u="none" strike="noStrike" kern="1200" cap="none" spc="0" normalizeH="0" baseline="0" noProof="0">
              <a:ln>
                <a:noFill/>
              </a:ln>
              <a:solidFill>
                <a:srgbClr val="E6E6E6">
                  <a:lumMod val="10000"/>
                </a:srgbClr>
              </a:solidFill>
              <a:effectLst/>
              <a:uLnTx/>
              <a:uFillTx/>
              <a:latin typeface="Segoe UI"/>
              <a:ea typeface="+mn-ea"/>
              <a:cs typeface="+mn-cs"/>
            </a:endParaRPr>
          </a:p>
        </p:txBody>
      </p:sp>
      <p:pic>
        <p:nvPicPr>
          <p:cNvPr id="18" name="Graphic 17">
            <a:extLst>
              <a:ext uri="{FF2B5EF4-FFF2-40B4-BE49-F238E27FC236}">
                <a16:creationId xmlns:a16="http://schemas.microsoft.com/office/drawing/2014/main" id="{362FAA54-738C-4DB2-9177-C1F753A3AA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9824" y="1711506"/>
            <a:ext cx="959461" cy="893291"/>
          </a:xfrm>
          <a:prstGeom prst="rect">
            <a:avLst/>
          </a:prstGeom>
        </p:spPr>
      </p:pic>
      <p:pic>
        <p:nvPicPr>
          <p:cNvPr id="20" name="Graphic 19">
            <a:extLst>
              <a:ext uri="{FF2B5EF4-FFF2-40B4-BE49-F238E27FC236}">
                <a16:creationId xmlns:a16="http://schemas.microsoft.com/office/drawing/2014/main" id="{F8930F2B-9070-45C9-A048-7F9C0F1467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79278" y="3384726"/>
            <a:ext cx="727865" cy="562444"/>
          </a:xfrm>
          <a:prstGeom prst="rect">
            <a:avLst/>
          </a:prstGeom>
        </p:spPr>
      </p:pic>
      <p:pic>
        <p:nvPicPr>
          <p:cNvPr id="21" name="Graphic 20">
            <a:extLst>
              <a:ext uri="{FF2B5EF4-FFF2-40B4-BE49-F238E27FC236}">
                <a16:creationId xmlns:a16="http://schemas.microsoft.com/office/drawing/2014/main" id="{C949F761-F9EA-434D-9310-D422A1A3F9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26233" y="4597347"/>
            <a:ext cx="833958" cy="738256"/>
          </a:xfrm>
          <a:prstGeom prst="rect">
            <a:avLst/>
          </a:prstGeom>
        </p:spPr>
      </p:pic>
      <p:pic>
        <p:nvPicPr>
          <p:cNvPr id="2" name="Picture 1">
            <a:extLst>
              <a:ext uri="{FF2B5EF4-FFF2-40B4-BE49-F238E27FC236}">
                <a16:creationId xmlns:a16="http://schemas.microsoft.com/office/drawing/2014/main" id="{285DFD33-69EF-4F46-B688-FC54F2F3729F}"/>
              </a:ext>
            </a:extLst>
          </p:cNvPr>
          <p:cNvPicPr>
            <a:picLocks noChangeAspect="1"/>
          </p:cNvPicPr>
          <p:nvPr/>
        </p:nvPicPr>
        <p:blipFill>
          <a:blip r:embed="rId9"/>
          <a:stretch>
            <a:fillRect/>
          </a:stretch>
        </p:blipFill>
        <p:spPr>
          <a:xfrm>
            <a:off x="616803" y="360751"/>
            <a:ext cx="5190767" cy="2808026"/>
          </a:xfrm>
          <a:prstGeom prst="rect">
            <a:avLst/>
          </a:prstGeom>
          <a:effectLst>
            <a:outerShdw blurRad="165100" dist="63500" dir="5400000" algn="t" rotWithShape="0">
              <a:prstClr val="black">
                <a:alpha val="26000"/>
              </a:prstClr>
            </a:outerShdw>
          </a:effectLst>
        </p:spPr>
      </p:pic>
      <p:sp>
        <p:nvSpPr>
          <p:cNvPr id="15" name="Rectangle 14">
            <a:extLst>
              <a:ext uri="{FF2B5EF4-FFF2-40B4-BE49-F238E27FC236}">
                <a16:creationId xmlns:a16="http://schemas.microsoft.com/office/drawing/2014/main" id="{01009A6F-D193-45C7-B9DF-6FCE2BA84BB6}"/>
              </a:ext>
            </a:extLst>
          </p:cNvPr>
          <p:cNvSpPr/>
          <p:nvPr/>
        </p:nvSpPr>
        <p:spPr>
          <a:xfrm>
            <a:off x="6528034" y="600201"/>
            <a:ext cx="4205826" cy="633625"/>
          </a:xfrm>
          <a:prstGeom prst="rect">
            <a:avLst/>
          </a:prstGeom>
          <a:noFill/>
        </p:spPr>
        <p:txBody>
          <a:bodyPr wrap="square" anchor="ctr">
            <a:spAutoFit/>
          </a:bodyPr>
          <a:lstStyle/>
          <a:p>
            <a:pPr marL="0" marR="0" lvl="0" indent="0" algn="ctr" defTabSz="896214" rtl="0" eaLnBrk="1" fontAlgn="auto" latinLnBrk="0" hangingPunct="1">
              <a:lnSpc>
                <a:spcPct val="100000"/>
              </a:lnSpc>
              <a:spcBef>
                <a:spcPts val="0"/>
              </a:spcBef>
              <a:spcAft>
                <a:spcPts val="0"/>
              </a:spcAft>
              <a:buClrTx/>
              <a:buSzTx/>
              <a:buFontTx/>
              <a:buNone/>
              <a:tabLst/>
              <a:defRPr/>
            </a:pPr>
            <a:r>
              <a:rPr kumimoji="0" lang="en-US" sz="3529" b="0" i="0" u="none" strike="noStrike" kern="1200" cap="none" spc="-147"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Build your business</a:t>
            </a:r>
          </a:p>
        </p:txBody>
      </p:sp>
      <p:pic>
        <p:nvPicPr>
          <p:cNvPr id="16" name="Picture 15">
            <a:extLst>
              <a:ext uri="{FF2B5EF4-FFF2-40B4-BE49-F238E27FC236}">
                <a16:creationId xmlns:a16="http://schemas.microsoft.com/office/drawing/2014/main" id="{D7EDCE73-A6D0-4229-B746-4AFD63FB9D84}"/>
              </a:ext>
            </a:extLst>
          </p:cNvPr>
          <p:cNvPicPr>
            <a:picLocks noChangeAspect="1"/>
          </p:cNvPicPr>
          <p:nvPr/>
        </p:nvPicPr>
        <p:blipFill>
          <a:blip r:embed="rId10"/>
          <a:stretch>
            <a:fillRect/>
          </a:stretch>
        </p:blipFill>
        <p:spPr>
          <a:xfrm>
            <a:off x="10733861" y="442775"/>
            <a:ext cx="1129869" cy="734415"/>
          </a:xfrm>
          <a:prstGeom prst="rect">
            <a:avLst/>
          </a:prstGeom>
        </p:spPr>
      </p:pic>
      <p:grpSp>
        <p:nvGrpSpPr>
          <p:cNvPr id="19" name="Group 18">
            <a:extLst>
              <a:ext uri="{FF2B5EF4-FFF2-40B4-BE49-F238E27FC236}">
                <a16:creationId xmlns:a16="http://schemas.microsoft.com/office/drawing/2014/main" id="{F2D4A205-93F5-490F-9B68-FA5F9E4AA3F2}"/>
              </a:ext>
            </a:extLst>
          </p:cNvPr>
          <p:cNvGrpSpPr/>
          <p:nvPr/>
        </p:nvGrpSpPr>
        <p:grpSpPr>
          <a:xfrm>
            <a:off x="922409" y="3651144"/>
            <a:ext cx="4441913" cy="2846106"/>
            <a:chOff x="1406057" y="3939540"/>
            <a:chExt cx="3891308" cy="2632962"/>
          </a:xfrm>
          <a:effectLst>
            <a:outerShdw blurRad="139700" dist="76200" dir="5400000" algn="t" rotWithShape="0">
              <a:prstClr val="black">
                <a:alpha val="23000"/>
              </a:prstClr>
            </a:outerShdw>
          </a:effectLst>
        </p:grpSpPr>
        <p:pic>
          <p:nvPicPr>
            <p:cNvPr id="22" name="Picture 21">
              <a:extLst>
                <a:ext uri="{FF2B5EF4-FFF2-40B4-BE49-F238E27FC236}">
                  <a16:creationId xmlns:a16="http://schemas.microsoft.com/office/drawing/2014/main" id="{11CBBDE8-9329-4BDC-9EC7-413327813C32}"/>
                </a:ext>
              </a:extLst>
            </p:cNvPr>
            <p:cNvPicPr>
              <a:picLocks noChangeAspect="1"/>
            </p:cNvPicPr>
            <p:nvPr/>
          </p:nvPicPr>
          <p:blipFill rotWithShape="1">
            <a:blip r:embed="rId11">
              <a:extLst>
                <a:ext uri="{28A0092B-C50C-407E-A947-70E740481C1C}">
                  <a14:useLocalDpi xmlns:a14="http://schemas.microsoft.com/office/drawing/2010/main" val="0"/>
                </a:ext>
              </a:extLst>
            </a:blip>
            <a:srcRect t="4403"/>
            <a:stretch/>
          </p:blipFill>
          <p:spPr>
            <a:xfrm>
              <a:off x="1406057" y="3939540"/>
              <a:ext cx="3891308" cy="2632962"/>
            </a:xfrm>
            <a:prstGeom prst="rect">
              <a:avLst/>
            </a:prstGeom>
            <a:ln>
              <a:solidFill>
                <a:schemeClr val="bg2"/>
              </a:solidFill>
            </a:ln>
          </p:spPr>
        </p:pic>
        <p:sp>
          <p:nvSpPr>
            <p:cNvPr id="23" name="Rectangle 22">
              <a:extLst>
                <a:ext uri="{FF2B5EF4-FFF2-40B4-BE49-F238E27FC236}">
                  <a16:creationId xmlns:a16="http://schemas.microsoft.com/office/drawing/2014/main" id="{1B858F0C-0E78-4361-84BC-F1026BF4425D}"/>
                </a:ext>
              </a:extLst>
            </p:cNvPr>
            <p:cNvSpPr/>
            <p:nvPr/>
          </p:nvSpPr>
          <p:spPr bwMode="auto">
            <a:xfrm>
              <a:off x="1808558" y="5581650"/>
              <a:ext cx="102394" cy="69056"/>
            </a:xfrm>
            <a:prstGeom prst="rect">
              <a:avLst/>
            </a:prstGeom>
            <a:solidFill>
              <a:srgbClr val="21212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37114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75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D4041C8-5BCA-4A4C-8EE1-5589372F3B32}"/>
              </a:ext>
            </a:extLst>
          </p:cNvPr>
          <p:cNvCxnSpPr>
            <a:cxnSpLocks/>
          </p:cNvCxnSpPr>
          <p:nvPr/>
        </p:nvCxnSpPr>
        <p:spPr>
          <a:xfrm>
            <a:off x="5386961" y="2652366"/>
            <a:ext cx="910196" cy="0"/>
          </a:xfrm>
          <a:prstGeom prst="line">
            <a:avLst/>
          </a:prstGeom>
          <a:ln>
            <a:solidFill>
              <a:schemeClr val="accent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0233726E-6D4B-45CC-946F-91CE7B0BBEA8}"/>
              </a:ext>
            </a:extLst>
          </p:cNvPr>
          <p:cNvSpPr/>
          <p:nvPr/>
        </p:nvSpPr>
        <p:spPr>
          <a:xfrm>
            <a:off x="6314049" y="2105670"/>
            <a:ext cx="4205826" cy="1056042"/>
          </a:xfrm>
          <a:prstGeom prst="rect">
            <a:avLst/>
          </a:prstGeom>
          <a:noFill/>
        </p:spPr>
        <p:txBody>
          <a:bodyPr wrap="square" anchor="ctr">
            <a:spAutoFit/>
          </a:body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US" sz="3137" b="0" i="0" u="none" strike="noStrike" kern="1200" cap="none" spc="-147"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Taking a layered approach to security</a:t>
            </a:r>
          </a:p>
        </p:txBody>
      </p:sp>
      <p:sp>
        <p:nvSpPr>
          <p:cNvPr id="47" name="Oval 46">
            <a:extLst>
              <a:ext uri="{FF2B5EF4-FFF2-40B4-BE49-F238E27FC236}">
                <a16:creationId xmlns:a16="http://schemas.microsoft.com/office/drawing/2014/main" id="{5FBFD6BB-DF24-4D96-A0E3-DAB53447A4E2}"/>
              </a:ext>
            </a:extLst>
          </p:cNvPr>
          <p:cNvSpPr/>
          <p:nvPr/>
        </p:nvSpPr>
        <p:spPr>
          <a:xfrm>
            <a:off x="3817889" y="1756427"/>
            <a:ext cx="1791879" cy="1791879"/>
          </a:xfrm>
          <a:prstGeom prst="ellipse">
            <a:avLst/>
          </a:prstGeom>
          <a:solidFill>
            <a:sysClr val="window" lastClr="FFFFFF"/>
          </a:solidFill>
          <a:ln w="12700" cap="flat" cmpd="sng" algn="ctr">
            <a:solidFill>
              <a:srgbClr val="0070C0"/>
            </a:solidFill>
            <a:prstDash val="solid"/>
            <a:miter lim="800000"/>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Segoe UI"/>
              <a:ea typeface="+mn-ea"/>
              <a:cs typeface="+mn-cs"/>
            </a:endParaRPr>
          </a:p>
        </p:txBody>
      </p:sp>
      <p:pic>
        <p:nvPicPr>
          <p:cNvPr id="6" name="Graphic 5">
            <a:extLst>
              <a:ext uri="{FF2B5EF4-FFF2-40B4-BE49-F238E27FC236}">
                <a16:creationId xmlns:a16="http://schemas.microsoft.com/office/drawing/2014/main" id="{AFCAB709-884E-4541-92EB-CB39C0BEE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46007" y="2277055"/>
            <a:ext cx="1066371" cy="806614"/>
          </a:xfrm>
          <a:prstGeom prst="rect">
            <a:avLst/>
          </a:prstGeom>
        </p:spPr>
      </p:pic>
      <p:sp>
        <p:nvSpPr>
          <p:cNvPr id="7" name="Rectangle 6">
            <a:extLst>
              <a:ext uri="{FF2B5EF4-FFF2-40B4-BE49-F238E27FC236}">
                <a16:creationId xmlns:a16="http://schemas.microsoft.com/office/drawing/2014/main" id="{C5B15073-0324-4A8B-9D63-E178B2923987}"/>
              </a:ext>
            </a:extLst>
          </p:cNvPr>
          <p:cNvSpPr/>
          <p:nvPr/>
        </p:nvSpPr>
        <p:spPr>
          <a:xfrm>
            <a:off x="730323" y="5305358"/>
            <a:ext cx="1937863" cy="814661"/>
          </a:xfrm>
          <a:prstGeom prst="rect">
            <a:avLst/>
          </a:prstGeom>
          <a:noFill/>
        </p:spPr>
        <p:txBody>
          <a:bodyPr wrap="square" anchor="ctr">
            <a:spAutoFit/>
          </a:body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147"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Protection from threats</a:t>
            </a:r>
          </a:p>
        </p:txBody>
      </p:sp>
      <p:sp>
        <p:nvSpPr>
          <p:cNvPr id="8" name="Oval 7">
            <a:extLst>
              <a:ext uri="{FF2B5EF4-FFF2-40B4-BE49-F238E27FC236}">
                <a16:creationId xmlns:a16="http://schemas.microsoft.com/office/drawing/2014/main" id="{422A5932-4123-4833-A24A-49B66554E831}"/>
              </a:ext>
            </a:extLst>
          </p:cNvPr>
          <p:cNvSpPr/>
          <p:nvPr/>
        </p:nvSpPr>
        <p:spPr bwMode="auto">
          <a:xfrm>
            <a:off x="2653959" y="5342918"/>
            <a:ext cx="792967" cy="792967"/>
          </a:xfrm>
          <a:prstGeom prst="ellipse">
            <a:avLst/>
          </a:prstGeom>
          <a:solidFill>
            <a:schemeClr val="bg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Graphic 8">
            <a:extLst>
              <a:ext uri="{FF2B5EF4-FFF2-40B4-BE49-F238E27FC236}">
                <a16:creationId xmlns:a16="http://schemas.microsoft.com/office/drawing/2014/main" id="{89411535-22B5-4E11-9351-90C92E431B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36454" y="5468607"/>
            <a:ext cx="420199" cy="541590"/>
          </a:xfrm>
          <a:prstGeom prst="rect">
            <a:avLst/>
          </a:prstGeom>
        </p:spPr>
      </p:pic>
      <p:sp>
        <p:nvSpPr>
          <p:cNvPr id="11" name="Rectangle 10">
            <a:extLst>
              <a:ext uri="{FF2B5EF4-FFF2-40B4-BE49-F238E27FC236}">
                <a16:creationId xmlns:a16="http://schemas.microsoft.com/office/drawing/2014/main" id="{D6E36315-CD7C-47DA-9DB8-1D3E45AD0ABA}"/>
              </a:ext>
            </a:extLst>
          </p:cNvPr>
          <p:cNvSpPr/>
          <p:nvPr/>
        </p:nvSpPr>
        <p:spPr>
          <a:xfrm>
            <a:off x="4361517" y="5342919"/>
            <a:ext cx="2362656" cy="814661"/>
          </a:xfrm>
          <a:prstGeom prst="rect">
            <a:avLst/>
          </a:prstGeom>
          <a:noFill/>
        </p:spPr>
        <p:txBody>
          <a:bodyPr wrap="square" anchor="ctr">
            <a:spAutoFit/>
          </a:body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147"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Protection from data leaks</a:t>
            </a:r>
          </a:p>
        </p:txBody>
      </p:sp>
      <p:grpSp>
        <p:nvGrpSpPr>
          <p:cNvPr id="2" name="Group 1">
            <a:extLst>
              <a:ext uri="{FF2B5EF4-FFF2-40B4-BE49-F238E27FC236}">
                <a16:creationId xmlns:a16="http://schemas.microsoft.com/office/drawing/2014/main" id="{B349F702-353E-4475-B8A6-0B8FBE57F2AD}"/>
              </a:ext>
            </a:extLst>
          </p:cNvPr>
          <p:cNvGrpSpPr/>
          <p:nvPr/>
        </p:nvGrpSpPr>
        <p:grpSpPr>
          <a:xfrm>
            <a:off x="6544137" y="5364612"/>
            <a:ext cx="792968" cy="792968"/>
            <a:chOff x="4422112" y="4368959"/>
            <a:chExt cx="978732" cy="978732"/>
          </a:xfrm>
        </p:grpSpPr>
        <p:sp>
          <p:nvSpPr>
            <p:cNvPr id="12" name="Oval 11">
              <a:extLst>
                <a:ext uri="{FF2B5EF4-FFF2-40B4-BE49-F238E27FC236}">
                  <a16:creationId xmlns:a16="http://schemas.microsoft.com/office/drawing/2014/main" id="{BF034BA2-1BE4-469E-8E7D-3A3CCB9DB7F8}"/>
                </a:ext>
              </a:extLst>
            </p:cNvPr>
            <p:cNvSpPr/>
            <p:nvPr/>
          </p:nvSpPr>
          <p:spPr bwMode="auto">
            <a:xfrm>
              <a:off x="4422112" y="4368959"/>
              <a:ext cx="978732" cy="978732"/>
            </a:xfrm>
            <a:prstGeom prst="ellipse">
              <a:avLst/>
            </a:prstGeom>
            <a:solidFill>
              <a:schemeClr val="bg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Graphic 12">
              <a:extLst>
                <a:ext uri="{FF2B5EF4-FFF2-40B4-BE49-F238E27FC236}">
                  <a16:creationId xmlns:a16="http://schemas.microsoft.com/office/drawing/2014/main" id="{BB139AEA-E9EE-4D18-9AF0-C918C1F270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25728" y="4531512"/>
              <a:ext cx="514350" cy="619125"/>
            </a:xfrm>
            <a:prstGeom prst="rect">
              <a:avLst/>
            </a:prstGeom>
          </p:spPr>
        </p:pic>
      </p:grpSp>
      <p:sp>
        <p:nvSpPr>
          <p:cNvPr id="14" name="Rectangle 13">
            <a:extLst>
              <a:ext uri="{FF2B5EF4-FFF2-40B4-BE49-F238E27FC236}">
                <a16:creationId xmlns:a16="http://schemas.microsoft.com/office/drawing/2014/main" id="{E08200B5-CFD2-4070-9F1F-FA1988B2A5B6}"/>
              </a:ext>
            </a:extLst>
          </p:cNvPr>
          <p:cNvSpPr/>
          <p:nvPr/>
        </p:nvSpPr>
        <p:spPr>
          <a:xfrm>
            <a:off x="8251696" y="5353764"/>
            <a:ext cx="2737857" cy="814661"/>
          </a:xfrm>
          <a:prstGeom prst="rect">
            <a:avLst/>
          </a:prstGeom>
          <a:noFill/>
        </p:spPr>
        <p:txBody>
          <a:bodyPr wrap="square" anchor="ctr">
            <a:spAutoFit/>
          </a:body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147"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Control </a:t>
            </a:r>
          </a:p>
          <a:p>
            <a:pPr marL="0" marR="0" lvl="0" indent="0" algn="l" defTabSz="896214" rtl="0" eaLnBrk="1" fontAlgn="auto" latinLnBrk="0" hangingPunct="1">
              <a:lnSpc>
                <a:spcPct val="100000"/>
              </a:lnSpc>
              <a:spcBef>
                <a:spcPts val="0"/>
              </a:spcBef>
              <a:spcAft>
                <a:spcPts val="0"/>
              </a:spcAft>
              <a:buClrTx/>
              <a:buSzTx/>
              <a:buFontTx/>
              <a:buNone/>
              <a:tabLst/>
              <a:defRPr/>
            </a:pPr>
            <a:r>
              <a:rPr kumimoji="0" lang="en-US" sz="2353" b="0" i="0" u="none" strike="noStrike" kern="1200" cap="none" spc="-147"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data access</a:t>
            </a:r>
          </a:p>
        </p:txBody>
      </p:sp>
      <p:grpSp>
        <p:nvGrpSpPr>
          <p:cNvPr id="3" name="Group 2">
            <a:extLst>
              <a:ext uri="{FF2B5EF4-FFF2-40B4-BE49-F238E27FC236}">
                <a16:creationId xmlns:a16="http://schemas.microsoft.com/office/drawing/2014/main" id="{C63F108E-EF41-4101-BE79-06F7D65C178A}"/>
              </a:ext>
            </a:extLst>
          </p:cNvPr>
          <p:cNvGrpSpPr/>
          <p:nvPr/>
        </p:nvGrpSpPr>
        <p:grpSpPr>
          <a:xfrm>
            <a:off x="10025181" y="5381129"/>
            <a:ext cx="759931" cy="759931"/>
            <a:chOff x="9715247" y="4982775"/>
            <a:chExt cx="1134925" cy="1134925"/>
          </a:xfrm>
        </p:grpSpPr>
        <p:sp>
          <p:nvSpPr>
            <p:cNvPr id="15" name="Oval 14">
              <a:extLst>
                <a:ext uri="{FF2B5EF4-FFF2-40B4-BE49-F238E27FC236}">
                  <a16:creationId xmlns:a16="http://schemas.microsoft.com/office/drawing/2014/main" id="{554C2E7D-17CF-4D5C-A600-578BBD9F7222}"/>
                </a:ext>
              </a:extLst>
            </p:cNvPr>
            <p:cNvSpPr/>
            <p:nvPr/>
          </p:nvSpPr>
          <p:spPr>
            <a:xfrm>
              <a:off x="9715247" y="4982775"/>
              <a:ext cx="1134925" cy="1134925"/>
            </a:xfrm>
            <a:prstGeom prst="ellipse">
              <a:avLst/>
            </a:prstGeom>
            <a:solidFill>
              <a:sysClr val="window" lastClr="FFFFFF"/>
            </a:solidFill>
            <a:ln w="12700" cap="flat" cmpd="sng" algn="ctr">
              <a:solidFill>
                <a:srgbClr val="0070C0"/>
              </a:solidFill>
              <a:prstDash val="solid"/>
              <a:miter lim="800000"/>
            </a:ln>
            <a:effectLst/>
          </p:spPr>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prstClr val="white"/>
                </a:solidFill>
                <a:effectLst/>
                <a:uLnTx/>
                <a:uFillTx/>
                <a:latin typeface="Segoe UI"/>
                <a:ea typeface="+mn-ea"/>
                <a:cs typeface="+mn-cs"/>
              </a:endParaRPr>
            </a:p>
          </p:txBody>
        </p:sp>
        <p:grpSp>
          <p:nvGrpSpPr>
            <p:cNvPr id="17" name="Group 16">
              <a:extLst>
                <a:ext uri="{FF2B5EF4-FFF2-40B4-BE49-F238E27FC236}">
                  <a16:creationId xmlns:a16="http://schemas.microsoft.com/office/drawing/2014/main" id="{9934D282-A693-4DB9-8128-4B48CE936B05}"/>
                </a:ext>
              </a:extLst>
            </p:cNvPr>
            <p:cNvGrpSpPr/>
            <p:nvPr/>
          </p:nvGrpSpPr>
          <p:grpSpPr>
            <a:xfrm>
              <a:off x="10005054" y="5155154"/>
              <a:ext cx="555308" cy="712470"/>
              <a:chOff x="6157041" y="892181"/>
              <a:chExt cx="504825" cy="647700"/>
            </a:xfrm>
          </p:grpSpPr>
          <p:pic>
            <p:nvPicPr>
              <p:cNvPr id="18" name="Graphic 17">
                <a:extLst>
                  <a:ext uri="{FF2B5EF4-FFF2-40B4-BE49-F238E27FC236}">
                    <a16:creationId xmlns:a16="http://schemas.microsoft.com/office/drawing/2014/main" id="{0736FE7E-43D6-46B2-AE94-C5BFEA06B7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52860" y="1028865"/>
                <a:ext cx="400050" cy="504825"/>
              </a:xfrm>
              <a:prstGeom prst="rect">
                <a:avLst/>
              </a:prstGeom>
            </p:spPr>
          </p:pic>
          <p:pic>
            <p:nvPicPr>
              <p:cNvPr id="19" name="Graphic 18">
                <a:extLst>
                  <a:ext uri="{FF2B5EF4-FFF2-40B4-BE49-F238E27FC236}">
                    <a16:creationId xmlns:a16="http://schemas.microsoft.com/office/drawing/2014/main" id="{90464A35-F9B6-4B3C-917C-4BED111464F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57041" y="892181"/>
                <a:ext cx="504825" cy="647700"/>
              </a:xfrm>
              <a:prstGeom prst="rect">
                <a:avLst/>
              </a:prstGeom>
            </p:spPr>
          </p:pic>
        </p:grpSp>
      </p:grpSp>
      <p:grpSp>
        <p:nvGrpSpPr>
          <p:cNvPr id="28" name="Group 27">
            <a:extLst>
              <a:ext uri="{FF2B5EF4-FFF2-40B4-BE49-F238E27FC236}">
                <a16:creationId xmlns:a16="http://schemas.microsoft.com/office/drawing/2014/main" id="{C30A9455-3F6D-437C-8C5A-F7242C6460CB}"/>
              </a:ext>
            </a:extLst>
          </p:cNvPr>
          <p:cNvGrpSpPr/>
          <p:nvPr/>
        </p:nvGrpSpPr>
        <p:grpSpPr>
          <a:xfrm>
            <a:off x="3044110" y="3194000"/>
            <a:ext cx="7343213" cy="2155155"/>
            <a:chOff x="3105150" y="3257550"/>
            <a:chExt cx="7490460" cy="2198370"/>
          </a:xfrm>
        </p:grpSpPr>
        <p:sp>
          <p:nvSpPr>
            <p:cNvPr id="4" name="Freeform: Shape 3">
              <a:extLst>
                <a:ext uri="{FF2B5EF4-FFF2-40B4-BE49-F238E27FC236}">
                  <a16:creationId xmlns:a16="http://schemas.microsoft.com/office/drawing/2014/main" id="{82911587-1FCF-4C65-A2A6-7CAA7BA71DCB}"/>
                </a:ext>
              </a:extLst>
            </p:cNvPr>
            <p:cNvSpPr/>
            <p:nvPr/>
          </p:nvSpPr>
          <p:spPr bwMode="auto">
            <a:xfrm>
              <a:off x="3105150" y="3257550"/>
              <a:ext cx="5238750" cy="2143125"/>
            </a:xfrm>
            <a:custGeom>
              <a:avLst/>
              <a:gdLst>
                <a:gd name="connsiteX0" fmla="*/ 5238750 w 5238750"/>
                <a:gd name="connsiteY0" fmla="*/ 0 h 2143125"/>
                <a:gd name="connsiteX1" fmla="*/ 5238750 w 5238750"/>
                <a:gd name="connsiteY1" fmla="*/ 1276350 h 2143125"/>
                <a:gd name="connsiteX2" fmla="*/ 0 w 5238750"/>
                <a:gd name="connsiteY2" fmla="*/ 1276350 h 2143125"/>
                <a:gd name="connsiteX3" fmla="*/ 0 w 5238750"/>
                <a:gd name="connsiteY3" fmla="*/ 2143125 h 2143125"/>
              </a:gdLst>
              <a:ahLst/>
              <a:cxnLst>
                <a:cxn ang="0">
                  <a:pos x="connsiteX0" y="connsiteY0"/>
                </a:cxn>
                <a:cxn ang="0">
                  <a:pos x="connsiteX1" y="connsiteY1"/>
                </a:cxn>
                <a:cxn ang="0">
                  <a:pos x="connsiteX2" y="connsiteY2"/>
                </a:cxn>
                <a:cxn ang="0">
                  <a:pos x="connsiteX3" y="connsiteY3"/>
                </a:cxn>
              </a:cxnLst>
              <a:rect l="l" t="t" r="r" b="b"/>
              <a:pathLst>
                <a:path w="5238750" h="2143125">
                  <a:moveTo>
                    <a:pt x="5238750" y="0"/>
                  </a:moveTo>
                  <a:lnTo>
                    <a:pt x="5238750" y="1276350"/>
                  </a:lnTo>
                  <a:lnTo>
                    <a:pt x="0" y="1276350"/>
                  </a:lnTo>
                  <a:lnTo>
                    <a:pt x="0" y="2143125"/>
                  </a:lnTo>
                </a:path>
              </a:pathLst>
            </a:custGeom>
            <a:noFill/>
            <a:ln>
              <a:solidFill>
                <a:srgbClr val="0070C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0C0"/>
                </a:solidFill>
                <a:effectLst/>
                <a:uLnTx/>
                <a:uFillTx/>
                <a:latin typeface="Segoe UI"/>
                <a:ea typeface="+mn-ea"/>
                <a:cs typeface="+mn-cs"/>
              </a:endParaRPr>
            </a:p>
          </p:txBody>
        </p:sp>
        <p:cxnSp>
          <p:nvCxnSpPr>
            <p:cNvPr id="23" name="Straight Connector 22">
              <a:extLst>
                <a:ext uri="{FF2B5EF4-FFF2-40B4-BE49-F238E27FC236}">
                  <a16:creationId xmlns:a16="http://schemas.microsoft.com/office/drawing/2014/main" id="{F902DE22-6E63-4E84-8408-C8AC28F80951}"/>
                </a:ext>
              </a:extLst>
            </p:cNvPr>
            <p:cNvCxnSpPr>
              <a:cxnSpLocks/>
            </p:cNvCxnSpPr>
            <p:nvPr/>
          </p:nvCxnSpPr>
          <p:spPr>
            <a:xfrm>
              <a:off x="7062716" y="4537881"/>
              <a:ext cx="0" cy="911677"/>
            </a:xfrm>
            <a:prstGeom prst="line">
              <a:avLst/>
            </a:prstGeom>
            <a:ln>
              <a:solidFill>
                <a:srgbClr val="0070C0"/>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C4D96585-9C3F-4898-8D2F-A51BD600DBFF}"/>
                </a:ext>
              </a:extLst>
            </p:cNvPr>
            <p:cNvSpPr/>
            <p:nvPr/>
          </p:nvSpPr>
          <p:spPr bwMode="auto">
            <a:xfrm>
              <a:off x="8362950" y="4533900"/>
              <a:ext cx="2232660" cy="922020"/>
            </a:xfrm>
            <a:custGeom>
              <a:avLst/>
              <a:gdLst>
                <a:gd name="connsiteX0" fmla="*/ 2232660 w 2232660"/>
                <a:gd name="connsiteY0" fmla="*/ 922020 h 922020"/>
                <a:gd name="connsiteX1" fmla="*/ 2232660 w 2232660"/>
                <a:gd name="connsiteY1" fmla="*/ 0 h 922020"/>
                <a:gd name="connsiteX2" fmla="*/ 0 w 2232660"/>
                <a:gd name="connsiteY2" fmla="*/ 0 h 922020"/>
              </a:gdLst>
              <a:ahLst/>
              <a:cxnLst>
                <a:cxn ang="0">
                  <a:pos x="connsiteX0" y="connsiteY0"/>
                </a:cxn>
                <a:cxn ang="0">
                  <a:pos x="connsiteX1" y="connsiteY1"/>
                </a:cxn>
                <a:cxn ang="0">
                  <a:pos x="connsiteX2" y="connsiteY2"/>
                </a:cxn>
              </a:cxnLst>
              <a:rect l="l" t="t" r="r" b="b"/>
              <a:pathLst>
                <a:path w="2232660" h="922020">
                  <a:moveTo>
                    <a:pt x="2232660" y="922020"/>
                  </a:moveTo>
                  <a:lnTo>
                    <a:pt x="2232660" y="0"/>
                  </a:lnTo>
                  <a:lnTo>
                    <a:pt x="0" y="0"/>
                  </a:lnTo>
                </a:path>
              </a:pathLst>
            </a:custGeom>
            <a:noFill/>
            <a:ln>
              <a:solidFill>
                <a:srgbClr val="0070C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E6E6E6"/>
                </a:solidFill>
                <a:effectLst/>
                <a:uLnTx/>
                <a:uFillTx/>
                <a:latin typeface="Segoe UI"/>
                <a:ea typeface="+mn-ea"/>
                <a:cs typeface="+mn-cs"/>
              </a:endParaRPr>
            </a:p>
          </p:txBody>
        </p:sp>
      </p:grpSp>
      <p:sp>
        <p:nvSpPr>
          <p:cNvPr id="24" name="Rectangle 23">
            <a:extLst>
              <a:ext uri="{FF2B5EF4-FFF2-40B4-BE49-F238E27FC236}">
                <a16:creationId xmlns:a16="http://schemas.microsoft.com/office/drawing/2014/main" id="{103A1B07-1D59-4F12-90E4-9C684F62312C}"/>
              </a:ext>
            </a:extLst>
          </p:cNvPr>
          <p:cNvSpPr/>
          <p:nvPr/>
        </p:nvSpPr>
        <p:spPr>
          <a:xfrm>
            <a:off x="212015" y="316934"/>
            <a:ext cx="5514401" cy="633625"/>
          </a:xfrm>
          <a:prstGeom prst="rect">
            <a:avLst/>
          </a:prstGeom>
          <a:noFill/>
        </p:spPr>
        <p:txBody>
          <a:bodyPr wrap="square" anchor="ctr">
            <a:spAutoFit/>
          </a:bodyPr>
          <a:lstStyle/>
          <a:p>
            <a:pPr marL="0" marR="0" lvl="0" indent="0" algn="ctr" defTabSz="896214" rtl="0" eaLnBrk="1" fontAlgn="auto" latinLnBrk="0" hangingPunct="1">
              <a:lnSpc>
                <a:spcPct val="100000"/>
              </a:lnSpc>
              <a:spcBef>
                <a:spcPts val="0"/>
              </a:spcBef>
              <a:spcAft>
                <a:spcPts val="0"/>
              </a:spcAft>
              <a:buClrTx/>
              <a:buSzTx/>
              <a:buFontTx/>
              <a:buNone/>
              <a:tabLst/>
              <a:defRPr/>
            </a:pPr>
            <a:r>
              <a:rPr kumimoji="0" lang="en-US" sz="3529" b="0" i="0" u="none" strike="noStrike" kern="1200" cap="none" spc="-147" normalizeH="0" baseline="0" noProof="0">
                <a:ln>
                  <a:noFill/>
                </a:ln>
                <a:solidFill>
                  <a:srgbClr val="0078D7"/>
                </a:solidFill>
                <a:effectLst/>
                <a:uLnTx/>
                <a:uFillTx/>
                <a:latin typeface="Segoe UI Semibold" panose="020B0702040204020203" pitchFamily="34" charset="0"/>
                <a:ea typeface="+mn-ea"/>
                <a:cs typeface="Segoe UI Semibold" panose="020B0702040204020203" pitchFamily="34" charset="0"/>
              </a:rPr>
              <a:t>Safeguard your business</a:t>
            </a:r>
          </a:p>
        </p:txBody>
      </p:sp>
      <p:pic>
        <p:nvPicPr>
          <p:cNvPr id="25" name="Picture 24">
            <a:extLst>
              <a:ext uri="{FF2B5EF4-FFF2-40B4-BE49-F238E27FC236}">
                <a16:creationId xmlns:a16="http://schemas.microsoft.com/office/drawing/2014/main" id="{02493603-5B57-41FE-BA20-A61A5968DDFA}"/>
              </a:ext>
            </a:extLst>
          </p:cNvPr>
          <p:cNvPicPr>
            <a:picLocks noChangeAspect="1"/>
          </p:cNvPicPr>
          <p:nvPr/>
        </p:nvPicPr>
        <p:blipFill>
          <a:blip r:embed="rId13"/>
          <a:stretch>
            <a:fillRect/>
          </a:stretch>
        </p:blipFill>
        <p:spPr>
          <a:xfrm>
            <a:off x="5609768" y="199540"/>
            <a:ext cx="933776" cy="868412"/>
          </a:xfrm>
          <a:prstGeom prst="rect">
            <a:avLst/>
          </a:prstGeom>
        </p:spPr>
      </p:pic>
    </p:spTree>
    <p:extLst>
      <p:ext uri="{BB962C8B-B14F-4D97-AF65-F5344CB8AC3E}">
        <p14:creationId xmlns:p14="http://schemas.microsoft.com/office/powerpoint/2010/main" val="284219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1500"/>
                                        <p:tgtEl>
                                          <p:spTgt spid="28"/>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1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150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635AFC-AB08-4B1E-BEFE-F4CFC0AC5710}"/>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73EAC25-B7AC-4085-B9E5-6AEC144D83A7}"/>
              </a:ext>
            </a:extLst>
          </p:cNvPr>
          <p:cNvSpPr/>
          <p:nvPr/>
        </p:nvSpPr>
        <p:spPr bwMode="auto">
          <a:xfrm>
            <a:off x="0" y="0"/>
            <a:ext cx="12192000" cy="6858000"/>
          </a:xfrm>
          <a:prstGeom prst="rect">
            <a:avLst/>
          </a:prstGeom>
          <a:solidFill>
            <a:schemeClr val="bg1">
              <a:alpha val="80000"/>
            </a:schemeClr>
          </a:solidFill>
          <a:ln w="10795" cap="flat" cmpd="sng" algn="ctr">
            <a:noFill/>
            <a:prstDash val="solid"/>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07A3B51F-338C-4B0A-AF29-F4ABA8512CE2}"/>
              </a:ext>
            </a:extLst>
          </p:cNvPr>
          <p:cNvSpPr>
            <a:spLocks noGrp="1"/>
          </p:cNvSpPr>
          <p:nvPr>
            <p:ph type="title"/>
          </p:nvPr>
        </p:nvSpPr>
        <p:spPr>
          <a:xfrm>
            <a:off x="0" y="289511"/>
            <a:ext cx="12192000" cy="899665"/>
          </a:xfrm>
        </p:spPr>
        <p:txBody>
          <a:bodyPr>
            <a:normAutofit/>
          </a:bodyPr>
          <a:lstStyle/>
          <a:p>
            <a:pPr algn="ctr"/>
            <a:r>
              <a:rPr lang="en-US" sz="3600" spc="-147" dirty="0">
                <a:solidFill>
                  <a:schemeClr val="accent1"/>
                </a:solidFill>
                <a:latin typeface="Segoe UI Semibold"/>
              </a:rPr>
              <a:t>EU General Data Protection Regulation</a:t>
            </a:r>
          </a:p>
        </p:txBody>
      </p:sp>
      <p:sp>
        <p:nvSpPr>
          <p:cNvPr id="4" name="TextBox 3">
            <a:extLst>
              <a:ext uri="{FF2B5EF4-FFF2-40B4-BE49-F238E27FC236}">
                <a16:creationId xmlns:a16="http://schemas.microsoft.com/office/drawing/2014/main" id="{C4052F9B-1EC2-4544-A03B-F531237CA739}"/>
              </a:ext>
            </a:extLst>
          </p:cNvPr>
          <p:cNvSpPr txBox="1"/>
          <p:nvPr/>
        </p:nvSpPr>
        <p:spPr>
          <a:xfrm>
            <a:off x="3209569" y="1226253"/>
            <a:ext cx="5772863" cy="523220"/>
          </a:xfrm>
          <a:prstGeom prst="rect">
            <a:avLst/>
          </a:prstGeom>
        </p:spPr>
        <p:txBody>
          <a:bodyPr wrap="none">
            <a:spAutoFit/>
          </a:bodyPr>
          <a:lstStyle>
            <a:defPPr>
              <a:defRPr lang="en-US"/>
            </a:defPPr>
            <a:lvl1pPr>
              <a:defRPr sz="24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Segoe UI"/>
                <a:ea typeface="+mn-ea"/>
                <a:cs typeface="+mn-cs"/>
              </a:rPr>
              <a:t>Lengthy and complex requirements</a:t>
            </a:r>
          </a:p>
        </p:txBody>
      </p:sp>
      <p:sp>
        <p:nvSpPr>
          <p:cNvPr id="24" name="TextBox 23">
            <a:extLst>
              <a:ext uri="{FF2B5EF4-FFF2-40B4-BE49-F238E27FC236}">
                <a16:creationId xmlns:a16="http://schemas.microsoft.com/office/drawing/2014/main" id="{458DD888-299C-4CE6-B7CD-AC5397DFCE1E}"/>
              </a:ext>
            </a:extLst>
          </p:cNvPr>
          <p:cNvSpPr txBox="1"/>
          <p:nvPr/>
        </p:nvSpPr>
        <p:spPr>
          <a:xfrm>
            <a:off x="1792738" y="2687793"/>
            <a:ext cx="8606522" cy="1957459"/>
          </a:xfrm>
          <a:prstGeom prst="rect">
            <a:avLst/>
          </a:prstGeom>
          <a:noFill/>
        </p:spPr>
        <p:txBody>
          <a:bodyPr wrap="none" lIns="0" tIns="146304" rIns="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0" b="0" i="0" u="none" strike="noStrike" kern="1200" cap="none" spc="-500" normalizeH="0" baseline="0" noProof="0" dirty="0">
                <a:ln>
                  <a:noFill/>
                </a:ln>
                <a:solidFill>
                  <a:srgbClr val="505050"/>
                </a:solidFill>
                <a:effectLst/>
                <a:uLnTx/>
                <a:uFillTx/>
                <a:latin typeface="Segoe UI"/>
                <a:ea typeface="+mn-ea"/>
                <a:cs typeface="Segoe UI Semibold" panose="020B0702040204020203" pitchFamily="34" charset="0"/>
              </a:rPr>
              <a:t>May 25, 2018</a:t>
            </a:r>
          </a:p>
        </p:txBody>
      </p:sp>
    </p:spTree>
    <p:extLst>
      <p:ext uri="{BB962C8B-B14F-4D97-AF65-F5344CB8AC3E}">
        <p14:creationId xmlns:p14="http://schemas.microsoft.com/office/powerpoint/2010/main" val="4151155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513DF-8528-4D0F-B493-EF89A269427A}"/>
              </a:ext>
            </a:extLst>
          </p:cNvPr>
          <p:cNvPicPr>
            <a:picLocks noChangeAspect="1"/>
          </p:cNvPicPr>
          <p:nvPr/>
        </p:nvPicPr>
        <p:blipFill rotWithShape="1">
          <a:blip r:embed="rId3">
            <a:extLst>
              <a:ext uri="{28A0092B-C50C-407E-A947-70E740481C1C}">
                <a14:useLocalDpi xmlns:a14="http://schemas.microsoft.com/office/drawing/2010/main" val="0"/>
              </a:ext>
            </a:extLst>
          </a:blip>
          <a:srcRect l="6337" r="43553"/>
          <a:stretch/>
        </p:blipFill>
        <p:spPr>
          <a:xfrm>
            <a:off x="-29571" y="-1"/>
            <a:ext cx="5154443" cy="6857513"/>
          </a:xfrm>
          <a:prstGeom prst="rect">
            <a:avLst/>
          </a:prstGeom>
        </p:spPr>
      </p:pic>
      <p:sp>
        <p:nvSpPr>
          <p:cNvPr id="30" name="Rectangle 29">
            <a:extLst>
              <a:ext uri="{FF2B5EF4-FFF2-40B4-BE49-F238E27FC236}">
                <a16:creationId xmlns:a16="http://schemas.microsoft.com/office/drawing/2014/main" id="{BBE0072B-CB3A-4888-9303-CAEBA9937EB9}"/>
              </a:ext>
            </a:extLst>
          </p:cNvPr>
          <p:cNvSpPr/>
          <p:nvPr/>
        </p:nvSpPr>
        <p:spPr bwMode="auto">
          <a:xfrm flipV="1">
            <a:off x="-29571" y="487"/>
            <a:ext cx="5154443" cy="6863669"/>
          </a:xfrm>
          <a:prstGeom prst="rect">
            <a:avLst/>
          </a:prstGeom>
          <a:solidFill>
            <a:schemeClr val="bg2">
              <a:lumMod val="10000"/>
              <a:alpha val="75000"/>
            </a:schemeClr>
          </a:solidFill>
          <a:ln w="9525" cap="flat" cmpd="sng" algn="ctr">
            <a:noFill/>
            <a:prstDash val="solid"/>
            <a:headEnd type="none" w="med" len="med"/>
            <a:tailEnd type="none" w="med" len="med"/>
          </a:ln>
          <a:effectLst/>
        </p:spPr>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Title 1">
            <a:extLst>
              <a:ext uri="{FF2B5EF4-FFF2-40B4-BE49-F238E27FC236}">
                <a16:creationId xmlns:a16="http://schemas.microsoft.com/office/drawing/2014/main" id="{204A3DF3-3C5C-4D37-B0D6-D0AD3EB1A4A8}"/>
              </a:ext>
            </a:extLst>
          </p:cNvPr>
          <p:cNvSpPr txBox="1">
            <a:spLocks/>
          </p:cNvSpPr>
          <p:nvPr/>
        </p:nvSpPr>
        <p:spPr>
          <a:xfrm>
            <a:off x="325620" y="1251346"/>
            <a:ext cx="4236842" cy="830689"/>
          </a:xfrm>
          <a:prstGeom prst="rect">
            <a:avLst/>
          </a:prstGeom>
        </p:spPr>
        <p:txBody>
          <a:bodyPr vert="horz" wrap="square" lIns="143428" tIns="89642" rIns="143428" bIns="89642" rtlCol="0" anchor="ctr">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2" normalizeH="0" baseline="0" noProof="0" dirty="0">
                <a:ln w="3175">
                  <a:noFill/>
                </a:ln>
                <a:solidFill>
                  <a:srgbClr val="FFFFFF"/>
                </a:solidFill>
                <a:effectLst/>
                <a:uLnTx/>
                <a:uFillTx/>
                <a:latin typeface="Segoe UI Semibold" panose="020B0702040204020203" pitchFamily="34" charset="0"/>
                <a:ea typeface="+mn-ea"/>
                <a:cs typeface="Segoe UI Semibold" panose="020B0702040204020203" pitchFamily="34" charset="0"/>
              </a:rPr>
              <a:t>Supporting you with contractual commitments</a:t>
            </a:r>
          </a:p>
        </p:txBody>
      </p:sp>
      <p:sp>
        <p:nvSpPr>
          <p:cNvPr id="18" name="TextBox 17">
            <a:extLst>
              <a:ext uri="{FF2B5EF4-FFF2-40B4-BE49-F238E27FC236}">
                <a16:creationId xmlns:a16="http://schemas.microsoft.com/office/drawing/2014/main" id="{1682DBBE-6F63-4368-8DD9-A797D4B7BAAA}"/>
              </a:ext>
            </a:extLst>
          </p:cNvPr>
          <p:cNvSpPr txBox="1"/>
          <p:nvPr/>
        </p:nvSpPr>
        <p:spPr>
          <a:xfrm>
            <a:off x="6678233" y="3688043"/>
            <a:ext cx="4663440" cy="1957459"/>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Segoe UI"/>
                <a:ea typeface="+mn-ea"/>
                <a:cs typeface="+mn-cs"/>
              </a:rPr>
              <a:t>We will provide documentation to help you demonstrate compliance with GDPR requirements applicable </a:t>
            </a:r>
            <a:br>
              <a:rPr kumimoji="0" lang="en-US" sz="2400" b="0" i="0" u="none" strike="noStrike" kern="1200" cap="none" spc="0" normalizeH="0" baseline="0" noProof="0" dirty="0">
                <a:ln>
                  <a:noFill/>
                </a:ln>
                <a:solidFill>
                  <a:srgbClr val="505050"/>
                </a:solidFill>
                <a:effectLst/>
                <a:uLnTx/>
                <a:uFillTx/>
                <a:latin typeface="Segoe UI"/>
                <a:ea typeface="+mn-ea"/>
                <a:cs typeface="+mn-cs"/>
              </a:rPr>
            </a:br>
            <a:r>
              <a:rPr kumimoji="0" lang="en-US" sz="2400" b="0" i="0" u="none" strike="noStrike" kern="1200" cap="none" spc="0" normalizeH="0" baseline="0" noProof="0" dirty="0">
                <a:ln>
                  <a:noFill/>
                </a:ln>
                <a:solidFill>
                  <a:srgbClr val="505050"/>
                </a:solidFill>
                <a:effectLst/>
                <a:uLnTx/>
                <a:uFillTx/>
                <a:latin typeface="Segoe UI"/>
                <a:ea typeface="+mn-ea"/>
                <a:cs typeface="+mn-cs"/>
              </a:rPr>
              <a:t>to processors.</a:t>
            </a:r>
          </a:p>
        </p:txBody>
      </p:sp>
      <p:sp>
        <p:nvSpPr>
          <p:cNvPr id="19" name="TextBox 18">
            <a:extLst>
              <a:ext uri="{FF2B5EF4-FFF2-40B4-BE49-F238E27FC236}">
                <a16:creationId xmlns:a16="http://schemas.microsoft.com/office/drawing/2014/main" id="{DE7257AE-2C1B-4DA7-AC04-0C204A00BA3A}"/>
              </a:ext>
            </a:extLst>
          </p:cNvPr>
          <p:cNvSpPr txBox="1"/>
          <p:nvPr/>
        </p:nvSpPr>
        <p:spPr>
          <a:xfrm>
            <a:off x="6678233" y="993147"/>
            <a:ext cx="4663440" cy="9602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Segoe UI"/>
                <a:ea typeface="+mn-ea"/>
                <a:cs typeface="+mn-cs"/>
              </a:rPr>
              <a:t>Our cloud services will meet stringent security requirements.</a:t>
            </a:r>
          </a:p>
        </p:txBody>
      </p:sp>
      <p:sp>
        <p:nvSpPr>
          <p:cNvPr id="20" name="TextBox 19">
            <a:extLst>
              <a:ext uri="{FF2B5EF4-FFF2-40B4-BE49-F238E27FC236}">
                <a16:creationId xmlns:a16="http://schemas.microsoft.com/office/drawing/2014/main" id="{2143A9D2-E0B6-4FC4-BFC2-F780BE5CEEBF}"/>
              </a:ext>
            </a:extLst>
          </p:cNvPr>
          <p:cNvSpPr txBox="1"/>
          <p:nvPr/>
        </p:nvSpPr>
        <p:spPr>
          <a:xfrm>
            <a:off x="6678233" y="2340595"/>
            <a:ext cx="4663440" cy="9602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Segoe UI"/>
                <a:ea typeface="+mn-ea"/>
                <a:cs typeface="+mn-cs"/>
              </a:rPr>
              <a:t>We will help you manage data subject requests.</a:t>
            </a:r>
          </a:p>
        </p:txBody>
      </p:sp>
      <p:grpSp>
        <p:nvGrpSpPr>
          <p:cNvPr id="7" name="Group 6">
            <a:extLst>
              <a:ext uri="{FF2B5EF4-FFF2-40B4-BE49-F238E27FC236}">
                <a16:creationId xmlns:a16="http://schemas.microsoft.com/office/drawing/2014/main" id="{AF3EAD3D-4FBF-4B3C-ACC4-49B0719B5D67}"/>
              </a:ext>
            </a:extLst>
          </p:cNvPr>
          <p:cNvGrpSpPr/>
          <p:nvPr/>
        </p:nvGrpSpPr>
        <p:grpSpPr>
          <a:xfrm>
            <a:off x="21227" y="5147146"/>
            <a:ext cx="5052848" cy="1344637"/>
            <a:chOff x="21227" y="5147146"/>
            <a:chExt cx="5052848" cy="1344637"/>
          </a:xfrm>
        </p:grpSpPr>
        <p:sp>
          <p:nvSpPr>
            <p:cNvPr id="41" name="Rectangle 40">
              <a:extLst>
                <a:ext uri="{FF2B5EF4-FFF2-40B4-BE49-F238E27FC236}">
                  <a16:creationId xmlns:a16="http://schemas.microsoft.com/office/drawing/2014/main" id="{58799A96-4607-4BB5-A53E-E55B3466EE6E}"/>
                </a:ext>
              </a:extLst>
            </p:cNvPr>
            <p:cNvSpPr/>
            <p:nvPr/>
          </p:nvSpPr>
          <p:spPr bwMode="auto">
            <a:xfrm>
              <a:off x="3064589" y="5147146"/>
              <a:ext cx="995032" cy="1344637"/>
            </a:xfrm>
            <a:prstGeom prst="rect">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Rectangle 41">
              <a:extLst>
                <a:ext uri="{FF2B5EF4-FFF2-40B4-BE49-F238E27FC236}">
                  <a16:creationId xmlns:a16="http://schemas.microsoft.com/office/drawing/2014/main" id="{3B5F4DC8-65C5-41C9-A31F-4A3EFFD61427}"/>
                </a:ext>
              </a:extLst>
            </p:cNvPr>
            <p:cNvSpPr/>
            <p:nvPr/>
          </p:nvSpPr>
          <p:spPr bwMode="auto">
            <a:xfrm>
              <a:off x="4079043" y="5147146"/>
              <a:ext cx="995032" cy="1344637"/>
            </a:xfrm>
            <a:prstGeom prst="rect">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Rectangle 42">
              <a:extLst>
                <a:ext uri="{FF2B5EF4-FFF2-40B4-BE49-F238E27FC236}">
                  <a16:creationId xmlns:a16="http://schemas.microsoft.com/office/drawing/2014/main" id="{0303FD2D-3D6A-4E4C-A127-56FBEFE47D38}"/>
                </a:ext>
              </a:extLst>
            </p:cNvPr>
            <p:cNvSpPr/>
            <p:nvPr/>
          </p:nvSpPr>
          <p:spPr bwMode="auto">
            <a:xfrm>
              <a:off x="2050135" y="5147146"/>
              <a:ext cx="995032" cy="1344637"/>
            </a:xfrm>
            <a:prstGeom prst="rect">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4" name="Rectangle 43">
              <a:extLst>
                <a:ext uri="{FF2B5EF4-FFF2-40B4-BE49-F238E27FC236}">
                  <a16:creationId xmlns:a16="http://schemas.microsoft.com/office/drawing/2014/main" id="{0CBE2983-62ED-4BAA-9AE8-CFC9F3C4A256}"/>
                </a:ext>
              </a:extLst>
            </p:cNvPr>
            <p:cNvSpPr/>
            <p:nvPr/>
          </p:nvSpPr>
          <p:spPr bwMode="auto">
            <a:xfrm>
              <a:off x="21227" y="5147146"/>
              <a:ext cx="995032" cy="1344637"/>
            </a:xfrm>
            <a:prstGeom prst="rect">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Rectangle 44">
              <a:extLst>
                <a:ext uri="{FF2B5EF4-FFF2-40B4-BE49-F238E27FC236}">
                  <a16:creationId xmlns:a16="http://schemas.microsoft.com/office/drawing/2014/main" id="{ACBD6B21-FF10-427B-9756-8288D0C6764C}"/>
                </a:ext>
              </a:extLst>
            </p:cNvPr>
            <p:cNvSpPr/>
            <p:nvPr/>
          </p:nvSpPr>
          <p:spPr bwMode="auto">
            <a:xfrm>
              <a:off x="1035681" y="5147146"/>
              <a:ext cx="995032" cy="1344637"/>
            </a:xfrm>
            <a:prstGeom prst="rect">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1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6" name="cloud">
            <a:extLst>
              <a:ext uri="{FF2B5EF4-FFF2-40B4-BE49-F238E27FC236}">
                <a16:creationId xmlns:a16="http://schemas.microsoft.com/office/drawing/2014/main" id="{ECE392F9-086A-4EAC-8A3C-A347AD0822B9}"/>
              </a:ext>
            </a:extLst>
          </p:cNvPr>
          <p:cNvSpPr>
            <a:spLocks noChangeAspect="1"/>
          </p:cNvSpPr>
          <p:nvPr/>
        </p:nvSpPr>
        <p:spPr bwMode="auto">
          <a:xfrm>
            <a:off x="5676547" y="1247803"/>
            <a:ext cx="707825" cy="450953"/>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sp>
        <p:nvSpPr>
          <p:cNvPr id="47" name="Books">
            <a:extLst>
              <a:ext uri="{FF2B5EF4-FFF2-40B4-BE49-F238E27FC236}">
                <a16:creationId xmlns:a16="http://schemas.microsoft.com/office/drawing/2014/main" id="{865D19EE-1523-42E2-A828-0721A8B7E69F}"/>
              </a:ext>
            </a:extLst>
          </p:cNvPr>
          <p:cNvSpPr>
            <a:spLocks noChangeAspect="1" noEditPoints="1"/>
          </p:cNvSpPr>
          <p:nvPr/>
        </p:nvSpPr>
        <p:spPr bwMode="auto">
          <a:xfrm>
            <a:off x="5730487" y="3853887"/>
            <a:ext cx="600688" cy="474289"/>
          </a:xfrm>
          <a:custGeom>
            <a:avLst/>
            <a:gdLst>
              <a:gd name="T0" fmla="*/ 3195 w 3452"/>
              <a:gd name="T1" fmla="*/ 1671 h 2724"/>
              <a:gd name="T2" fmla="*/ 309 w 3452"/>
              <a:gd name="T3" fmla="*/ 1671 h 2724"/>
              <a:gd name="T4" fmla="*/ 0 w 3452"/>
              <a:gd name="T5" fmla="*/ 1362 h 2724"/>
              <a:gd name="T6" fmla="*/ 309 w 3452"/>
              <a:gd name="T7" fmla="*/ 1053 h 2724"/>
              <a:gd name="T8" fmla="*/ 3195 w 3452"/>
              <a:gd name="T9" fmla="*/ 1053 h 2724"/>
              <a:gd name="T10" fmla="*/ 3018 w 3452"/>
              <a:gd name="T11" fmla="*/ 1053 h 2724"/>
              <a:gd name="T12" fmla="*/ 2937 w 3452"/>
              <a:gd name="T13" fmla="*/ 1362 h 2724"/>
              <a:gd name="T14" fmla="*/ 3018 w 3452"/>
              <a:gd name="T15" fmla="*/ 1671 h 2724"/>
              <a:gd name="T16" fmla="*/ 3452 w 3452"/>
              <a:gd name="T17" fmla="*/ 0 h 2724"/>
              <a:gd name="T18" fmla="*/ 566 w 3452"/>
              <a:gd name="T19" fmla="*/ 0 h 2724"/>
              <a:gd name="T20" fmla="*/ 257 w 3452"/>
              <a:gd name="T21" fmla="*/ 309 h 2724"/>
              <a:gd name="T22" fmla="*/ 566 w 3452"/>
              <a:gd name="T23" fmla="*/ 618 h 2724"/>
              <a:gd name="T24" fmla="*/ 3452 w 3452"/>
              <a:gd name="T25" fmla="*/ 618 h 2724"/>
              <a:gd name="T26" fmla="*/ 3275 w 3452"/>
              <a:gd name="T27" fmla="*/ 0 h 2724"/>
              <a:gd name="T28" fmla="*/ 3195 w 3452"/>
              <a:gd name="T29" fmla="*/ 309 h 2724"/>
              <a:gd name="T30" fmla="*/ 3275 w 3452"/>
              <a:gd name="T31" fmla="*/ 618 h 2724"/>
              <a:gd name="T32" fmla="*/ 192 w 3452"/>
              <a:gd name="T33" fmla="*/ 2724 h 2724"/>
              <a:gd name="T34" fmla="*/ 3078 w 3452"/>
              <a:gd name="T35" fmla="*/ 2724 h 2724"/>
              <a:gd name="T36" fmla="*/ 3387 w 3452"/>
              <a:gd name="T37" fmla="*/ 2415 h 2724"/>
              <a:gd name="T38" fmla="*/ 3078 w 3452"/>
              <a:gd name="T39" fmla="*/ 2106 h 2724"/>
              <a:gd name="T40" fmla="*/ 192 w 3452"/>
              <a:gd name="T41" fmla="*/ 2106 h 2724"/>
              <a:gd name="T42" fmla="*/ 369 w 3452"/>
              <a:gd name="T43" fmla="*/ 2724 h 2724"/>
              <a:gd name="T44" fmla="*/ 450 w 3452"/>
              <a:gd name="T45" fmla="*/ 2415 h 2724"/>
              <a:gd name="T46" fmla="*/ 369 w 3452"/>
              <a:gd name="T47" fmla="*/ 2106 h 2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52" h="2724">
                <a:moveTo>
                  <a:pt x="3195" y="1671"/>
                </a:moveTo>
                <a:cubicBezTo>
                  <a:pt x="309" y="1671"/>
                  <a:pt x="309" y="1671"/>
                  <a:pt x="309" y="1671"/>
                </a:cubicBezTo>
                <a:cubicBezTo>
                  <a:pt x="138" y="1671"/>
                  <a:pt x="0" y="1533"/>
                  <a:pt x="0" y="1362"/>
                </a:cubicBezTo>
                <a:cubicBezTo>
                  <a:pt x="0" y="1191"/>
                  <a:pt x="138" y="1053"/>
                  <a:pt x="309" y="1053"/>
                </a:cubicBezTo>
                <a:cubicBezTo>
                  <a:pt x="3195" y="1053"/>
                  <a:pt x="3195" y="1053"/>
                  <a:pt x="3195" y="1053"/>
                </a:cubicBezTo>
                <a:moveTo>
                  <a:pt x="3018" y="1053"/>
                </a:moveTo>
                <a:cubicBezTo>
                  <a:pt x="2968" y="1126"/>
                  <a:pt x="2937" y="1237"/>
                  <a:pt x="2937" y="1362"/>
                </a:cubicBezTo>
                <a:cubicBezTo>
                  <a:pt x="2937" y="1486"/>
                  <a:pt x="2968" y="1598"/>
                  <a:pt x="3018" y="1671"/>
                </a:cubicBezTo>
                <a:moveTo>
                  <a:pt x="3452" y="0"/>
                </a:moveTo>
                <a:cubicBezTo>
                  <a:pt x="566" y="0"/>
                  <a:pt x="566" y="0"/>
                  <a:pt x="566" y="0"/>
                </a:cubicBezTo>
                <a:cubicBezTo>
                  <a:pt x="396" y="0"/>
                  <a:pt x="257" y="139"/>
                  <a:pt x="257" y="309"/>
                </a:cubicBezTo>
                <a:cubicBezTo>
                  <a:pt x="257" y="480"/>
                  <a:pt x="396" y="618"/>
                  <a:pt x="566" y="618"/>
                </a:cubicBezTo>
                <a:cubicBezTo>
                  <a:pt x="3452" y="618"/>
                  <a:pt x="3452" y="618"/>
                  <a:pt x="3452" y="618"/>
                </a:cubicBezTo>
                <a:moveTo>
                  <a:pt x="3275" y="0"/>
                </a:moveTo>
                <a:cubicBezTo>
                  <a:pt x="3226" y="74"/>
                  <a:pt x="3195" y="185"/>
                  <a:pt x="3195" y="309"/>
                </a:cubicBezTo>
                <a:cubicBezTo>
                  <a:pt x="3195" y="434"/>
                  <a:pt x="3226" y="545"/>
                  <a:pt x="3275" y="618"/>
                </a:cubicBezTo>
                <a:moveTo>
                  <a:pt x="192" y="2724"/>
                </a:moveTo>
                <a:cubicBezTo>
                  <a:pt x="3078" y="2724"/>
                  <a:pt x="3078" y="2724"/>
                  <a:pt x="3078" y="2724"/>
                </a:cubicBezTo>
                <a:cubicBezTo>
                  <a:pt x="3249" y="2724"/>
                  <a:pt x="3387" y="2585"/>
                  <a:pt x="3387" y="2415"/>
                </a:cubicBezTo>
                <a:cubicBezTo>
                  <a:pt x="3387" y="2244"/>
                  <a:pt x="3249" y="2106"/>
                  <a:pt x="3078" y="2106"/>
                </a:cubicBezTo>
                <a:cubicBezTo>
                  <a:pt x="192" y="2106"/>
                  <a:pt x="192" y="2106"/>
                  <a:pt x="192" y="2106"/>
                </a:cubicBezTo>
                <a:moveTo>
                  <a:pt x="369" y="2724"/>
                </a:moveTo>
                <a:cubicBezTo>
                  <a:pt x="418" y="2650"/>
                  <a:pt x="450" y="2539"/>
                  <a:pt x="450" y="2415"/>
                </a:cubicBezTo>
                <a:cubicBezTo>
                  <a:pt x="450" y="2290"/>
                  <a:pt x="418" y="2179"/>
                  <a:pt x="369" y="2106"/>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48" name="Website">
            <a:extLst>
              <a:ext uri="{FF2B5EF4-FFF2-40B4-BE49-F238E27FC236}">
                <a16:creationId xmlns:a16="http://schemas.microsoft.com/office/drawing/2014/main" id="{7A7BAD8E-ACC4-434F-B38A-D5A8659DCB4F}"/>
              </a:ext>
            </a:extLst>
          </p:cNvPr>
          <p:cNvSpPr>
            <a:spLocks noChangeAspect="1" noEditPoints="1"/>
          </p:cNvSpPr>
          <p:nvPr/>
        </p:nvSpPr>
        <p:spPr bwMode="auto">
          <a:xfrm>
            <a:off x="5730487" y="2557558"/>
            <a:ext cx="600688" cy="526335"/>
          </a:xfrm>
          <a:custGeom>
            <a:avLst/>
            <a:gdLst>
              <a:gd name="T0" fmla="*/ 0 w 614"/>
              <a:gd name="T1" fmla="*/ 0 h 538"/>
              <a:gd name="T2" fmla="*/ 614 w 614"/>
              <a:gd name="T3" fmla="*/ 0 h 538"/>
              <a:gd name="T4" fmla="*/ 614 w 614"/>
              <a:gd name="T5" fmla="*/ 538 h 538"/>
              <a:gd name="T6" fmla="*/ 0 w 614"/>
              <a:gd name="T7" fmla="*/ 538 h 538"/>
              <a:gd name="T8" fmla="*/ 0 w 614"/>
              <a:gd name="T9" fmla="*/ 0 h 538"/>
              <a:gd name="T10" fmla="*/ 0 w 614"/>
              <a:gd name="T11" fmla="*/ 0 h 538"/>
              <a:gd name="T12" fmla="*/ 327 w 614"/>
              <a:gd name="T13" fmla="*/ 250 h 538"/>
              <a:gd name="T14" fmla="*/ 327 w 614"/>
              <a:gd name="T15" fmla="*/ 250 h 538"/>
              <a:gd name="T16" fmla="*/ 327 w 614"/>
              <a:gd name="T17" fmla="*/ 87 h 538"/>
              <a:gd name="T18" fmla="*/ 77 w 614"/>
              <a:gd name="T19" fmla="*/ 87 h 538"/>
              <a:gd name="T20" fmla="*/ 77 w 614"/>
              <a:gd name="T21" fmla="*/ 250 h 538"/>
              <a:gd name="T22" fmla="*/ 128 w 614"/>
              <a:gd name="T23" fmla="*/ 250 h 538"/>
              <a:gd name="T24" fmla="*/ 327 w 614"/>
              <a:gd name="T25" fmla="*/ 250 h 538"/>
              <a:gd name="T26" fmla="*/ 327 w 614"/>
              <a:gd name="T27" fmla="*/ 250 h 538"/>
              <a:gd name="T28" fmla="*/ 139 w 614"/>
              <a:gd name="T29" fmla="*/ 254 h 538"/>
              <a:gd name="T30" fmla="*/ 139 w 614"/>
              <a:gd name="T31" fmla="*/ 362 h 538"/>
              <a:gd name="T32" fmla="*/ 513 w 614"/>
              <a:gd name="T33" fmla="*/ 362 h 538"/>
              <a:gd name="T34" fmla="*/ 513 w 614"/>
              <a:gd name="T35" fmla="*/ 163 h 538"/>
              <a:gd name="T36" fmla="*/ 325 w 614"/>
              <a:gd name="T37" fmla="*/ 163 h 538"/>
              <a:gd name="T38" fmla="*/ 0 w 614"/>
              <a:gd name="T39" fmla="*/ 451 h 538"/>
              <a:gd name="T40" fmla="*/ 614 w 614"/>
              <a:gd name="T41" fmla="*/ 45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4" h="538">
                <a:moveTo>
                  <a:pt x="0" y="0"/>
                </a:moveTo>
                <a:lnTo>
                  <a:pt x="614" y="0"/>
                </a:lnTo>
                <a:lnTo>
                  <a:pt x="614" y="538"/>
                </a:lnTo>
                <a:lnTo>
                  <a:pt x="0" y="538"/>
                </a:lnTo>
                <a:lnTo>
                  <a:pt x="0" y="0"/>
                </a:lnTo>
                <a:lnTo>
                  <a:pt x="0" y="0"/>
                </a:lnTo>
                <a:moveTo>
                  <a:pt x="327" y="250"/>
                </a:moveTo>
                <a:lnTo>
                  <a:pt x="327" y="250"/>
                </a:lnTo>
                <a:lnTo>
                  <a:pt x="327" y="87"/>
                </a:lnTo>
                <a:lnTo>
                  <a:pt x="77" y="87"/>
                </a:lnTo>
                <a:lnTo>
                  <a:pt x="77" y="250"/>
                </a:lnTo>
                <a:lnTo>
                  <a:pt x="128" y="250"/>
                </a:lnTo>
                <a:lnTo>
                  <a:pt x="327" y="250"/>
                </a:lnTo>
                <a:lnTo>
                  <a:pt x="327" y="250"/>
                </a:lnTo>
                <a:moveTo>
                  <a:pt x="139" y="254"/>
                </a:moveTo>
                <a:lnTo>
                  <a:pt x="139" y="362"/>
                </a:lnTo>
                <a:lnTo>
                  <a:pt x="513" y="362"/>
                </a:lnTo>
                <a:lnTo>
                  <a:pt x="513" y="163"/>
                </a:lnTo>
                <a:lnTo>
                  <a:pt x="325" y="163"/>
                </a:lnTo>
                <a:moveTo>
                  <a:pt x="0" y="451"/>
                </a:moveTo>
                <a:lnTo>
                  <a:pt x="614" y="451"/>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4264804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47"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P spid="19" grpId="0"/>
      <p:bldP spid="20" grpId="0"/>
      <p:bldP spid="46" grpId="0" animBg="1"/>
      <p:bldP spid="47" grpId="0" animBg="1"/>
      <p:bldP spid="4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mmon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Windows 10 Brand Template 16x9">
  <a:themeElements>
    <a:clrScheme name="Windows 10">
      <a:dk1>
        <a:srgbClr val="505050"/>
      </a:dk1>
      <a:lt1>
        <a:srgbClr val="FFFFFF"/>
      </a:lt1>
      <a:dk2>
        <a:srgbClr val="0078D7"/>
      </a:dk2>
      <a:lt2>
        <a:srgbClr val="EAEAEA"/>
      </a:lt2>
      <a:accent1>
        <a:srgbClr val="0078D7"/>
      </a:accent1>
      <a:accent2>
        <a:srgbClr val="002050"/>
      </a:accent2>
      <a:accent3>
        <a:srgbClr val="008272"/>
      </a:accent3>
      <a:accent4>
        <a:srgbClr val="107C10"/>
      </a:accent4>
      <a:accent5>
        <a:srgbClr val="092D91"/>
      </a:accent5>
      <a:accent6>
        <a:srgbClr val="B4009E"/>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FD425C35-B058-4CFD-9184-11AE0751879F}" vid="{C12E7965-FA63-4980-B27D-8E088AD585E5}"/>
    </a:ext>
  </a:extLst>
</a:theme>
</file>

<file path=ppt/theme/theme3.xml><?xml version="1.0" encoding="utf-8"?>
<a:theme xmlns:a="http://schemas.openxmlformats.org/drawingml/2006/main" name="2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4.xml><?xml version="1.0" encoding="utf-8"?>
<a:theme xmlns:a="http://schemas.openxmlformats.org/drawingml/2006/main" name="__LIGHT COLOR TEMPLATE">
  <a:themeElements>
    <a:clrScheme name="Custom 4">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505050"/>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5.xml><?xml version="1.0" encoding="utf-8"?>
<a:theme xmlns:a="http://schemas.openxmlformats.org/drawingml/2006/main" name="M365 PPT Template - 2017">
  <a:themeElements>
    <a:clrScheme name="Custom 15">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6.xml><?xml version="1.0" encoding="utf-8"?>
<a:theme xmlns:a="http://schemas.openxmlformats.org/drawingml/2006/main" name="3_BCS PPT Template_Draft2">
  <a:themeElements>
    <a:clrScheme name="Custom 70">
      <a:dk1>
        <a:srgbClr val="2F2F2F"/>
      </a:dk1>
      <a:lt1>
        <a:srgbClr val="E6E6E6"/>
      </a:lt1>
      <a:dk2>
        <a:srgbClr val="2F2F2F"/>
      </a:dk2>
      <a:lt2>
        <a:srgbClr val="FFFFFF"/>
      </a:lt2>
      <a:accent1>
        <a:srgbClr val="2D78D7"/>
      </a:accent1>
      <a:accent2>
        <a:srgbClr val="2F2F2F"/>
      </a:accent2>
      <a:accent3>
        <a:srgbClr val="D2D2D2"/>
      </a:accent3>
      <a:accent4>
        <a:srgbClr val="E6E6E6"/>
      </a:accent4>
      <a:accent5>
        <a:srgbClr val="2F2F2F"/>
      </a:accent5>
      <a:accent6>
        <a:srgbClr val="D2D2D2"/>
      </a:accent6>
      <a:hlink>
        <a:srgbClr val="2D78D7"/>
      </a:hlink>
      <a:folHlink>
        <a:srgbClr val="2D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S PPT Template_Draft1" id="{25E5559C-20A3-F040-BBEC-26FBBCC18BE5}" vid="{E5B61576-542A-3346-8098-E9C2B93C655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1183</Words>
  <Application>Microsoft Office PowerPoint</Application>
  <PresentationFormat>Widescreen</PresentationFormat>
  <Paragraphs>214</Paragraphs>
  <Slides>16</Slides>
  <Notes>15</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16</vt:i4>
      </vt:variant>
    </vt:vector>
  </HeadingPairs>
  <TitlesOfParts>
    <vt:vector size="33" baseType="lpstr">
      <vt:lpstr>Arial</vt:lpstr>
      <vt:lpstr>Bodoni Std Bold Italic</vt:lpstr>
      <vt:lpstr>Calibri</vt:lpstr>
      <vt:lpstr>Consolas</vt:lpstr>
      <vt:lpstr>Segoe MDL2 Assets</vt:lpstr>
      <vt:lpstr>Segoe UI</vt:lpstr>
      <vt:lpstr>Segoe UI Light</vt:lpstr>
      <vt:lpstr>Segoe UI Semibold</vt:lpstr>
      <vt:lpstr>Segoe UI Semilight</vt:lpstr>
      <vt:lpstr>Wingdings</vt:lpstr>
      <vt:lpstr>Common Slides</vt:lpstr>
      <vt:lpstr>3_Windows 10 Brand Template 16x9</vt:lpstr>
      <vt:lpstr>2_BCS PPT Template_Draft2</vt:lpstr>
      <vt:lpstr>__LIGHT COLOR TEMPLATE</vt:lpstr>
      <vt:lpstr>M365 PPT Template - 2017</vt:lpstr>
      <vt:lpstr>3_BCS PPT Template_Draft2</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 General Data Protection Regulation</vt:lpstr>
      <vt:lpstr>PowerPoint Presentation</vt:lpstr>
      <vt:lpstr>PowerPoint Presentation</vt:lpstr>
      <vt:lpstr>PowerPoint Presentation</vt:lpstr>
      <vt:lpstr>DEMO</vt:lpstr>
      <vt:lpstr>Microsoft 365 – One subscription for  Productivity + Security + Device Management</vt:lpstr>
      <vt:lpstr>PowerPoint Presentation</vt:lpstr>
      <vt:lpstr>Next steps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Emmy Hellgren</dc:creator>
  <cp:lastModifiedBy>Emmy Hellgren</cp:lastModifiedBy>
  <cp:revision>2</cp:revision>
  <dcterms:created xsi:type="dcterms:W3CDTF">2018-05-14T10:56:17Z</dcterms:created>
  <dcterms:modified xsi:type="dcterms:W3CDTF">2018-05-14T10:57:17Z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emmyhe@microsoft.com</vt:lpwstr>
  </property>
  <property fmtid="{D5CDD505-2E9C-101B-9397-08002B2CF9AE}" pid="5" name="MSIP_Label_f42aa342-8706-4288-bd11-ebb85995028c_SetDate">
    <vt:lpwstr>2018-05-14T10:57:08.2142763Z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