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 id="2147484557" r:id="rId5"/>
    <p:sldMasterId id="2147484582" r:id="rId6"/>
    <p:sldMasterId id="2147484608" r:id="rId7"/>
    <p:sldMasterId id="2147484634" r:id="rId8"/>
    <p:sldMasterId id="2147484665" r:id="rId9"/>
    <p:sldMasterId id="2147484670" r:id="rId10"/>
  </p:sldMasterIdLst>
  <p:notesMasterIdLst>
    <p:notesMasterId r:id="rId36"/>
  </p:notesMasterIdLst>
  <p:handoutMasterIdLst>
    <p:handoutMasterId r:id="rId37"/>
  </p:handoutMasterIdLst>
  <p:sldIdLst>
    <p:sldId id="1594" r:id="rId11"/>
    <p:sldId id="1684" r:id="rId12"/>
    <p:sldId id="1667" r:id="rId13"/>
    <p:sldId id="1686" r:id="rId14"/>
    <p:sldId id="1679" r:id="rId15"/>
    <p:sldId id="1680" r:id="rId16"/>
    <p:sldId id="1681" r:id="rId17"/>
    <p:sldId id="1682" r:id="rId18"/>
    <p:sldId id="1683" r:id="rId19"/>
    <p:sldId id="1652" r:id="rId20"/>
    <p:sldId id="1655" r:id="rId21"/>
    <p:sldId id="1605" r:id="rId22"/>
    <p:sldId id="1657" r:id="rId23"/>
    <p:sldId id="1641" r:id="rId24"/>
    <p:sldId id="1642" r:id="rId25"/>
    <p:sldId id="1643" r:id="rId26"/>
    <p:sldId id="1644" r:id="rId27"/>
    <p:sldId id="1645" r:id="rId28"/>
    <p:sldId id="1646" r:id="rId29"/>
    <p:sldId id="1637" r:id="rId30"/>
    <p:sldId id="1647" r:id="rId31"/>
    <p:sldId id="1648" r:id="rId32"/>
    <p:sldId id="1649" r:id="rId33"/>
    <p:sldId id="1650" r:id="rId34"/>
    <p:sldId id="1651" r:id="rId35"/>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22A662-5115-4199-86F4-839A4CB75372}">
          <p14:sldIdLst>
            <p14:sldId id="1594"/>
            <p14:sldId id="1684"/>
            <p14:sldId id="1667"/>
            <p14:sldId id="1686"/>
            <p14:sldId id="1679"/>
            <p14:sldId id="1680"/>
            <p14:sldId id="1681"/>
            <p14:sldId id="1682"/>
            <p14:sldId id="1683"/>
            <p14:sldId id="1652"/>
            <p14:sldId id="1655"/>
            <p14:sldId id="1605"/>
            <p14:sldId id="1657"/>
          </p14:sldIdLst>
        </p14:section>
        <p14:section name="Appendix" id="{29E24420-2DAC-4852-B7F0-12E5498D99BF}">
          <p14:sldIdLst>
            <p14:sldId id="1641"/>
            <p14:sldId id="1642"/>
            <p14:sldId id="1643"/>
            <p14:sldId id="1644"/>
            <p14:sldId id="1645"/>
            <p14:sldId id="1646"/>
            <p14:sldId id="1637"/>
            <p14:sldId id="1647"/>
            <p14:sldId id="1648"/>
            <p14:sldId id="1649"/>
            <p14:sldId id="1650"/>
            <p14:sldId id="1651"/>
          </p14:sldIdLst>
        </p14:section>
      </p14:sectionLst>
    </p:ext>
    <p:ext uri="{EFAFB233-063F-42B5-8137-9DF3F51BA10A}">
      <p15:sldGuideLst xmlns:p15="http://schemas.microsoft.com/office/powerpoint/2012/main">
        <p15:guide id="1" orient="horz" pos="2203">
          <p15:clr>
            <a:srgbClr val="A4A3A4"/>
          </p15:clr>
        </p15:guide>
        <p15:guide id="2" orient="horz" pos="1034">
          <p15:clr>
            <a:srgbClr val="A4A3A4"/>
          </p15:clr>
        </p15:guide>
        <p15:guide id="3" orient="horz" pos="1257">
          <p15:clr>
            <a:srgbClr val="A4A3A4"/>
          </p15:clr>
        </p15:guide>
        <p15:guide id="4" pos="3917">
          <p15:clr>
            <a:srgbClr val="A4A3A4"/>
          </p15:clr>
        </p15:guide>
        <p15:guide id="5" pos="3182">
          <p15:clr>
            <a:srgbClr val="A4A3A4"/>
          </p15:clr>
        </p15:guide>
        <p15:guide id="6" pos="3669">
          <p15:clr>
            <a:srgbClr val="A4A3A4"/>
          </p15:clr>
        </p15:guide>
        <p15:guide id="7" orient="horz" pos="2598">
          <p15:clr>
            <a:srgbClr val="A4A3A4"/>
          </p15:clr>
        </p15:guide>
        <p15:guide id="8" orient="horz" pos="3720">
          <p15:clr>
            <a:srgbClr val="A4A3A4"/>
          </p15:clr>
        </p15:guide>
        <p15:guide id="9" pos="361">
          <p15:clr>
            <a:srgbClr val="A4A3A4"/>
          </p15:clr>
        </p15:guide>
        <p15:guide id="10" pos="747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91A"/>
    <a:srgbClr val="2D78D7"/>
    <a:srgbClr val="CEE0D1"/>
    <a:srgbClr val="FFFFFF"/>
    <a:srgbClr val="0078D7"/>
    <a:srgbClr val="2F2F2F"/>
    <a:srgbClr val="787878"/>
    <a:srgbClr val="595959"/>
    <a:srgbClr val="A6A6A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59" autoAdjust="0"/>
  </p:normalViewPr>
  <p:slideViewPr>
    <p:cSldViewPr snapToGrid="0">
      <p:cViewPr varScale="1">
        <p:scale>
          <a:sx n="85" d="100"/>
          <a:sy n="85" d="100"/>
        </p:scale>
        <p:origin x="1410" y="78"/>
      </p:cViewPr>
      <p:guideLst>
        <p:guide orient="horz" pos="2203"/>
        <p:guide orient="horz" pos="1034"/>
        <p:guide orient="horz" pos="1257"/>
        <p:guide pos="3917"/>
        <p:guide pos="3182"/>
        <p:guide pos="3669"/>
        <p:guide orient="horz" pos="2598"/>
        <p:guide orient="horz" pos="3720"/>
        <p:guide pos="361"/>
        <p:guide pos="7472"/>
      </p:guideLst>
    </p:cSldViewPr>
  </p:slideViewPr>
  <p:notesTextViewPr>
    <p:cViewPr>
      <p:scale>
        <a:sx n="200" d="100"/>
        <a:sy n="200" d="100"/>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customXml" Target="../customXml/item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ustomXml" Target="../customXml/item4.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1"/>
            </a:solidFill>
          </c:spPr>
          <c:dPt>
            <c:idx val="0"/>
            <c:bubble3D val="0"/>
            <c:spPr>
              <a:solidFill>
                <a:schemeClr val="bg2"/>
              </a:solidFill>
            </c:spPr>
            <c:extLst>
              <c:ext xmlns:c16="http://schemas.microsoft.com/office/drawing/2014/chart" uri="{C3380CC4-5D6E-409C-BE32-E72D297353CC}">
                <c16:uniqueId val="{00000001-E0A2-4BA9-B5A3-5EF075ADBD3C}"/>
              </c:ext>
            </c:extLst>
          </c:dPt>
          <c:dPt>
            <c:idx val="1"/>
            <c:bubble3D val="0"/>
            <c:spPr>
              <a:solidFill>
                <a:schemeClr val="bg2">
                  <a:alpha val="28000"/>
                </a:schemeClr>
              </a:solidFill>
            </c:spPr>
            <c:extLst>
              <c:ext xmlns:c16="http://schemas.microsoft.com/office/drawing/2014/chart" uri="{C3380CC4-5D6E-409C-BE32-E72D297353CC}">
                <c16:uniqueId val="{00000003-E0A2-4BA9-B5A3-5EF075ADBD3C}"/>
              </c:ext>
            </c:extLst>
          </c:dPt>
          <c:val>
            <c:numRef>
              <c:f>Sheet1!$B$2:$B$3</c:f>
              <c:numCache>
                <c:formatCode>0%</c:formatCode>
                <c:ptCount val="2"/>
                <c:pt idx="0">
                  <c:v>0.5</c:v>
                </c:pt>
                <c:pt idx="1">
                  <c:v>0.5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E0A2-4BA9-B5A3-5EF075ADBD3C}"/>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1D0CB2F-F0BF-435A-A27A-2EC15087F634}" type="datetime8">
              <a:rPr lang="en-US" smtClean="0">
                <a:latin typeface="Segoe UI" pitchFamily="34" charset="0"/>
              </a:rPr>
              <a:t>10/28/2017 3:02 PM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18B56EA-E28F-4F92-9F16-7A6F2501B303}" type="datetime8">
              <a:rPr lang="en-US" smtClean="0"/>
              <a:t>10/28/2017 3:02 PM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termedia.net/assets/pdf/the_benefits_of_vendor_consolidation_and_centralized_it_management.pdf" TargetMode="External"/><Relationship Id="rId7" Type="http://schemas.openxmlformats.org/officeDocument/2006/relationships/hyperlink" Target="https://smallbiztrends.com/2017/01/cyber-security-statistics-small-busines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strategyanalytics.com/access-services/enterprise/mobile-workforce/market-data/report-detail/global-mobile-workforce-forecast-2015-2020" TargetMode="External"/><Relationship Id="rId5" Type="http://schemas.openxmlformats.org/officeDocument/2006/relationships/hyperlink" Target="https://techaisle.com/mobility-reports/12-smb-midmarket-mobility-solutions-adoption-trends" TargetMode="External"/><Relationship Id="rId4" Type="http://schemas.openxmlformats.org/officeDocument/2006/relationships/hyperlink" Target="https://hbr.org/2016/01/collaborative-overloa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43836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latin typeface="Segoe UI Light" pitchFamily="34" charset="0"/>
                <a:ea typeface="+mn-ea"/>
                <a:cs typeface="+mn-cs"/>
              </a:rPr>
              <a:t> </a:t>
            </a:r>
            <a:r>
              <a:rPr lang="en-US" sz="900" i="1" kern="1200" dirty="0">
                <a:solidFill>
                  <a:schemeClr val="tx1"/>
                </a:solidFill>
                <a:latin typeface="Segoe UI Light" pitchFamily="34" charset="0"/>
                <a:ea typeface="+mn-ea"/>
                <a:cs typeface="+mn-cs"/>
              </a:rPr>
              <a:t>[Note: This customizable slide is for talking about your company and its value. You can fill it out with your own information and add your company logo.]</a:t>
            </a:r>
          </a:p>
          <a:p>
            <a:endParaRPr lang="en-US" sz="900" kern="1200" dirty="0">
              <a:solidFill>
                <a:schemeClr val="tx1"/>
              </a:solidFill>
              <a:latin typeface="Segoe UI Light" pitchFamily="34" charset="0"/>
              <a:ea typeface="+mn-ea"/>
              <a:cs typeface="+mn-cs"/>
            </a:endParaRPr>
          </a:p>
          <a:p>
            <a:r>
              <a:rPr lang="en-US" sz="900" kern="1200" dirty="0">
                <a:solidFill>
                  <a:schemeClr val="tx1"/>
                </a:solidFill>
                <a:latin typeface="Segoe UI Light" pitchFamily="34" charset="0"/>
                <a:ea typeface="+mn-ea"/>
                <a:cs typeface="+mn-cs"/>
              </a:rPr>
              <a:t>You said you have Windows 7 devices. Let's make sure we have a new device strategy for you. What I'm going to present to you are three different options; Bronze, Silver, and Gold. Three different packages. They all include support. Here's what I have within these three packages. It's all wrapped around your productivity and your business. </a:t>
            </a:r>
          </a:p>
          <a:p>
            <a:endParaRPr lang="en-US" dirty="0"/>
          </a:p>
        </p:txBody>
      </p:sp>
      <p:sp>
        <p:nvSpPr>
          <p:cNvPr id="4" name="Slide Number Placeholder 3"/>
          <p:cNvSpPr>
            <a:spLocks noGrp="1"/>
          </p:cNvSpPr>
          <p:nvPr>
            <p:ph type="sldNum" sz="quarter" idx="10"/>
          </p:nvPr>
        </p:nvSpPr>
        <p:spPr/>
        <p:txBody>
          <a:bodyPr/>
          <a:lstStyle/>
          <a:p>
            <a:fld id="{710782E5-B92A-448D-990C-FDDC8FB844A6}" type="slidenum">
              <a:rPr lang="en-US" smtClean="0"/>
              <a:t>10</a:t>
            </a:fld>
            <a:endParaRPr lang="en-US"/>
          </a:p>
        </p:txBody>
      </p:sp>
    </p:spTree>
    <p:extLst>
      <p:ext uri="{BB962C8B-B14F-4D97-AF65-F5344CB8AC3E}">
        <p14:creationId xmlns:p14="http://schemas.microsoft.com/office/powerpoint/2010/main" val="319246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Microsoft, we are here to create a better way for you to bridge the gap between productivity software, IT management, and devices with an integrated solution that’s just right for a business like yours. </a:t>
            </a:r>
          </a:p>
          <a:p>
            <a:r>
              <a:rPr lang="en-US" dirty="0"/>
              <a:t> </a:t>
            </a:r>
          </a:p>
          <a:p>
            <a:r>
              <a:rPr lang="en-US" dirty="0"/>
              <a:t>There are </a:t>
            </a:r>
            <a:r>
              <a:rPr lang="en-US" b="1" dirty="0"/>
              <a:t>four things I hope you to take away </a:t>
            </a:r>
            <a:r>
              <a:rPr lang="en-US" dirty="0"/>
              <a:t>from this presentation:</a:t>
            </a:r>
          </a:p>
          <a:p>
            <a:r>
              <a:rPr lang="en-US" dirty="0"/>
              <a:t> </a:t>
            </a:r>
          </a:p>
          <a:p>
            <a:pPr lvl="0"/>
            <a:r>
              <a:rPr lang="en-US" sz="900" b="1" kern="1200" dirty="0">
                <a:solidFill>
                  <a:schemeClr val="tx1"/>
                </a:solidFill>
                <a:effectLst/>
                <a:latin typeface="Segoe UI Light" pitchFamily="34" charset="0"/>
                <a:ea typeface="+mn-ea"/>
                <a:cs typeface="+mn-cs"/>
              </a:rPr>
              <a:t>#1</a:t>
            </a:r>
            <a:r>
              <a:rPr lang="en-US" sz="900" kern="1200" dirty="0">
                <a:solidFill>
                  <a:schemeClr val="tx1"/>
                </a:solidFill>
                <a:effectLst/>
                <a:latin typeface="Segoe UI Light" pitchFamily="34" charset="0"/>
                <a:ea typeface="+mn-ea"/>
                <a:cs typeface="+mn-cs"/>
              </a:rPr>
              <a:t> With Microsoft 365 Business you and your employees can work together more effectively with people both inside and outside your company so you improve the productivity of your team.</a:t>
            </a:r>
          </a:p>
          <a:p>
            <a:r>
              <a:rPr lang="en-US" sz="900" kern="1200" dirty="0">
                <a:solidFill>
                  <a:schemeClr val="tx1"/>
                </a:solidFill>
                <a:effectLst/>
                <a:latin typeface="Segoe UI Light" pitchFamily="34" charset="0"/>
                <a:ea typeface="+mn-ea"/>
                <a:cs typeface="+mn-cs"/>
              </a:rPr>
              <a:t> </a:t>
            </a:r>
          </a:p>
          <a:p>
            <a:pPr lvl="0"/>
            <a:r>
              <a:rPr lang="en-US" sz="900" b="1" kern="1200" dirty="0">
                <a:solidFill>
                  <a:schemeClr val="tx1"/>
                </a:solidFill>
                <a:effectLst/>
                <a:latin typeface="Segoe UI Light" pitchFamily="34" charset="0"/>
                <a:ea typeface="+mn-ea"/>
                <a:cs typeface="+mn-cs"/>
              </a:rPr>
              <a:t>#2 </a:t>
            </a:r>
            <a:r>
              <a:rPr lang="en-US" sz="900" kern="1200" dirty="0">
                <a:solidFill>
                  <a:schemeClr val="tx1"/>
                </a:solidFill>
                <a:effectLst/>
                <a:latin typeface="Segoe UI Light" pitchFamily="34" charset="0"/>
                <a:ea typeface="+mn-ea"/>
                <a:cs typeface="+mn-cs"/>
              </a:rPr>
              <a:t>You get a solution that allows you and your people to be productive anywhere it matters and across device platforms.</a:t>
            </a:r>
          </a:p>
          <a:p>
            <a:r>
              <a:rPr lang="en-US" sz="900" kern="1200" dirty="0">
                <a:solidFill>
                  <a:schemeClr val="tx1"/>
                </a:solidFill>
                <a:effectLst/>
                <a:latin typeface="Segoe UI Light" pitchFamily="34" charset="0"/>
                <a:ea typeface="+mn-ea"/>
                <a:cs typeface="+mn-cs"/>
              </a:rPr>
              <a:t> </a:t>
            </a:r>
          </a:p>
          <a:p>
            <a:pPr lvl="0"/>
            <a:r>
              <a:rPr lang="en-US" sz="900" b="1" kern="1200" dirty="0">
                <a:solidFill>
                  <a:schemeClr val="tx1"/>
                </a:solidFill>
                <a:effectLst/>
                <a:latin typeface="Segoe UI Light" pitchFamily="34" charset="0"/>
                <a:ea typeface="+mn-ea"/>
                <a:cs typeface="+mn-cs"/>
              </a:rPr>
              <a:t>#3 </a:t>
            </a:r>
            <a:r>
              <a:rPr lang="en-US" sz="900" b="0" kern="1200" dirty="0">
                <a:solidFill>
                  <a:schemeClr val="tx1"/>
                </a:solidFill>
                <a:effectLst/>
                <a:latin typeface="Segoe UI Light" pitchFamily="34" charset="0"/>
                <a:ea typeface="+mn-ea"/>
                <a:cs typeface="+mn-cs"/>
              </a:rPr>
              <a:t>It w</a:t>
            </a:r>
            <a:r>
              <a:rPr lang="en-US" sz="900" kern="1200" dirty="0">
                <a:solidFill>
                  <a:schemeClr val="tx1"/>
                </a:solidFill>
                <a:effectLst/>
                <a:latin typeface="Segoe UI Light" pitchFamily="34" charset="0"/>
                <a:ea typeface="+mn-ea"/>
                <a:cs typeface="+mn-cs"/>
              </a:rPr>
              <a:t>ill help ensure you’ve got always-on security—to protect your business. </a:t>
            </a:r>
          </a:p>
          <a:p>
            <a:r>
              <a:rPr lang="en-US" sz="900" kern="1200" dirty="0">
                <a:solidFill>
                  <a:schemeClr val="tx1"/>
                </a:solidFill>
                <a:effectLst/>
                <a:latin typeface="Segoe UI Light" pitchFamily="34" charset="0"/>
                <a:ea typeface="+mn-ea"/>
                <a:cs typeface="+mn-cs"/>
              </a:rPr>
              <a:t> </a:t>
            </a:r>
          </a:p>
          <a:p>
            <a:pPr lvl="0"/>
            <a:r>
              <a:rPr lang="en-US" sz="900" b="1" kern="1200" dirty="0">
                <a:solidFill>
                  <a:schemeClr val="tx1"/>
                </a:solidFill>
                <a:effectLst/>
                <a:latin typeface="Segoe UI Light" pitchFamily="34" charset="0"/>
                <a:ea typeface="+mn-ea"/>
                <a:cs typeface="+mn-cs"/>
              </a:rPr>
              <a:t>#4 </a:t>
            </a:r>
            <a:r>
              <a:rPr lang="en-US" sz="900" kern="1200" dirty="0">
                <a:solidFill>
                  <a:schemeClr val="tx1"/>
                </a:solidFill>
                <a:effectLst/>
                <a:latin typeface="Segoe UI Light" pitchFamily="34" charset="0"/>
                <a:ea typeface="+mn-ea"/>
                <a:cs typeface="+mn-cs"/>
              </a:rPr>
              <a:t>and you are going to get all of that simply, without burdening you with IT worries.</a:t>
            </a:r>
          </a:p>
          <a:p>
            <a:r>
              <a:rPr lang="en-US" dirty="0"/>
              <a:t> </a:t>
            </a:r>
          </a:p>
          <a:p>
            <a:r>
              <a:rPr lang="en-US" b="1" dirty="0"/>
              <a:t>Transition</a:t>
            </a:r>
            <a:r>
              <a:rPr lang="en-US" dirty="0"/>
              <a:t>: Now, let’s see Microsoft 365 Business in action!</a:t>
            </a:r>
          </a:p>
        </p:txBody>
      </p:sp>
      <p:sp>
        <p:nvSpPr>
          <p:cNvPr id="4" name="Slide Number Placeholder 3"/>
          <p:cNvSpPr>
            <a:spLocks noGrp="1"/>
          </p:cNvSpPr>
          <p:nvPr>
            <p:ph type="sldNum" sz="quarter" idx="10"/>
          </p:nvPr>
        </p:nvSpPr>
        <p:spPr/>
        <p:txBody>
          <a:bodyPr/>
          <a:lstStyle/>
          <a:p>
            <a:fld id="{710782E5-B92A-448D-990C-FDDC8FB844A6}" type="slidenum">
              <a:rPr lang="en-US" smtClean="0"/>
              <a:t>11</a:t>
            </a:fld>
            <a:endParaRPr lang="en-US"/>
          </a:p>
        </p:txBody>
      </p:sp>
    </p:spTree>
    <p:extLst>
      <p:ext uri="{BB962C8B-B14F-4D97-AF65-F5344CB8AC3E}">
        <p14:creationId xmlns:p14="http://schemas.microsoft.com/office/powerpoint/2010/main" val="120574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782E5-B92A-448D-990C-FDDC8FB844A6}" type="slidenum">
              <a:rPr lang="en-US" smtClean="0"/>
              <a:t>12</a:t>
            </a:fld>
            <a:endParaRPr lang="en-US"/>
          </a:p>
        </p:txBody>
      </p:sp>
    </p:spTree>
    <p:extLst>
      <p:ext uri="{BB962C8B-B14F-4D97-AF65-F5344CB8AC3E}">
        <p14:creationId xmlns:p14="http://schemas.microsoft.com/office/powerpoint/2010/main" val="1687873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89373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197803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266593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781529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630778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329583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85683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Thanks for getting together with us. I want to talk to you about how Microsoft 365 Business can help your organization and how we, as your partner, can help you realize its full value. After we talk about what Microsoft 365 Business is, I’ll show you a demo of it in action and we’ll talk about our next steps. Sound good?</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 want to help you make your people as productive as they can be and to help protect your data—across devices—from both external and internal security risks.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My goal here is to be sure that you have a cost-effective solution that works for your business —and that you feel good about it. </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6F440-3FA0-4B8E-AC02-D273D7CDB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792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1680116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487264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534844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575686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780377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10/28/2017 3:02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25048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Let me paint a picture for you of challenges that I’ve heard from many customers and through published research.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Employees are spending much more time together working together in formal and informal meetings, phone calls and ad hoc interactions than they have in the past 20 years.</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Many of those same folks are also mobile.  They may be traveling for work, working from home or working from another locations but they need to access to company networks and the information they contain.</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…And while unfortunate, bad actors know that small businesses are likely to have less-defended IT infrastructures that make them a target for cyber attacks be it ransomware, viruses, or straightforward hacks into network. 43 percent of cyber attacks target small businesses of less than 100 users.</a:t>
            </a:r>
          </a:p>
          <a:p>
            <a:endParaRPr lang="en-US" sz="105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Only a portion of those small businesses (14%) rate their ability to mitigate cyber risks, vulnerabilities, and attacks as highly effective and the chances of an SMB surviving a cyberattack are dim.</a:t>
            </a:r>
          </a:p>
          <a:p>
            <a:pPr lvl="0"/>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So SMBs are facing a dynamic workplace in which they need to ensure their employees have the tools to streamline collaboration, support employees remotely and protect their business from internal and external threats.  Sounds like an expensive proposition but it doesn’t have to be.</a:t>
            </a:r>
          </a:p>
          <a:p>
            <a:pPr lvl="0"/>
            <a:endParaRPr lang="en-US" sz="900" kern="1200" dirty="0">
              <a:solidFill>
                <a:schemeClr val="tx1"/>
              </a:solidFill>
              <a:effectLst/>
              <a:latin typeface="Segoe UI Light" pitchFamily="34" charset="0"/>
              <a:ea typeface="+mn-ea"/>
              <a:cs typeface="+mn-cs"/>
            </a:endParaRPr>
          </a:p>
          <a:p>
            <a:r>
              <a:rPr lang="en-US" sz="900" b="0" i="1" kern="1200" dirty="0">
                <a:solidFill>
                  <a:schemeClr val="tx1"/>
                </a:solidFill>
                <a:effectLst/>
                <a:latin typeface="Segoe UI Light" pitchFamily="34" charset="0"/>
                <a:ea typeface="+mn-ea"/>
                <a:cs typeface="+mn-cs"/>
              </a:rPr>
              <a:t>[Alternative data points. Use these as substitutions if they are more relevant for your customer.]</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And we know, on average, SMB owners spend </a:t>
            </a:r>
            <a:r>
              <a:rPr lang="en-US" sz="900" b="1" kern="1200" dirty="0">
                <a:solidFill>
                  <a:schemeClr val="tx1"/>
                </a:solidFill>
                <a:effectLst/>
                <a:latin typeface="Segoe UI Light" pitchFamily="34" charset="0"/>
                <a:ea typeface="+mn-ea"/>
                <a:cs typeface="+mn-cs"/>
              </a:rPr>
              <a:t>33 hours a month doing administrative tasks</a:t>
            </a:r>
            <a:r>
              <a:rPr lang="en-US" sz="900" kern="1200" dirty="0">
                <a:solidFill>
                  <a:schemeClr val="tx1"/>
                </a:solidFill>
                <a:effectLst/>
                <a:latin typeface="Segoe UI Light" pitchFamily="34" charset="0"/>
                <a:ea typeface="+mn-ea"/>
                <a:cs typeface="+mn-cs"/>
              </a:rPr>
              <a:t>—that’s almost a full work week on admin stuff!</a:t>
            </a:r>
          </a:p>
          <a:p>
            <a:pPr lvl="1"/>
            <a:r>
              <a:rPr lang="en-US" sz="900" u="sng" kern="1200" dirty="0" err="1">
                <a:solidFill>
                  <a:schemeClr val="tx1"/>
                </a:solidFill>
                <a:effectLst/>
                <a:latin typeface="Segoe UI Light" pitchFamily="34" charset="0"/>
                <a:ea typeface="+mn-ea"/>
                <a:cs typeface="+mn-cs"/>
              </a:rPr>
              <a:t>Techaisle</a:t>
            </a:r>
            <a:r>
              <a:rPr lang="en-US" sz="900" u="sng" kern="1200" dirty="0">
                <a:solidFill>
                  <a:schemeClr val="tx1"/>
                </a:solidFill>
                <a:effectLst/>
                <a:latin typeface="Segoe UI Light" pitchFamily="34" charset="0"/>
                <a:ea typeface="+mn-ea"/>
                <a:cs typeface="+mn-cs"/>
              </a:rPr>
              <a:t>, Global Small Business Study</a:t>
            </a:r>
            <a:r>
              <a:rPr lang="en-US" sz="900" kern="1200" dirty="0">
                <a:solidFill>
                  <a:schemeClr val="tx1"/>
                </a:solidFill>
                <a:effectLst/>
                <a:latin typeface="Segoe UI Light" pitchFamily="34" charset="0"/>
                <a:ea typeface="+mn-ea"/>
                <a:cs typeface="+mn-cs"/>
              </a:rPr>
              <a:t> , April 2016  </a:t>
            </a:r>
          </a:p>
          <a:p>
            <a:pPr marL="109306" lvl="1" indent="0">
              <a:buNone/>
            </a:pP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Like many of our customers, they are inundated with different solutions, different apps (14+ on average according to an Osterman Research survey*), and they don’t always work together. “There’s always an app for that” and it’s difficult to determine what’s best for you, what actually works, and how to manage it all.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 *Osterman Research, 2014 </a:t>
            </a:r>
            <a:r>
              <a:rPr lang="en-US" sz="900" u="sng" kern="1200" dirty="0">
                <a:solidFill>
                  <a:schemeClr val="tx1"/>
                </a:solidFill>
                <a:effectLst/>
                <a:latin typeface="Segoe UI Light" pitchFamily="34" charset="0"/>
                <a:ea typeface="+mn-ea"/>
                <a:cs typeface="+mn-cs"/>
                <a:hlinkClick r:id="rId3"/>
              </a:rPr>
              <a:t>“The Benefits of Vendor Consolidation and Centralized IT Management”</a:t>
            </a:r>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 </a:t>
            </a:r>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We understand that you have limited resources; your employees are wearing many hats and are always on the go. You need to be able to run and grow your business from anywhere without interruption, without security concerns.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We want to help you and your team work better together, be more productive with mobile solutions, and in a secure environment so that you can focus your time on the things that matter and not IT complexity.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Harvard Business Review, January-February Issue 2016, </a:t>
            </a:r>
            <a:r>
              <a:rPr lang="en-US" sz="900" u="sng" kern="1200" dirty="0">
                <a:solidFill>
                  <a:schemeClr val="tx1"/>
                </a:solidFill>
                <a:effectLst/>
                <a:latin typeface="Segoe UI Light" pitchFamily="34" charset="0"/>
                <a:ea typeface="+mn-ea"/>
                <a:cs typeface="+mn-cs"/>
                <a:hlinkClick r:id="rId4"/>
              </a:rPr>
              <a:t>‘Collaborative Overload’</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r>
              <a:rPr lang="en-US" sz="900" kern="1200" dirty="0" err="1">
                <a:solidFill>
                  <a:schemeClr val="tx1"/>
                </a:solidFill>
                <a:effectLst/>
                <a:latin typeface="Segoe UI Light" pitchFamily="34" charset="0"/>
                <a:ea typeface="+mn-ea"/>
                <a:cs typeface="+mn-cs"/>
              </a:rPr>
              <a:t>Techaisle</a:t>
            </a:r>
            <a:r>
              <a:rPr lang="en-US" sz="900" kern="1200" dirty="0">
                <a:solidFill>
                  <a:schemeClr val="tx1"/>
                </a:solidFill>
                <a:effectLst/>
                <a:latin typeface="Segoe UI Light" pitchFamily="34" charset="0"/>
                <a:ea typeface="+mn-ea"/>
                <a:cs typeface="+mn-cs"/>
              </a:rPr>
              <a:t>, 2015 </a:t>
            </a:r>
            <a:r>
              <a:rPr lang="en-US" sz="900" u="sng" kern="1200" dirty="0">
                <a:solidFill>
                  <a:schemeClr val="tx1"/>
                </a:solidFill>
                <a:effectLst/>
                <a:latin typeface="Segoe UI Light" pitchFamily="34" charset="0"/>
                <a:ea typeface="+mn-ea"/>
                <a:cs typeface="+mn-cs"/>
                <a:hlinkClick r:id="rId5"/>
              </a:rPr>
              <a:t>SMB ‘Mobility Adoption Trends Study’</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***Strategic Analytics, </a:t>
            </a:r>
            <a:r>
              <a:rPr lang="en-US" sz="900" u="sng" kern="1200" dirty="0">
                <a:solidFill>
                  <a:schemeClr val="tx1"/>
                </a:solidFill>
                <a:effectLst/>
                <a:latin typeface="Segoe UI Light" pitchFamily="34" charset="0"/>
                <a:ea typeface="+mn-ea"/>
                <a:cs typeface="+mn-cs"/>
                <a:hlinkClick r:id="rId6"/>
              </a:rPr>
              <a:t>Global Mobile Workforce Forecast, 2015-2020</a:t>
            </a:r>
            <a:r>
              <a:rPr lang="en-US" sz="900" kern="1200" dirty="0">
                <a:solidFill>
                  <a:schemeClr val="tx1"/>
                </a:solidFill>
                <a:effectLst/>
                <a:latin typeface="Segoe UI Light" pitchFamily="34" charset="0"/>
                <a:ea typeface="+mn-ea"/>
                <a:cs typeface="+mn-cs"/>
              </a:rPr>
              <a:t>, November 2015</a:t>
            </a:r>
          </a:p>
          <a:p>
            <a:r>
              <a:rPr lang="en-US" sz="900" kern="1200" dirty="0">
                <a:solidFill>
                  <a:schemeClr val="tx1"/>
                </a:solidFill>
                <a:effectLst/>
                <a:latin typeface="Segoe UI Light" pitchFamily="34" charset="0"/>
                <a:ea typeface="+mn-ea"/>
                <a:cs typeface="+mn-cs"/>
              </a:rPr>
              <a:t>† Small Business Trends, </a:t>
            </a:r>
            <a:r>
              <a:rPr lang="en-US" sz="900" u="sng" kern="1200" dirty="0">
                <a:solidFill>
                  <a:schemeClr val="tx1"/>
                </a:solidFill>
                <a:effectLst/>
                <a:latin typeface="Segoe UI Light" pitchFamily="34" charset="0"/>
                <a:ea typeface="+mn-ea"/>
                <a:cs typeface="+mn-cs"/>
                <a:hlinkClick r:id="rId7"/>
              </a:rPr>
              <a:t>CYBER SECURITY STATISTICS – Numbers Small Businesses Need to Know</a:t>
            </a:r>
            <a:r>
              <a:rPr lang="en-US" sz="900" kern="1200" dirty="0">
                <a:solidFill>
                  <a:schemeClr val="tx1"/>
                </a:solidFill>
                <a:effectLst/>
                <a:latin typeface="Segoe UI Light" pitchFamily="34" charset="0"/>
                <a:ea typeface="+mn-ea"/>
                <a:cs typeface="+mn-cs"/>
              </a:rPr>
              <a:t>, Jan. 3, 2017</a:t>
            </a:r>
          </a:p>
          <a:p>
            <a:pPr lvl="0"/>
            <a:endParaRPr lang="en-US" dirty="0"/>
          </a:p>
        </p:txBody>
      </p:sp>
      <p:sp>
        <p:nvSpPr>
          <p:cNvPr id="4" name="Slide Number Placeholder 3"/>
          <p:cNvSpPr>
            <a:spLocks noGrp="1"/>
          </p:cNvSpPr>
          <p:nvPr>
            <p:ph type="sldNum" sz="quarter" idx="10"/>
          </p:nvPr>
        </p:nvSpPr>
        <p:spPr/>
        <p:txBody>
          <a:bodyPr/>
          <a:lstStyle/>
          <a:p>
            <a:fld id="{710782E5-B92A-448D-990C-FDDC8FB844A6}" type="slidenum">
              <a:rPr lang="en-US" smtClean="0"/>
              <a:t>3</a:t>
            </a:fld>
            <a:endParaRPr lang="en-US"/>
          </a:p>
        </p:txBody>
      </p:sp>
    </p:spTree>
    <p:extLst>
      <p:ext uri="{BB962C8B-B14F-4D97-AF65-F5344CB8AC3E}">
        <p14:creationId xmlns:p14="http://schemas.microsoft.com/office/powerpoint/2010/main" val="153706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Microsoft has been building solutions for SMBs for a long time though in many instances you had to know how to make them work together. What we are talking about today takes away a lot of that extra work.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This is where Microsoft 365 Business comes in. Microsoft 365 Business is an integrated </a:t>
            </a:r>
            <a:r>
              <a:rPr lang="en-US" sz="900" i="0" kern="1200" dirty="0">
                <a:solidFill>
                  <a:schemeClr val="tx1"/>
                </a:solidFill>
                <a:effectLst/>
                <a:latin typeface="Segoe UI Light" pitchFamily="34" charset="0"/>
                <a:ea typeface="+mn-ea"/>
                <a:cs typeface="+mn-cs"/>
              </a:rPr>
              <a:t>solution bringing together productivity tools, security, and device management.</a:t>
            </a:r>
            <a:r>
              <a:rPr lang="en-US" sz="900" kern="1200" dirty="0">
                <a:solidFill>
                  <a:schemeClr val="tx1"/>
                </a:solidFill>
                <a:effectLst/>
                <a:latin typeface="Segoe UI Light" pitchFamily="34" charset="0"/>
                <a:ea typeface="+mn-ea"/>
                <a:cs typeface="+mn-cs"/>
              </a:rPr>
              <a:t> It enables you to bring your business fully to the cloud delivering the best that Microsoft has to offer to run and grow your business.</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At its core, Microsoft 365 Business is:</a:t>
            </a:r>
          </a:p>
          <a:p>
            <a:pPr marL="171450" lvl="0" indent="-171450" fontAlgn="ctr">
              <a:buFont typeface="Arial" panose="020B0604020202020204" pitchFamily="34" charset="0"/>
              <a:buChar char="•"/>
            </a:pPr>
            <a:r>
              <a:rPr lang="en-US" sz="900" kern="1200" dirty="0">
                <a:solidFill>
                  <a:schemeClr val="tx1"/>
                </a:solidFill>
                <a:effectLst/>
                <a:latin typeface="Segoe UI Light" pitchFamily="34" charset="0"/>
                <a:ea typeface="+mn-ea"/>
                <a:cs typeface="+mn-cs"/>
              </a:rPr>
              <a:t>the latest versions of your Office apps, installed on all your devices </a:t>
            </a:r>
          </a:p>
          <a:p>
            <a:pPr marL="171450" lvl="0" indent="-171450" fontAlgn="ctr">
              <a:buFont typeface="Arial" panose="020B0604020202020204" pitchFamily="34" charset="0"/>
              <a:buChar char="•"/>
            </a:pPr>
            <a:r>
              <a:rPr lang="en-US" sz="900" kern="1200" dirty="0">
                <a:solidFill>
                  <a:schemeClr val="tx1"/>
                </a:solidFill>
                <a:effectLst/>
                <a:latin typeface="Segoe UI Light" pitchFamily="34" charset="0"/>
                <a:ea typeface="+mn-ea"/>
                <a:cs typeface="+mn-cs"/>
              </a:rPr>
              <a:t>your data, protected across both company-owned and personal-owned devices</a:t>
            </a:r>
          </a:p>
          <a:p>
            <a:pPr marL="171450" lvl="0" indent="-171450" fontAlgn="ctr">
              <a:buFont typeface="Arial" panose="020B0604020202020204" pitchFamily="34" charset="0"/>
              <a:buChar char="•"/>
            </a:pPr>
            <a:r>
              <a:rPr lang="en-US" sz="900" kern="1200" dirty="0">
                <a:solidFill>
                  <a:schemeClr val="tx1"/>
                </a:solidFill>
                <a:effectLst/>
                <a:latin typeface="Segoe UI Light" pitchFamily="34" charset="0"/>
                <a:ea typeface="+mn-ea"/>
                <a:cs typeface="+mn-cs"/>
              </a:rPr>
              <a:t>and everything’s always kept up-to-date</a:t>
            </a:r>
          </a:p>
          <a:p>
            <a:pPr fontAlgn="ctr"/>
            <a:endParaRPr lang="en-US" sz="900" kern="1200" dirty="0">
              <a:solidFill>
                <a:schemeClr val="tx1"/>
              </a:solidFill>
              <a:effectLst/>
              <a:latin typeface="Segoe UI Light" pitchFamily="34" charset="0"/>
              <a:ea typeface="+mn-ea"/>
              <a:cs typeface="+mn-cs"/>
            </a:endParaRPr>
          </a:p>
          <a:p>
            <a:pPr fontAlgn="ctr"/>
            <a:r>
              <a:rPr lang="en-US" sz="900" kern="1200" dirty="0">
                <a:solidFill>
                  <a:schemeClr val="tx1"/>
                </a:solidFill>
                <a:effectLst/>
                <a:latin typeface="Segoe UI Light" pitchFamily="34" charset="0"/>
                <a:ea typeface="+mn-ea"/>
                <a:cs typeface="+mn-cs"/>
              </a:rPr>
              <a:t>Microsoft has been building solutions for the Enterprise for over 40 years, and we’re bringing Enterprise-grade capabilities redesigned to work </a:t>
            </a:r>
            <a:r>
              <a:rPr lang="en-US" sz="900" b="1" kern="1200" dirty="0">
                <a:solidFill>
                  <a:schemeClr val="tx1"/>
                </a:solidFill>
                <a:effectLst/>
                <a:latin typeface="Segoe UI Light" pitchFamily="34" charset="0"/>
                <a:ea typeface="+mn-ea"/>
                <a:cs typeface="+mn-cs"/>
              </a:rPr>
              <a:t>for</a:t>
            </a:r>
            <a:r>
              <a:rPr lang="en-US" sz="900" kern="1200" dirty="0">
                <a:solidFill>
                  <a:schemeClr val="tx1"/>
                </a:solidFill>
                <a:effectLst/>
                <a:latin typeface="Segoe UI Light" pitchFamily="34" charset="0"/>
                <a:ea typeface="+mn-ea"/>
                <a:cs typeface="+mn-cs"/>
              </a:rPr>
              <a:t> you and support your small business.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13828-DD1C-412D-90FA-09F7133A2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412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This is </a:t>
            </a:r>
            <a:r>
              <a:rPr lang="en-US" sz="900" i="1" kern="1200" dirty="0">
                <a:solidFill>
                  <a:schemeClr val="tx1"/>
                </a:solidFill>
                <a:effectLst/>
                <a:latin typeface="Segoe UI Light" pitchFamily="34" charset="0"/>
                <a:ea typeface="+mn-ea"/>
                <a:cs typeface="+mn-cs"/>
              </a:rPr>
              <a:t>one solution,</a:t>
            </a:r>
            <a:r>
              <a:rPr lang="en-US" sz="900" kern="1200" dirty="0">
                <a:solidFill>
                  <a:schemeClr val="tx1"/>
                </a:solidFill>
                <a:effectLst/>
                <a:latin typeface="Segoe UI Light" pitchFamily="34" charset="0"/>
                <a:ea typeface="+mn-ea"/>
                <a:cs typeface="+mn-cs"/>
              </a:rPr>
              <a:t> designed for your business to empower employees, safeguard your business data, and simplify your IT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Microsoft 365 Business enables you to </a:t>
            </a:r>
            <a:r>
              <a:rPr lang="en-US" sz="900" b="1" kern="1200" dirty="0">
                <a:solidFill>
                  <a:schemeClr val="tx1"/>
                </a:solidFill>
                <a:effectLst/>
                <a:latin typeface="Segoe UI Light" pitchFamily="34" charset="0"/>
                <a:ea typeface="+mn-ea"/>
                <a:cs typeface="+mn-cs"/>
              </a:rPr>
              <a:t>achieve more together, anywhere it matters</a:t>
            </a:r>
            <a:r>
              <a:rPr lang="en-US" sz="900" kern="1200" dirty="0">
                <a:solidFill>
                  <a:schemeClr val="tx1"/>
                </a:solidFill>
                <a:effectLst/>
                <a:latin typeface="Segoe UI Light" pitchFamily="34" charset="0"/>
                <a:ea typeface="+mn-ea"/>
                <a:cs typeface="+mn-cs"/>
              </a:rPr>
              <a:t> with </a:t>
            </a:r>
            <a:r>
              <a:rPr lang="en-US" sz="900" b="1" kern="1200" dirty="0">
                <a:solidFill>
                  <a:schemeClr val="tx1"/>
                </a:solidFill>
                <a:effectLst/>
                <a:latin typeface="Segoe UI Light" pitchFamily="34" charset="0"/>
                <a:ea typeface="+mn-ea"/>
                <a:cs typeface="+mn-cs"/>
              </a:rPr>
              <a:t>always on security</a:t>
            </a:r>
            <a:r>
              <a:rPr lang="en-US" sz="900" kern="1200" dirty="0">
                <a:solidFill>
                  <a:schemeClr val="tx1"/>
                </a:solidFill>
                <a:effectLst/>
                <a:latin typeface="Segoe UI Light" pitchFamily="34" charset="0"/>
                <a:ea typeface="+mn-ea"/>
                <a:cs typeface="+mn-cs"/>
              </a:rPr>
              <a:t> that you can trust. </a:t>
            </a: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10/28/2017 3:02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7620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your course of business every day, how do your people work together or connect with customers? Is it some combination of meetings, phone calls and email? What about remote employees or people in the field? </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[Use the answers to the above to have a conversation to illustrate the three points about collaboration]</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It goes without saying that for almost every business, how you work together is critical. Not just among co-workers, but also with your customers. What makes Microsoft 365 Business so special is that these kinds of connections are easy enough for anyone to understand and use—from email, to chat, to online meetings.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Let me ask you another question. How do you work together on documents now? This can mean different things to different people, even within a small group. [</a:t>
            </a:r>
            <a:r>
              <a:rPr lang="en-US" sz="900" b="1" i="1" kern="1200" dirty="0">
                <a:solidFill>
                  <a:schemeClr val="tx1"/>
                </a:solidFill>
                <a:effectLst/>
                <a:latin typeface="Segoe UI Light" pitchFamily="34" charset="0"/>
                <a:ea typeface="+mn-ea"/>
                <a:cs typeface="+mn-cs"/>
              </a:rPr>
              <a:t>pause and react</a:t>
            </a:r>
            <a:r>
              <a:rPr lang="en-US" sz="900" kern="1200" dirty="0">
                <a:solidFill>
                  <a:schemeClr val="tx1"/>
                </a:solidFill>
                <a:effectLst/>
                <a:latin typeface="Segoe UI Light" pitchFamily="34" charset="0"/>
                <a:ea typeface="+mn-ea"/>
                <a:cs typeface="+mn-cs"/>
              </a:rPr>
              <a:t>]. With most of the people I talk to, it’s emailing files back and forth—and that works, but it can lead to confusion, versioning issues, and of course, the downsides of email, like losing things to spam filters, or mistakenly sending attachments to the wrong people. We’ve all been there. With Microsoft 365 Business, all of this gets a lot better so you </a:t>
            </a:r>
            <a:r>
              <a:rPr lang="en-US" sz="900" b="1" kern="1200" dirty="0">
                <a:solidFill>
                  <a:schemeClr val="tx1"/>
                </a:solidFill>
                <a:effectLst/>
                <a:latin typeface="Segoe UI Light" pitchFamily="34" charset="0"/>
                <a:ea typeface="+mn-ea"/>
                <a:cs typeface="+mn-cs"/>
              </a:rPr>
              <a:t>can create, share, and work on the same document at the same time with your co-workers</a:t>
            </a:r>
            <a:r>
              <a:rPr lang="en-US" sz="900" kern="1200" dirty="0">
                <a:solidFill>
                  <a:schemeClr val="tx1"/>
                </a:solidFill>
                <a:effectLst/>
                <a:latin typeface="Segoe UI Light" pitchFamily="34" charset="0"/>
                <a:ea typeface="+mn-ea"/>
                <a:cs typeface="+mn-cs"/>
              </a:rPr>
              <a:t>.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 can’t overstate the power of being able to work together without having to think about where people are or the practical considerations of how they are supposed to engage with shared documents. This ability to connect regardless of device and no matter where people are working, can make an immediate, positive impact on how you</a:t>
            </a:r>
            <a:r>
              <a:rPr lang="en-US" sz="900" b="0" kern="1200" dirty="0">
                <a:solidFill>
                  <a:schemeClr val="tx1"/>
                </a:solidFill>
                <a:effectLst/>
                <a:latin typeface="Segoe UI Light" pitchFamily="34" charset="0"/>
                <a:ea typeface="+mn-ea"/>
                <a:cs typeface="+mn-cs"/>
              </a:rPr>
              <a:t>r people do their jobs. And when you are doing this, it’s reassuring to know that you are always accessing the right versions of your documents, regardless of device. </a:t>
            </a:r>
          </a:p>
          <a:p>
            <a:r>
              <a:rPr lang="en-US" sz="900" kern="1200" dirty="0">
                <a:solidFill>
                  <a:schemeClr val="tx1"/>
                </a:solidFill>
                <a:effectLst/>
                <a:latin typeface="Segoe UI Light" pitchFamily="34" charset="0"/>
                <a:ea typeface="+mn-ea"/>
                <a:cs typeface="+mn-cs"/>
              </a:rPr>
              <a:t> </a:t>
            </a:r>
          </a:p>
          <a:p>
            <a:r>
              <a:rPr lang="en-US" sz="900" i="1" kern="1200" dirty="0">
                <a:solidFill>
                  <a:schemeClr val="tx1"/>
                </a:solidFill>
                <a:effectLst/>
                <a:latin typeface="Segoe UI Light" pitchFamily="34" charset="0"/>
                <a:ea typeface="+mn-ea"/>
                <a:cs typeface="+mn-cs"/>
              </a:rPr>
              <a:t>[</a:t>
            </a:r>
            <a:r>
              <a:rPr lang="en-US" sz="900" b="1" i="1" kern="1200" dirty="0">
                <a:solidFill>
                  <a:schemeClr val="tx1"/>
                </a:solidFill>
                <a:effectLst/>
                <a:latin typeface="Segoe UI Light" pitchFamily="34" charset="0"/>
                <a:ea typeface="+mn-ea"/>
                <a:cs typeface="+mn-cs"/>
              </a:rPr>
              <a:t>optional question</a:t>
            </a:r>
            <a:r>
              <a:rPr lang="en-US" sz="900" i="1" kern="1200" dirty="0">
                <a:solidFill>
                  <a:schemeClr val="tx1"/>
                </a:solidFill>
                <a:effectLst/>
                <a:latin typeface="Segoe UI Light" pitchFamily="34" charset="0"/>
                <a:ea typeface="+mn-ea"/>
                <a:cs typeface="+mn-cs"/>
              </a:rPr>
              <a:t>]</a:t>
            </a:r>
            <a:r>
              <a:rPr lang="en-US" sz="900" kern="1200" dirty="0">
                <a:solidFill>
                  <a:schemeClr val="tx1"/>
                </a:solidFill>
                <a:effectLst/>
                <a:latin typeface="Segoe UI Light" pitchFamily="34" charset="0"/>
                <a:ea typeface="+mn-ea"/>
                <a:cs typeface="+mn-cs"/>
              </a:rPr>
              <a:t> How often do you find yourself in a situation where you need to work without the internet? Maybe when you’re traveling?</a:t>
            </a:r>
            <a:r>
              <a:rPr lang="en-US" sz="900" b="0" kern="1200" dirty="0">
                <a:solidFill>
                  <a:schemeClr val="tx1"/>
                </a:solidFill>
                <a:effectLst/>
                <a:latin typeface="Segoe UI Light" pitchFamily="34" charset="0"/>
                <a:ea typeface="+mn-ea"/>
                <a:cs typeface="+mn-cs"/>
              </a:rPr>
              <a:t> Microsoft 365 Business provides online and offline access with automatic syncing of your work documents, gi</a:t>
            </a:r>
            <a:r>
              <a:rPr lang="en-US" sz="900" kern="1200" dirty="0">
                <a:solidFill>
                  <a:schemeClr val="tx1"/>
                </a:solidFill>
                <a:effectLst/>
                <a:latin typeface="Segoe UI Light" pitchFamily="34" charset="0"/>
                <a:ea typeface="+mn-ea"/>
                <a:cs typeface="+mn-cs"/>
              </a:rPr>
              <a:t>ving you the flexibility to keep going even if you don’t have internet access, confident that your work is preserved.</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When you are on the go, you’ll be able </a:t>
            </a:r>
            <a:r>
              <a:rPr lang="en-US" sz="900" b="0" kern="1200" dirty="0">
                <a:solidFill>
                  <a:schemeClr val="tx1"/>
                </a:solidFill>
                <a:effectLst/>
                <a:latin typeface="Segoe UI Light" pitchFamily="34" charset="0"/>
                <a:ea typeface="+mn-ea"/>
                <a:cs typeface="+mn-cs"/>
              </a:rPr>
              <a:t>to stay connected and in sync. </a:t>
            </a:r>
            <a:r>
              <a:rPr lang="en-US" sz="900" kern="1200" dirty="0">
                <a:solidFill>
                  <a:schemeClr val="tx1"/>
                </a:solidFill>
                <a:effectLst/>
                <a:latin typeface="Segoe UI Light" pitchFamily="34" charset="0"/>
                <a:ea typeface="+mn-ea"/>
                <a:cs typeface="+mn-cs"/>
              </a:rPr>
              <a:t>With Outlook, Skype, SharePoint, and OneDrive</a:t>
            </a:r>
            <a:r>
              <a:rPr lang="en-US" sz="900" b="1"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you can connect with people via email, instant messaging and online meetings </a:t>
            </a:r>
            <a:r>
              <a:rPr lang="en-US" sz="900" i="1" kern="1200" dirty="0">
                <a:solidFill>
                  <a:schemeClr val="tx1"/>
                </a:solidFill>
                <a:effectLst/>
                <a:latin typeface="Segoe UI Light" pitchFamily="34" charset="0"/>
                <a:ea typeface="+mn-ea"/>
                <a:cs typeface="+mn-cs"/>
              </a:rPr>
              <a:t>anywhere</a:t>
            </a:r>
            <a:r>
              <a:rPr lang="en-US" sz="900" kern="1200" dirty="0">
                <a:solidFill>
                  <a:schemeClr val="tx1"/>
                </a:solidFill>
                <a:effectLst/>
                <a:latin typeface="Segoe UI Light" pitchFamily="34" charset="0"/>
                <a:ea typeface="+mn-ea"/>
                <a:cs typeface="+mn-cs"/>
              </a:rPr>
              <a:t> you have an Internet connection. And, critically, switching among devices, accessing and editing files and connecting with your co-workers and customers—all of it is happening securely, keeping your information and your people protected.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02026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How often do you find yourself working from home or while you are traveling? Do you have employees working from home or in remote offices? Microsoft 365 Business is built with mobility in mind, to enable you and your people to work effectively wherever you are. Or, think about this: we’ve all been in the situation where we’re away from the office and we need access to an Excel file or a presentation. That’s an awful feeling and it can stop you in your tracks. The point is, whether you’re sitting at your desk in your home office, or parked in your car, or working in an airport concourse, you want to have easy access to that document you were working on in your hotel room last night.   </a:t>
            </a:r>
          </a:p>
          <a:p>
            <a:r>
              <a:rPr lang="en-US" sz="900" kern="1200" dirty="0">
                <a:solidFill>
                  <a:schemeClr val="tx1"/>
                </a:solidFill>
                <a:effectLst/>
                <a:latin typeface="Segoe UI Light" pitchFamily="34" charset="0"/>
                <a:ea typeface="+mn-ea"/>
                <a:cs typeface="+mn-cs"/>
              </a:rPr>
              <a:t> </a:t>
            </a:r>
          </a:p>
          <a:p>
            <a:r>
              <a:rPr lang="en-US" sz="900" b="0" i="0" kern="1200" dirty="0">
                <a:solidFill>
                  <a:schemeClr val="tx1"/>
                </a:solidFill>
                <a:effectLst/>
                <a:latin typeface="Segoe UI Light" pitchFamily="34" charset="0"/>
                <a:ea typeface="+mn-ea"/>
                <a:cs typeface="+mn-cs"/>
              </a:rPr>
              <a:t>With Microsoft 365 Business, all your Office documents are kept up to date and accessible from anywhere—including your calendars, email, and contacts. You can create, edit, and share files anytime, from your PC, mobile phone, or tablet—with a consistent, easy experience. </a:t>
            </a:r>
            <a:endParaRPr lang="en-US" b="0" i="0"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6026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a:solidFill>
                  <a:schemeClr val="tx1"/>
                </a:solidFill>
                <a:effectLst/>
                <a:latin typeface="Segoe UI Light" pitchFamily="34" charset="0"/>
                <a:ea typeface="+mn-ea"/>
                <a:cs typeface="+mn-cs"/>
              </a:rPr>
              <a:t>As we’ve discussed, you have some new machines and some older ones running different versions of Windows. With Microsoft 365 Business, we can ensure that you have the latest, most secure versions of both Windows and Office 365 helping ensure your company data is protected—even on your employees’ personal-owned devices. This will become clear in a few minutes when I demonstrate Microsoft 365 Business in action. You’ll see how you can handle different kinds of devices within your business more securely. You don’t need a bunch of extra complexity standing in your way. Microsoft 365 Business has streamlined device and application management so you get the advantages of an always up-to-date platform without extra IT complexity distracting you or your people from running your business. </a:t>
            </a:r>
          </a:p>
          <a:p>
            <a:r>
              <a:rPr lang="en-US" sz="900" b="0" kern="1200" dirty="0">
                <a:solidFill>
                  <a:schemeClr val="tx1"/>
                </a:solidFill>
                <a:effectLst/>
                <a:latin typeface="Segoe UI Light" pitchFamily="34" charset="0"/>
                <a:ea typeface="+mn-ea"/>
                <a:cs typeface="+mn-cs"/>
              </a:rPr>
              <a:t>  </a:t>
            </a:r>
          </a:p>
          <a:p>
            <a:r>
              <a:rPr lang="en-US" sz="900" b="0" kern="1200" dirty="0">
                <a:solidFill>
                  <a:schemeClr val="tx1"/>
                </a:solidFill>
                <a:effectLst/>
                <a:latin typeface="Segoe UI Light" pitchFamily="34" charset="0"/>
                <a:ea typeface="+mn-ea"/>
                <a:cs typeface="+mn-cs"/>
              </a:rPr>
              <a:t>Now, I see </a:t>
            </a:r>
            <a:r>
              <a:rPr lang="en-US" sz="900" b="0" i="1" kern="1200" dirty="0">
                <a:solidFill>
                  <a:schemeClr val="tx1"/>
                </a:solidFill>
                <a:effectLst/>
                <a:latin typeface="Segoe UI Light" pitchFamily="34" charset="0"/>
                <a:ea typeface="+mn-ea"/>
                <a:cs typeface="+mn-cs"/>
              </a:rPr>
              <a:t>[or assume]</a:t>
            </a:r>
            <a:r>
              <a:rPr lang="en-US" sz="900" b="0" kern="1200" dirty="0">
                <a:solidFill>
                  <a:schemeClr val="tx1"/>
                </a:solidFill>
                <a:effectLst/>
                <a:latin typeface="Segoe UI Light" pitchFamily="34" charset="0"/>
                <a:ea typeface="+mn-ea"/>
                <a:cs typeface="+mn-cs"/>
              </a:rPr>
              <a:t> that you have your personal iPhones or Android phones here. Is it also safe to assume that you and your employees have work email in your phones? So, what happens if one of your employees decides to leave the organization? I expect you’d be concerned with a former employee still having your company data on their personal phone.</a:t>
            </a:r>
          </a:p>
          <a:p>
            <a:r>
              <a:rPr lang="en-US" sz="900" b="0" kern="1200" dirty="0">
                <a:solidFill>
                  <a:schemeClr val="tx1"/>
                </a:solidFill>
                <a:effectLst/>
                <a:latin typeface="Segoe UI Light" pitchFamily="34" charset="0"/>
                <a:ea typeface="+mn-ea"/>
                <a:cs typeface="+mn-cs"/>
              </a:rPr>
              <a:t> </a:t>
            </a:r>
          </a:p>
          <a:p>
            <a:r>
              <a:rPr lang="en-US" sz="900" b="0" kern="1200" dirty="0">
                <a:solidFill>
                  <a:schemeClr val="tx1"/>
                </a:solidFill>
                <a:effectLst/>
                <a:latin typeface="Segoe UI Light" pitchFamily="34" charset="0"/>
                <a:ea typeface="+mn-ea"/>
                <a:cs typeface="+mn-cs"/>
              </a:rPr>
              <a:t>What we can do is make sure that when anyone leaves your organization or loses a device, you are going to be able to protect the company data. And that employee is going to have peace of mind that her pictures and her text messages remain on her device. That’s </a:t>
            </a:r>
            <a:r>
              <a:rPr lang="en-US" sz="900" b="0" i="1" kern="1200" dirty="0">
                <a:solidFill>
                  <a:schemeClr val="tx1"/>
                </a:solidFill>
                <a:effectLst/>
                <a:latin typeface="Segoe UI Light" pitchFamily="34" charset="0"/>
                <a:ea typeface="+mn-ea"/>
                <a:cs typeface="+mn-cs"/>
              </a:rPr>
              <a:t>their</a:t>
            </a:r>
            <a:r>
              <a:rPr lang="en-US" sz="900" b="0" kern="1200" dirty="0">
                <a:solidFill>
                  <a:schemeClr val="tx1"/>
                </a:solidFill>
                <a:effectLst/>
                <a:latin typeface="Segoe UI Light" pitchFamily="34" charset="0"/>
                <a:ea typeface="+mn-ea"/>
                <a:cs typeface="+mn-cs"/>
              </a:rPr>
              <a:t> personal device. Some people don’t even add their work email to their personal device because they think you—management—can see everything.</a:t>
            </a:r>
          </a:p>
          <a:p>
            <a:r>
              <a:rPr lang="en-US" sz="900" b="0" kern="1200" dirty="0">
                <a:solidFill>
                  <a:schemeClr val="tx1"/>
                </a:solidFill>
                <a:effectLst/>
                <a:latin typeface="Segoe UI Light" pitchFamily="34" charset="0"/>
                <a:ea typeface="+mn-ea"/>
                <a:cs typeface="+mn-cs"/>
              </a:rPr>
              <a:t> </a:t>
            </a:r>
          </a:p>
          <a:p>
            <a:r>
              <a:rPr lang="en-US" sz="900" b="0" kern="1200" dirty="0">
                <a:solidFill>
                  <a:schemeClr val="tx1"/>
                </a:solidFill>
                <a:effectLst/>
                <a:latin typeface="Segoe UI Light" pitchFamily="34" charset="0"/>
                <a:ea typeface="+mn-ea"/>
                <a:cs typeface="+mn-cs"/>
              </a:rPr>
              <a:t>Now you can say to any employee, “hey look, I’m going to protect my company data on your device, but if you leave I can’t wipe your device. I don’t have access to your pictures, or your texts, Facebook, or anything like that, but I </a:t>
            </a:r>
            <a:r>
              <a:rPr lang="en-US" sz="900" b="0" i="1" kern="1200" dirty="0">
                <a:solidFill>
                  <a:schemeClr val="tx1"/>
                </a:solidFill>
                <a:effectLst/>
                <a:latin typeface="Segoe UI Light" pitchFamily="34" charset="0"/>
                <a:ea typeface="+mn-ea"/>
                <a:cs typeface="+mn-cs"/>
              </a:rPr>
              <a:t>can</a:t>
            </a:r>
            <a:r>
              <a:rPr lang="en-US" sz="900" b="0" kern="1200" dirty="0">
                <a:solidFill>
                  <a:schemeClr val="tx1"/>
                </a:solidFill>
                <a:effectLst/>
                <a:latin typeface="Segoe UI Light" pitchFamily="34" charset="0"/>
                <a:ea typeface="+mn-ea"/>
                <a:cs typeface="+mn-cs"/>
              </a:rPr>
              <a:t> remove company information.” This further reduces your risk profile and is easy for both you and your people.</a:t>
            </a:r>
          </a:p>
          <a:p>
            <a:r>
              <a:rPr lang="en-US" sz="900" b="0" kern="1200" dirty="0">
                <a:solidFill>
                  <a:schemeClr val="tx1"/>
                </a:solidFill>
                <a:effectLst/>
                <a:latin typeface="Segoe UI Light" pitchFamily="34" charset="0"/>
                <a:ea typeface="+mn-ea"/>
                <a:cs typeface="+mn-cs"/>
              </a:rPr>
              <a:t> </a:t>
            </a:r>
          </a:p>
          <a:p>
            <a:r>
              <a:rPr lang="en-US" sz="900" b="0" kern="1200" dirty="0">
                <a:solidFill>
                  <a:schemeClr val="tx1"/>
                </a:solidFill>
                <a:effectLst/>
                <a:latin typeface="Segoe UI Light" pitchFamily="34" charset="0"/>
                <a:ea typeface="+mn-ea"/>
                <a:cs typeface="+mn-cs"/>
              </a:rPr>
              <a:t>And since Microsoft 365 Business is cloud-delivered and enabled, you can count on automatic updates to keep your apps and devices current with the latest and greatest security protection and features from Microsoft. Remember, Microsoft provides software and services to over 85% of Fortune 500 companies. That kind of scale is meaningful for you even though you aren’t a multinational company. Microsoft has invested enormously in this area to the benefit of this product—for you—and not just giant companies</a:t>
            </a:r>
            <a:r>
              <a:rPr lang="en-US" sz="900" b="0" strike="noStrike" kern="1200" dirty="0">
                <a:solidFill>
                  <a:schemeClr val="tx1"/>
                </a:solidFill>
                <a:effectLst/>
                <a:latin typeface="Segoe UI Light" pitchFamily="34" charset="0"/>
                <a:ea typeface="+mn-ea"/>
                <a:cs typeface="+mn-cs"/>
              </a:rPr>
              <a:t>.</a:t>
            </a:r>
            <a:endParaRPr lang="en-US" b="0"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3407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365 Business makes IT easier to manage for your company</a:t>
            </a:r>
            <a:r>
              <a:rPr lang="en-US" b="1" dirty="0"/>
              <a:t>. Manage all your IT services in one place</a:t>
            </a:r>
            <a:r>
              <a:rPr lang="en-US" dirty="0"/>
              <a:t> and minimize the work so you can </a:t>
            </a:r>
            <a:r>
              <a:rPr lang="en-US" b="1" dirty="0"/>
              <a:t>focus on what matters: your business.</a:t>
            </a:r>
          </a:p>
          <a:p>
            <a:r>
              <a:rPr lang="en-US" b="1" dirty="0"/>
              <a:t> </a:t>
            </a:r>
          </a:p>
          <a:p>
            <a:pPr marL="171450" indent="-171450">
              <a:buFont typeface="Arial" panose="020B0604020202020204" pitchFamily="34" charset="0"/>
              <a:buChar char="•"/>
            </a:pPr>
            <a:r>
              <a:rPr lang="en-US" dirty="0"/>
              <a:t>With Microsoft 365 Business, you don’t have to deal with a complex IT process to get people set up. </a:t>
            </a:r>
            <a:r>
              <a:rPr lang="en-US" b="1" dirty="0"/>
              <a:t>It simplifies this process, so your employees can get to work quickly</a:t>
            </a:r>
            <a:r>
              <a:rPr lang="en-US" dirty="0"/>
              <a:t>.</a:t>
            </a:r>
          </a:p>
          <a:p>
            <a:pPr marL="171450" indent="-171450">
              <a:buFont typeface="Arial" panose="020B0604020202020204" pitchFamily="34" charset="0"/>
              <a:buChar char="•"/>
            </a:pPr>
            <a:r>
              <a:rPr lang="en-US" dirty="0"/>
              <a:t>Microsoft 365 Business offers streamlined device and application management. You will save time by </a:t>
            </a:r>
            <a:r>
              <a:rPr lang="en-US" b="1" dirty="0"/>
              <a:t>easily configuring security features and settings in one place</a:t>
            </a:r>
            <a:r>
              <a:rPr lang="en-US" dirty="0"/>
              <a:t>.</a:t>
            </a:r>
          </a:p>
          <a:p>
            <a:pPr marL="171450" indent="-171450">
              <a:buFont typeface="Arial" panose="020B0604020202020204" pitchFamily="34" charset="0"/>
              <a:buChar char="•"/>
            </a:pPr>
            <a:r>
              <a:rPr lang="en-US" dirty="0"/>
              <a:t>It also simplifies and secures access with a </a:t>
            </a:r>
            <a:r>
              <a:rPr lang="en-US" b="1" dirty="0"/>
              <a:t>single login for all services and devices</a:t>
            </a:r>
            <a:r>
              <a:rPr lang="en-US" dirty="0"/>
              <a:t>, making it easier for you to access your work, anywhere, on your devices.  </a:t>
            </a:r>
          </a:p>
          <a:p>
            <a:r>
              <a:rPr lang="en-US" dirty="0"/>
              <a:t> </a:t>
            </a:r>
          </a:p>
          <a:p>
            <a:r>
              <a:rPr lang="en-US" dirty="0"/>
              <a:t>With Microsoft 365 Business, we will be your trusted advisor and ensure you </a:t>
            </a:r>
            <a:r>
              <a:rPr lang="en-US" b="1" dirty="0"/>
              <a:t>have the best solutions to give you peace of mind</a:t>
            </a:r>
            <a:r>
              <a:rPr lang="en-US" dirty="0"/>
              <a:t>. </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8959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5.xml"/><Relationship Id="rId5" Type="http://schemas.openxmlformats.org/officeDocument/2006/relationships/image" Target="../media/image21.jpg"/><Relationship Id="rId4" Type="http://schemas.openxmlformats.org/officeDocument/2006/relationships/image" Target="../media/image20.jp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5.xml"/><Relationship Id="rId4" Type="http://schemas.openxmlformats.org/officeDocument/2006/relationships/image" Target="../media/image24.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29.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546528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69927273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41711"/>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6"/>
            <a:ext cx="3690937" cy="2785894"/>
          </a:xfrm>
        </p:spPr>
        <p:txBody>
          <a:bodyPr lIns="0" tIns="0" rIns="0" bIns="0"/>
          <a:lstStyle>
            <a:lvl1pPr marL="0" indent="0">
              <a:lnSpc>
                <a:spcPts val="1800"/>
              </a:lnSpc>
              <a:spcBef>
                <a:spcPts val="900"/>
              </a:spcBef>
              <a:buNone/>
              <a:defRPr sz="1399" b="1">
                <a:solidFill>
                  <a:srgbClr val="2D78D7"/>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6"/>
            <a:ext cx="3669666" cy="2785894"/>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6"/>
            <a:ext cx="3694748" cy="2785894"/>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21955068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9" y="200545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4" y="199529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72508875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1"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9"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7"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7"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148262870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256954151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strike="noStrike">
                <a:solidFill>
                  <a:srgbClr val="2F2F2F"/>
                </a:solidFill>
                <a:latin typeface="+mn-lt"/>
              </a:defRPr>
            </a:lvl1pPr>
          </a:lstStyle>
          <a:p>
            <a:r>
              <a:rPr lang="en-US"/>
              <a:t>Title</a:t>
            </a:r>
          </a:p>
        </p:txBody>
      </p:sp>
    </p:spTree>
    <p:extLst>
      <p:ext uri="{BB962C8B-B14F-4D97-AF65-F5344CB8AC3E}">
        <p14:creationId xmlns:p14="http://schemas.microsoft.com/office/powerpoint/2010/main" val="58604016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2842329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2385138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631046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2" name="Title 1"/>
          <p:cNvSpPr>
            <a:spLocks noGrp="1"/>
          </p:cNvSpPr>
          <p:nvPr>
            <p:ph type="title" hasCustomPrompt="1"/>
          </p:nvPr>
        </p:nvSpPr>
        <p:spPr>
          <a:xfrm>
            <a:off x="465139" y="899480"/>
            <a:ext cx="7604125" cy="2701925"/>
          </a:xfrm>
          <a:noFill/>
        </p:spPr>
        <p:txBody>
          <a:bodyPr wrap="square" lIns="0" tIns="0" rIns="0" bIns="0" anchor="t" anchorCtr="0">
            <a:noAutofit/>
          </a:bodyPr>
          <a:lstStyle>
            <a:lvl1pPr>
              <a:lnSpc>
                <a:spcPts val="5599"/>
              </a:lnSpc>
              <a:defRPr sz="5399" spc="-15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204842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a:solidFill>
                  <a:srgbClr val="2F2F2F"/>
                </a:solidFill>
              </a:defRPr>
            </a:lvl1pPr>
          </a:lstStyle>
          <a:p>
            <a:r>
              <a:rPr lang="en-US"/>
              <a:t>Photo layout 1</a:t>
            </a:r>
          </a:p>
        </p:txBody>
      </p:sp>
      <p:sp>
        <p:nvSpPr>
          <p:cNvPr id="4" name="Picture Placeholder 3"/>
          <p:cNvSpPr>
            <a:spLocks noGrp="1"/>
          </p:cNvSpPr>
          <p:nvPr>
            <p:ph type="pic" sz="quarter" idx="10"/>
          </p:nvPr>
        </p:nvSpPr>
        <p:spPr>
          <a:xfrm>
            <a:off x="6354763" y="0"/>
            <a:ext cx="6081712" cy="6994525"/>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9761250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3200" strike="noStrike" spc="-130" baseline="0">
                <a:solidFill>
                  <a:srgbClr val="2F2F2F"/>
                </a:solidFill>
              </a:defRPr>
            </a:lvl1pPr>
          </a:lstStyle>
          <a:p>
            <a:r>
              <a:rPr lang="en-US"/>
              <a:t>Title</a:t>
            </a:r>
          </a:p>
        </p:txBody>
      </p:sp>
    </p:spTree>
    <p:extLst>
      <p:ext uri="{BB962C8B-B14F-4D97-AF65-F5344CB8AC3E}">
        <p14:creationId xmlns:p14="http://schemas.microsoft.com/office/powerpoint/2010/main" val="38325638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65138" y="2168526"/>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97922" y="2168525"/>
            <a:ext cx="2734056" cy="4371975"/>
          </a:xfrm>
          <a:blipFill dpi="0" rotWithShape="1">
            <a:blip r:embed="rId3"/>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263490" y="2168525"/>
            <a:ext cx="2734056" cy="4371975"/>
          </a:xfrm>
          <a:blipFill dpi="0" rotWithShape="1">
            <a:blip r:embed="rId4"/>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330706" y="2168525"/>
            <a:ext cx="2734056" cy="4371975"/>
          </a:xfrm>
          <a:blipFill dpi="0" rotWithShape="1">
            <a:blip r:embed="rId5"/>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65138"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97922"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330706"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263490"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Tree>
    <p:extLst>
      <p:ext uri="{BB962C8B-B14F-4D97-AF65-F5344CB8AC3E}">
        <p14:creationId xmlns:p14="http://schemas.microsoft.com/office/powerpoint/2010/main" val="203306241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9" y="2168526"/>
            <a:ext cx="3690937" cy="2654300"/>
          </a:xfrm>
          <a:blipFill>
            <a:blip r:embed="rId2"/>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8" y="2168526"/>
            <a:ext cx="3679825" cy="2654300"/>
          </a:xfrm>
          <a:blipFill>
            <a:blip r:embed="rId3"/>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168526"/>
            <a:ext cx="3695700" cy="2654300"/>
          </a:xfrm>
          <a:blipFill>
            <a:blip r:embed="rId4"/>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65139" y="5026024"/>
            <a:ext cx="3690937" cy="1229456"/>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29456"/>
          </a:xfrm>
        </p:spPr>
        <p:txBody>
          <a:bodyPr lIns="0" tIns="0" rIns="0" bIns="0"/>
          <a:lstStyle>
            <a:lvl1pPr marL="0" indent="0">
              <a:lnSpc>
                <a:spcPts val="1800"/>
              </a:lnSpc>
              <a:spcBef>
                <a:spcPts val="900"/>
              </a:spcBef>
              <a:buNone/>
              <a:defRPr sz="1399">
                <a:solidFill>
                  <a:srgbClr val="2D78D7"/>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29456"/>
          </a:xfrm>
        </p:spPr>
        <p:txBody>
          <a:bodyPr lIns="0" tIns="0" rIns="0" bIns="0"/>
          <a:lstStyle>
            <a:lvl1pPr marL="0" indent="0">
              <a:lnSpc>
                <a:spcPts val="1800"/>
              </a:lnSpc>
              <a:spcBef>
                <a:spcPts val="900"/>
              </a:spcBef>
              <a:buNone/>
              <a:defRPr sz="1399">
                <a:solidFill>
                  <a:srgbClr val="2D78D7"/>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2160864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19805"/>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00394502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2"/>
            <a:ext cx="1727200" cy="2877449"/>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2"/>
            <a:ext cx="1727200" cy="2877449"/>
          </a:xfrm>
        </p:spPr>
        <p:txBody>
          <a:bodyPr lIns="0" tIns="0" rIns="0" bIns="0"/>
          <a:lstStyle>
            <a:lvl1pPr marL="0" indent="0">
              <a:lnSpc>
                <a:spcPts val="1800"/>
              </a:lnSpc>
              <a:spcBef>
                <a:spcPts val="900"/>
              </a:spcBef>
              <a:buNone/>
              <a:defRPr lang="en-US" sz="1399" b="1" kern="1200" spc="0" baseline="0" dirty="0" smtClean="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5088669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66442168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9"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1"/>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9" y="5931091"/>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7"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6" y="5931091"/>
            <a:ext cx="3702053"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59120403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9" y="2168525"/>
            <a:ext cx="11533187" cy="686861"/>
          </a:xfrm>
        </p:spPr>
        <p:txBody>
          <a:bodyPr/>
          <a:lstStyle/>
          <a:p>
            <a:r>
              <a:rPr lang="en-US"/>
              <a:t>Click icon to add table</a:t>
            </a:r>
          </a:p>
        </p:txBody>
      </p:sp>
    </p:spTree>
    <p:extLst>
      <p:ext uri="{BB962C8B-B14F-4D97-AF65-F5344CB8AC3E}">
        <p14:creationId xmlns:p14="http://schemas.microsoft.com/office/powerpoint/2010/main" val="145663771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3678085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0" y="449265"/>
            <a:ext cx="933131" cy="20034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1350717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836718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bg1"/>
                </a:solidFill>
              </a:defRPr>
            </a:lvl1pPr>
          </a:lstStyle>
          <a:p>
            <a:pPr marL="0" lvl="0">
              <a:lnSpc>
                <a:spcPts val="5600"/>
              </a:lnSpc>
            </a:pPr>
            <a:r>
              <a:rPr lang="en-US"/>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White">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249129" y="6388984"/>
            <a:ext cx="3938217" cy="372394"/>
          </a:xfrm>
          <a:prstGeom prst="rect">
            <a:avLst/>
          </a:prstGeom>
        </p:spPr>
        <p:txBody>
          <a:bodyPr vert="horz" lIns="91440" tIns="45720" rIns="91440" bIns="45720" rtlCol="0" anchor="b"/>
          <a:lstStyle>
            <a:lvl1pPr algn="ctr">
              <a:defRPr sz="816">
                <a:solidFill>
                  <a:schemeClr val="tx2"/>
                </a:solidFill>
              </a:defRPr>
            </a:lvl1pPr>
          </a:lstStyle>
          <a:p>
            <a:pPr defTabSz="932205"/>
            <a:endParaRPr lang="en-US">
              <a:solidFill>
                <a:srgbClr val="505050"/>
              </a:solidFill>
            </a:endParaRPr>
          </a:p>
        </p:txBody>
      </p:sp>
      <p:sp>
        <p:nvSpPr>
          <p:cNvPr id="7" name="Slide Number Placeholder 5"/>
          <p:cNvSpPr>
            <a:spLocks noGrp="1"/>
          </p:cNvSpPr>
          <p:nvPr>
            <p:ph type="sldNum" sz="quarter" idx="4"/>
          </p:nvPr>
        </p:nvSpPr>
        <p:spPr>
          <a:xfrm>
            <a:off x="8187346" y="6388984"/>
            <a:ext cx="3938217" cy="372394"/>
          </a:xfrm>
          <a:prstGeom prst="rect">
            <a:avLst/>
          </a:prstGeom>
        </p:spPr>
        <p:txBody>
          <a:bodyPr vert="horz" lIns="91440" tIns="45720" rIns="91440" bIns="45720" rtlCol="0" anchor="b"/>
          <a:lstStyle>
            <a:lvl1pPr algn="r">
              <a:defRPr sz="816">
                <a:solidFill>
                  <a:schemeClr val="tx2"/>
                </a:solidFill>
              </a:defRPr>
            </a:lvl1pPr>
          </a:lstStyle>
          <a:p>
            <a:pPr defTabSz="932205"/>
            <a:fld id="{FE8F78AB-F42F-4814-9F13-9D3CFCC3597B}" type="slidenum">
              <a:rPr lang="en-US" smtClean="0">
                <a:solidFill>
                  <a:srgbClr val="505050"/>
                </a:solidFill>
              </a:rPr>
              <a:pPr defTabSz="932205"/>
              <a:t>‹#›</a:t>
            </a:fld>
            <a:endParaRPr lang="en-US">
              <a:solidFill>
                <a:srgbClr val="505050"/>
              </a:solidFill>
            </a:endParaRPr>
          </a:p>
        </p:txBody>
      </p:sp>
      <p:sp>
        <p:nvSpPr>
          <p:cNvPr id="2" name="Rectangle 1"/>
          <p:cNvSpPr/>
          <p:nvPr userDrawn="1"/>
        </p:nvSpPr>
        <p:spPr>
          <a:xfrm>
            <a:off x="0"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05"/>
            <a:endParaRPr lang="en-US" sz="1836">
              <a:solidFill>
                <a:srgbClr val="FFFFFF"/>
              </a:solidFill>
            </a:endParaRPr>
          </a:p>
        </p:txBody>
      </p:sp>
    </p:spTree>
    <p:extLst>
      <p:ext uri="{BB962C8B-B14F-4D97-AF65-F5344CB8AC3E}">
        <p14:creationId xmlns:p14="http://schemas.microsoft.com/office/powerpoint/2010/main" val="91914192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394918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10/28/2017</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299025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C034F-12E3-4AE9-AB13-46295E03ED32}"/>
              </a:ext>
            </a:extLst>
          </p:cNvPr>
          <p:cNvSpPr>
            <a:spLocks noGrp="1"/>
          </p:cNvSpPr>
          <p:nvPr>
            <p:ph type="dt" sz="half" idx="10"/>
          </p:nvPr>
        </p:nvSpPr>
        <p:spPr/>
        <p:txBody>
          <a:bodyPr/>
          <a:lstStyle/>
          <a:p>
            <a:pPr defTabSz="932597">
              <a:defRPr/>
            </a:pPr>
            <a:fld id="{CC56EB45-85C9-4475-9FDF-B9A97576CA9F}" type="datetime1">
              <a:rPr lang="en-US" smtClean="0">
                <a:solidFill>
                  <a:prstClr val="white">
                    <a:lumMod val="85000"/>
                  </a:prstClr>
                </a:solidFill>
              </a:rPr>
              <a:pPr defTabSz="932597">
                <a:defRPr/>
              </a:pPr>
              <a:t>10/28/2017</a:t>
            </a:fld>
            <a:endParaRPr lang="en-US">
              <a:solidFill>
                <a:prstClr val="white">
                  <a:lumMod val="85000"/>
                </a:prstClr>
              </a:solidFill>
            </a:endParaRPr>
          </a:p>
        </p:txBody>
      </p:sp>
      <p:sp>
        <p:nvSpPr>
          <p:cNvPr id="6" name="Footer Placeholder 5">
            <a:extLst>
              <a:ext uri="{FF2B5EF4-FFF2-40B4-BE49-F238E27FC236}">
                <a16:creationId xmlns:a16="http://schemas.microsoft.com/office/drawing/2014/main" id="{B0BC0A15-2C37-4D96-B604-C0D2EE003F67}"/>
              </a:ext>
            </a:extLst>
          </p:cNvPr>
          <p:cNvSpPr>
            <a:spLocks noGrp="1"/>
          </p:cNvSpPr>
          <p:nvPr>
            <p:ph type="ftr" sz="quarter" idx="11"/>
          </p:nvPr>
        </p:nvSpPr>
        <p:spPr/>
        <p:txBody>
          <a:bodyPr/>
          <a:lstStyle/>
          <a:p>
            <a:pPr defTabSz="932597">
              <a:defRPr/>
            </a:pPr>
            <a:r>
              <a:rPr lang="en-US">
                <a:solidFill>
                  <a:prstClr val="white">
                    <a:lumMod val="85000"/>
                  </a:prstClr>
                </a:solidFill>
              </a:rPr>
              <a:t>&lt;company name&gt;- SUBJECT TO NDA OR PIA</a:t>
            </a:r>
          </a:p>
        </p:txBody>
      </p:sp>
      <p:sp>
        <p:nvSpPr>
          <p:cNvPr id="7" name="Slide Number Placeholder 6">
            <a:extLst>
              <a:ext uri="{FF2B5EF4-FFF2-40B4-BE49-F238E27FC236}">
                <a16:creationId xmlns:a16="http://schemas.microsoft.com/office/drawing/2014/main" id="{3596B425-D670-4D27-8CB1-4609A8E3E1E0}"/>
              </a:ext>
            </a:extLst>
          </p:cNvPr>
          <p:cNvSpPr>
            <a:spLocks noGrp="1"/>
          </p:cNvSpPr>
          <p:nvPr>
            <p:ph type="sldNum" sz="quarter" idx="12"/>
          </p:nvPr>
        </p:nvSpPr>
        <p:spPr/>
        <p:txBody>
          <a:body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Tree>
    <p:extLst>
      <p:ext uri="{BB962C8B-B14F-4D97-AF65-F5344CB8AC3E}">
        <p14:creationId xmlns:p14="http://schemas.microsoft.com/office/powerpoint/2010/main" val="12922657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2EA68F-3DBD-4E7E-932C-AF3E19D1453C}"/>
              </a:ext>
            </a:extLst>
          </p:cNvPr>
          <p:cNvSpPr>
            <a:spLocks noGrp="1"/>
          </p:cNvSpPr>
          <p:nvPr>
            <p:ph type="dt" sz="half" idx="10"/>
          </p:nvPr>
        </p:nvSpPr>
        <p:spPr/>
        <p:txBody>
          <a:bodyPr/>
          <a:lstStyle/>
          <a:p>
            <a:pPr defTabSz="932597">
              <a:defRPr/>
            </a:pPr>
            <a:fld id="{4F24F8FE-039C-4BD1-93DC-05B7F4455EE4}" type="datetime1">
              <a:rPr lang="en-US" smtClean="0">
                <a:solidFill>
                  <a:prstClr val="white">
                    <a:lumMod val="85000"/>
                  </a:prstClr>
                </a:solidFill>
              </a:rPr>
              <a:pPr defTabSz="932597">
                <a:defRPr/>
              </a:pPr>
              <a:t>10/28/2017</a:t>
            </a:fld>
            <a:endParaRPr lang="en-US">
              <a:solidFill>
                <a:prstClr val="white">
                  <a:lumMod val="85000"/>
                </a:prstClr>
              </a:solidFill>
            </a:endParaRPr>
          </a:p>
        </p:txBody>
      </p:sp>
      <p:sp>
        <p:nvSpPr>
          <p:cNvPr id="4" name="Footer Placeholder 3">
            <a:extLst>
              <a:ext uri="{FF2B5EF4-FFF2-40B4-BE49-F238E27FC236}">
                <a16:creationId xmlns:a16="http://schemas.microsoft.com/office/drawing/2014/main" id="{9D14CA11-6EB9-4E42-847C-599A704DBE08}"/>
              </a:ext>
            </a:extLst>
          </p:cNvPr>
          <p:cNvSpPr>
            <a:spLocks noGrp="1"/>
          </p:cNvSpPr>
          <p:nvPr>
            <p:ph type="ftr" sz="quarter" idx="11"/>
          </p:nvPr>
        </p:nvSpPr>
        <p:spPr/>
        <p:txBody>
          <a:bodyPr/>
          <a:lstStyle/>
          <a:p>
            <a:pPr defTabSz="932597">
              <a:defRPr/>
            </a:pPr>
            <a:r>
              <a:rPr lang="en-US">
                <a:solidFill>
                  <a:prstClr val="white">
                    <a:lumMod val="85000"/>
                  </a:prstClr>
                </a:solidFill>
              </a:rPr>
              <a:t>&lt;company name&gt;- SUBJECT TO NDA OR PIA</a:t>
            </a:r>
          </a:p>
        </p:txBody>
      </p:sp>
      <p:sp>
        <p:nvSpPr>
          <p:cNvPr id="5" name="Slide Number Placeholder 4">
            <a:extLst>
              <a:ext uri="{FF2B5EF4-FFF2-40B4-BE49-F238E27FC236}">
                <a16:creationId xmlns:a16="http://schemas.microsoft.com/office/drawing/2014/main" id="{A59FE70C-4225-4E0C-86C3-1832D6330037}"/>
              </a:ext>
            </a:extLst>
          </p:cNvPr>
          <p:cNvSpPr>
            <a:spLocks noGrp="1"/>
          </p:cNvSpPr>
          <p:nvPr>
            <p:ph type="sldNum" sz="quarter" idx="12"/>
          </p:nvPr>
        </p:nvSpPr>
        <p:spPr/>
        <p:txBody>
          <a:body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
        <p:nvSpPr>
          <p:cNvPr id="6" name="Rectangle 5">
            <a:extLst>
              <a:ext uri="{FF2B5EF4-FFF2-40B4-BE49-F238E27FC236}">
                <a16:creationId xmlns:a16="http://schemas.microsoft.com/office/drawing/2014/main" id="{930EAF12-2ABA-44F5-8FEE-C5829967A4E2}"/>
              </a:ext>
            </a:extLst>
          </p:cNvPr>
          <p:cNvSpPr/>
          <p:nvPr userDrawn="1"/>
        </p:nvSpPr>
        <p:spPr>
          <a:xfrm>
            <a:off x="0" y="6194134"/>
            <a:ext cx="2940298" cy="55938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white"/>
              </a:solidFill>
              <a:effectLst/>
              <a:uLnTx/>
              <a:uFillTx/>
              <a:latin typeface="Segoe UI"/>
              <a:ea typeface="+mn-ea"/>
              <a:cs typeface="+mn-cs"/>
            </a:endParaRPr>
          </a:p>
        </p:txBody>
      </p:sp>
      <p:sp>
        <p:nvSpPr>
          <p:cNvPr id="7" name="Title 1">
            <a:extLst>
              <a:ext uri="{FF2B5EF4-FFF2-40B4-BE49-F238E27FC236}">
                <a16:creationId xmlns:a16="http://schemas.microsoft.com/office/drawing/2014/main" id="{EA9A4AE6-8739-4E66-A231-350BC7A522D0}"/>
              </a:ext>
            </a:extLst>
          </p:cNvPr>
          <p:cNvSpPr>
            <a:spLocks noGrp="1"/>
          </p:cNvSpPr>
          <p:nvPr>
            <p:ph type="title" hasCustomPrompt="1"/>
          </p:nvPr>
        </p:nvSpPr>
        <p:spPr>
          <a:xfrm>
            <a:off x="0" y="3"/>
            <a:ext cx="12436475" cy="559763"/>
          </a:xfrm>
          <a:solidFill>
            <a:schemeClr val="tx1">
              <a:lumMod val="75000"/>
              <a:lumOff val="25000"/>
            </a:schemeClr>
          </a:solidFill>
        </p:spPr>
        <p:txBody>
          <a:bodyPr>
            <a:noAutofit/>
          </a:bodyPr>
          <a:lstStyle>
            <a:lvl1pPr algn="l">
              <a:defRPr sz="3672" baseline="0">
                <a:solidFill>
                  <a:srgbClr val="FFFF00"/>
                </a:solidFill>
                <a:latin typeface="+mn-lt"/>
              </a:defRPr>
            </a:lvl1pPr>
          </a:lstStyle>
          <a:p>
            <a:r>
              <a:rPr lang="en-US"/>
              <a:t>Insert This Slide Title</a:t>
            </a:r>
          </a:p>
        </p:txBody>
      </p:sp>
      <p:sp>
        <p:nvSpPr>
          <p:cNvPr id="8" name="Text Placeholder 6">
            <a:extLst>
              <a:ext uri="{FF2B5EF4-FFF2-40B4-BE49-F238E27FC236}">
                <a16:creationId xmlns:a16="http://schemas.microsoft.com/office/drawing/2014/main" id="{630EC121-E61A-4774-817D-9478F417EC09}"/>
              </a:ext>
            </a:extLst>
          </p:cNvPr>
          <p:cNvSpPr>
            <a:spLocks noGrp="1"/>
          </p:cNvSpPr>
          <p:nvPr>
            <p:ph type="body" sz="quarter" idx="13" hasCustomPrompt="1"/>
          </p:nvPr>
        </p:nvSpPr>
        <p:spPr>
          <a:xfrm>
            <a:off x="0" y="559386"/>
            <a:ext cx="12436475" cy="5634748"/>
          </a:xfrm>
          <a:solidFill>
            <a:schemeClr val="bg1"/>
          </a:solidFill>
        </p:spPr>
        <p:txBody>
          <a:bodyPr>
            <a:normAutofit/>
          </a:bodyPr>
          <a:lstStyle>
            <a:lvl1pPr marL="161469" indent="-161469">
              <a:lnSpc>
                <a:spcPct val="100000"/>
              </a:lnSpc>
              <a:defRPr sz="3328"/>
            </a:lvl1pPr>
            <a:lvl2pPr marL="369908" indent="-160001">
              <a:lnSpc>
                <a:spcPct val="100000"/>
              </a:lnSpc>
              <a:defRPr sz="2856"/>
            </a:lvl2pPr>
            <a:lvl3pPr marL="531377" indent="-161469">
              <a:lnSpc>
                <a:spcPct val="100000"/>
              </a:lnSpc>
              <a:defRPr sz="2448"/>
            </a:lvl3pPr>
            <a:lvl4pPr marL="684038" indent="-152662">
              <a:lnSpc>
                <a:spcPct val="100000"/>
              </a:lnSpc>
              <a:defRPr sz="2040"/>
            </a:lvl4pPr>
            <a:lvl5pPr marL="845505" indent="-161469">
              <a:lnSpc>
                <a:spcPct val="100000"/>
              </a:lnSpc>
              <a:defRPr sz="1836"/>
            </a:lvl5pPr>
          </a:lstStyle>
          <a:p>
            <a:pPr lvl="0"/>
            <a:r>
              <a:rPr lang="en-US"/>
              <a:t>Insert Slide Notes</a:t>
            </a:r>
          </a:p>
          <a:p>
            <a:pPr lvl="1"/>
            <a:r>
              <a:rPr lang="en-US"/>
              <a:t>Second level Notes</a:t>
            </a:r>
          </a:p>
          <a:p>
            <a:pPr lvl="2"/>
            <a:r>
              <a:rPr lang="en-US"/>
              <a:t>Third level Notes</a:t>
            </a:r>
          </a:p>
          <a:p>
            <a:pPr lvl="3"/>
            <a:r>
              <a:rPr lang="en-US"/>
              <a:t>Fourth level Notes</a:t>
            </a:r>
          </a:p>
          <a:p>
            <a:pPr lvl="4"/>
            <a:r>
              <a:rPr lang="en-US"/>
              <a:t>Fifth level Notes</a:t>
            </a:r>
          </a:p>
        </p:txBody>
      </p:sp>
      <p:sp>
        <p:nvSpPr>
          <p:cNvPr id="9" name="Text Placeholder 6">
            <a:extLst>
              <a:ext uri="{FF2B5EF4-FFF2-40B4-BE49-F238E27FC236}">
                <a16:creationId xmlns:a16="http://schemas.microsoft.com/office/drawing/2014/main" id="{1ED6CC61-523B-4763-9137-791F3C04D742}"/>
              </a:ext>
            </a:extLst>
          </p:cNvPr>
          <p:cNvSpPr>
            <a:spLocks noGrp="1"/>
          </p:cNvSpPr>
          <p:nvPr>
            <p:ph type="body" sz="quarter" idx="14" hasCustomPrompt="1"/>
          </p:nvPr>
        </p:nvSpPr>
        <p:spPr>
          <a:xfrm>
            <a:off x="2940298" y="6194134"/>
            <a:ext cx="9496177" cy="559385"/>
          </a:xfrm>
          <a:solidFill>
            <a:schemeClr val="tx1">
              <a:lumMod val="75000"/>
              <a:lumOff val="25000"/>
            </a:schemeClr>
          </a:solidFill>
        </p:spPr>
        <p:txBody>
          <a:bodyPr anchor="ctr"/>
          <a:lstStyle>
            <a:lvl1pPr marL="0" indent="0">
              <a:buNone/>
              <a:defRPr>
                <a:solidFill>
                  <a:srgbClr val="FFFF00"/>
                </a:solidFill>
              </a:defRPr>
            </a:lvl1pPr>
          </a:lstStyle>
          <a:p>
            <a:pPr lvl="0"/>
            <a:r>
              <a:rPr lang="en-US"/>
              <a:t>Insert Next Slide Title</a:t>
            </a:r>
          </a:p>
        </p:txBody>
      </p:sp>
      <p:sp>
        <p:nvSpPr>
          <p:cNvPr id="10" name="Chevron 6">
            <a:extLst>
              <a:ext uri="{FF2B5EF4-FFF2-40B4-BE49-F238E27FC236}">
                <a16:creationId xmlns:a16="http://schemas.microsoft.com/office/drawing/2014/main" id="{B1B3DA47-9473-4D8E-8A42-B7EEE161C389}"/>
              </a:ext>
            </a:extLst>
          </p:cNvPr>
          <p:cNvSpPr/>
          <p:nvPr userDrawn="1"/>
        </p:nvSpPr>
        <p:spPr>
          <a:xfrm>
            <a:off x="1"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1" name="Chevron 7">
            <a:extLst>
              <a:ext uri="{FF2B5EF4-FFF2-40B4-BE49-F238E27FC236}">
                <a16:creationId xmlns:a16="http://schemas.microsoft.com/office/drawing/2014/main" id="{76A5A0C8-0611-4696-B5E1-4FD78B7F5357}"/>
              </a:ext>
            </a:extLst>
          </p:cNvPr>
          <p:cNvSpPr/>
          <p:nvPr userDrawn="1"/>
        </p:nvSpPr>
        <p:spPr>
          <a:xfrm>
            <a:off x="390698"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2" name="Chevron 8">
            <a:extLst>
              <a:ext uri="{FF2B5EF4-FFF2-40B4-BE49-F238E27FC236}">
                <a16:creationId xmlns:a16="http://schemas.microsoft.com/office/drawing/2014/main" id="{54F50FB9-35E3-4468-9BFA-0CC259A29DC9}"/>
              </a:ext>
            </a:extLst>
          </p:cNvPr>
          <p:cNvSpPr/>
          <p:nvPr userDrawn="1"/>
        </p:nvSpPr>
        <p:spPr>
          <a:xfrm>
            <a:off x="781395"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3" name="Chevron 9">
            <a:extLst>
              <a:ext uri="{FF2B5EF4-FFF2-40B4-BE49-F238E27FC236}">
                <a16:creationId xmlns:a16="http://schemas.microsoft.com/office/drawing/2014/main" id="{7718782E-1EF1-4CF9-9BD4-49D189FA5F77}"/>
              </a:ext>
            </a:extLst>
          </p:cNvPr>
          <p:cNvSpPr/>
          <p:nvPr userDrawn="1"/>
        </p:nvSpPr>
        <p:spPr>
          <a:xfrm>
            <a:off x="1172093"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4" name="Chevron 10">
            <a:extLst>
              <a:ext uri="{FF2B5EF4-FFF2-40B4-BE49-F238E27FC236}">
                <a16:creationId xmlns:a16="http://schemas.microsoft.com/office/drawing/2014/main" id="{3A4804F9-3A3D-4CA3-8AA3-9F16305894B0}"/>
              </a:ext>
            </a:extLst>
          </p:cNvPr>
          <p:cNvSpPr/>
          <p:nvPr userDrawn="1"/>
        </p:nvSpPr>
        <p:spPr>
          <a:xfrm>
            <a:off x="1562790"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5" name="Chevron 11">
            <a:extLst>
              <a:ext uri="{FF2B5EF4-FFF2-40B4-BE49-F238E27FC236}">
                <a16:creationId xmlns:a16="http://schemas.microsoft.com/office/drawing/2014/main" id="{83989D27-7C9B-4C11-B787-71FBE825B723}"/>
              </a:ext>
            </a:extLst>
          </p:cNvPr>
          <p:cNvSpPr/>
          <p:nvPr userDrawn="1"/>
        </p:nvSpPr>
        <p:spPr>
          <a:xfrm>
            <a:off x="1953487"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6" name="Chevron 12">
            <a:extLst>
              <a:ext uri="{FF2B5EF4-FFF2-40B4-BE49-F238E27FC236}">
                <a16:creationId xmlns:a16="http://schemas.microsoft.com/office/drawing/2014/main" id="{3F39B4C4-BFD9-4396-ADE3-798B78822EB3}"/>
              </a:ext>
            </a:extLst>
          </p:cNvPr>
          <p:cNvSpPr/>
          <p:nvPr userDrawn="1"/>
        </p:nvSpPr>
        <p:spPr>
          <a:xfrm>
            <a:off x="2344184"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193862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021AE-9061-475E-B75F-6B105FCA8E08}"/>
              </a:ext>
            </a:extLst>
          </p:cNvPr>
          <p:cNvSpPr/>
          <p:nvPr userDrawn="1"/>
        </p:nvSpPr>
        <p:spPr>
          <a:xfrm>
            <a:off x="0" y="0"/>
            <a:ext cx="12436475" cy="699452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srgbClr val="FFFFFF"/>
              </a:solidFill>
              <a:effectLst/>
              <a:uLnTx/>
              <a:uFillTx/>
              <a:latin typeface="Segoe UI"/>
              <a:ea typeface="+mn-ea"/>
              <a:cs typeface="+mn-cs"/>
            </a:endParaRPr>
          </a:p>
        </p:txBody>
      </p:sp>
      <p:sp>
        <p:nvSpPr>
          <p:cNvPr id="7" name="Picture Placeholder 2">
            <a:extLst>
              <a:ext uri="{FF2B5EF4-FFF2-40B4-BE49-F238E27FC236}">
                <a16:creationId xmlns:a16="http://schemas.microsoft.com/office/drawing/2014/main" id="{1A215E83-E4E4-4455-B424-F4925BA1B73D}"/>
              </a:ext>
            </a:extLst>
          </p:cNvPr>
          <p:cNvSpPr>
            <a:spLocks noGrp="1" noChangeAspect="1"/>
          </p:cNvSpPr>
          <p:nvPr>
            <p:ph type="pic" sz="quarter" idx="10"/>
          </p:nvPr>
        </p:nvSpPr>
        <p:spPr>
          <a:xfrm>
            <a:off x="71088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8" name="Picture Placeholder 2">
            <a:extLst>
              <a:ext uri="{FF2B5EF4-FFF2-40B4-BE49-F238E27FC236}">
                <a16:creationId xmlns:a16="http://schemas.microsoft.com/office/drawing/2014/main" id="{0931FB9D-5ABA-40EB-ABAD-561DD69350C1}"/>
              </a:ext>
            </a:extLst>
          </p:cNvPr>
          <p:cNvSpPr>
            <a:spLocks noGrp="1" noChangeAspect="1"/>
          </p:cNvSpPr>
          <p:nvPr>
            <p:ph type="pic" sz="quarter" idx="11"/>
          </p:nvPr>
        </p:nvSpPr>
        <p:spPr>
          <a:xfrm>
            <a:off x="296277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9" name="Picture Placeholder 2">
            <a:extLst>
              <a:ext uri="{FF2B5EF4-FFF2-40B4-BE49-F238E27FC236}">
                <a16:creationId xmlns:a16="http://schemas.microsoft.com/office/drawing/2014/main" id="{60B3AD9D-7389-46CB-9282-D659C98946FB}"/>
              </a:ext>
            </a:extLst>
          </p:cNvPr>
          <p:cNvSpPr>
            <a:spLocks noGrp="1" noChangeAspect="1"/>
          </p:cNvSpPr>
          <p:nvPr>
            <p:ph type="pic" sz="quarter" idx="12"/>
          </p:nvPr>
        </p:nvSpPr>
        <p:spPr>
          <a:xfrm>
            <a:off x="521466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0" name="Picture Placeholder 2">
            <a:extLst>
              <a:ext uri="{FF2B5EF4-FFF2-40B4-BE49-F238E27FC236}">
                <a16:creationId xmlns:a16="http://schemas.microsoft.com/office/drawing/2014/main" id="{C050F100-D99D-4618-AB17-493795F33558}"/>
              </a:ext>
            </a:extLst>
          </p:cNvPr>
          <p:cNvSpPr>
            <a:spLocks noGrp="1" noChangeAspect="1"/>
          </p:cNvSpPr>
          <p:nvPr>
            <p:ph type="pic" sz="quarter" idx="13"/>
          </p:nvPr>
        </p:nvSpPr>
        <p:spPr>
          <a:xfrm>
            <a:off x="7466555"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1" name="Picture Placeholder 2">
            <a:extLst>
              <a:ext uri="{FF2B5EF4-FFF2-40B4-BE49-F238E27FC236}">
                <a16:creationId xmlns:a16="http://schemas.microsoft.com/office/drawing/2014/main" id="{02ECEC38-5F08-4AC1-B408-72F3E5786494}"/>
              </a:ext>
            </a:extLst>
          </p:cNvPr>
          <p:cNvSpPr>
            <a:spLocks noGrp="1" noChangeAspect="1"/>
          </p:cNvSpPr>
          <p:nvPr>
            <p:ph type="pic" sz="quarter" idx="14"/>
          </p:nvPr>
        </p:nvSpPr>
        <p:spPr>
          <a:xfrm>
            <a:off x="9718445"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2" name="Picture Placeholder 2">
            <a:extLst>
              <a:ext uri="{FF2B5EF4-FFF2-40B4-BE49-F238E27FC236}">
                <a16:creationId xmlns:a16="http://schemas.microsoft.com/office/drawing/2014/main" id="{BBACCF23-45AF-44F0-93CB-550E85385BA4}"/>
              </a:ext>
            </a:extLst>
          </p:cNvPr>
          <p:cNvSpPr>
            <a:spLocks noGrp="1" noChangeAspect="1"/>
          </p:cNvSpPr>
          <p:nvPr>
            <p:ph type="pic" sz="quarter" idx="15"/>
          </p:nvPr>
        </p:nvSpPr>
        <p:spPr>
          <a:xfrm>
            <a:off x="71088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3" name="Picture Placeholder 2">
            <a:extLst>
              <a:ext uri="{FF2B5EF4-FFF2-40B4-BE49-F238E27FC236}">
                <a16:creationId xmlns:a16="http://schemas.microsoft.com/office/drawing/2014/main" id="{A9CA5854-F353-4CB1-9A4C-F376DCFDD2C7}"/>
              </a:ext>
            </a:extLst>
          </p:cNvPr>
          <p:cNvSpPr>
            <a:spLocks noGrp="1" noChangeAspect="1"/>
          </p:cNvSpPr>
          <p:nvPr>
            <p:ph type="pic" sz="quarter" idx="16"/>
          </p:nvPr>
        </p:nvSpPr>
        <p:spPr>
          <a:xfrm>
            <a:off x="296277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4" name="Picture Placeholder 2">
            <a:extLst>
              <a:ext uri="{FF2B5EF4-FFF2-40B4-BE49-F238E27FC236}">
                <a16:creationId xmlns:a16="http://schemas.microsoft.com/office/drawing/2014/main" id="{A40856EF-E81C-425D-9CBE-890EF0D74CAF}"/>
              </a:ext>
            </a:extLst>
          </p:cNvPr>
          <p:cNvSpPr>
            <a:spLocks noGrp="1" noChangeAspect="1"/>
          </p:cNvSpPr>
          <p:nvPr>
            <p:ph type="pic" sz="quarter" idx="17"/>
          </p:nvPr>
        </p:nvSpPr>
        <p:spPr>
          <a:xfrm>
            <a:off x="521466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5" name="Picture Placeholder 2">
            <a:extLst>
              <a:ext uri="{FF2B5EF4-FFF2-40B4-BE49-F238E27FC236}">
                <a16:creationId xmlns:a16="http://schemas.microsoft.com/office/drawing/2014/main" id="{AE907113-EE45-4F14-A43B-D84C2F4F8145}"/>
              </a:ext>
            </a:extLst>
          </p:cNvPr>
          <p:cNvSpPr>
            <a:spLocks noGrp="1" noChangeAspect="1"/>
          </p:cNvSpPr>
          <p:nvPr>
            <p:ph type="pic" sz="quarter" idx="18"/>
          </p:nvPr>
        </p:nvSpPr>
        <p:spPr>
          <a:xfrm>
            <a:off x="7466555"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6" name="Picture Placeholder 2">
            <a:extLst>
              <a:ext uri="{FF2B5EF4-FFF2-40B4-BE49-F238E27FC236}">
                <a16:creationId xmlns:a16="http://schemas.microsoft.com/office/drawing/2014/main" id="{BE7A21B7-BA89-4792-A7CE-4B032EBF8478}"/>
              </a:ext>
            </a:extLst>
          </p:cNvPr>
          <p:cNvSpPr>
            <a:spLocks noGrp="1" noChangeAspect="1"/>
          </p:cNvSpPr>
          <p:nvPr>
            <p:ph type="pic" sz="quarter" idx="19"/>
          </p:nvPr>
        </p:nvSpPr>
        <p:spPr>
          <a:xfrm>
            <a:off x="9718445"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7" name="Picture Placeholder 2">
            <a:extLst>
              <a:ext uri="{FF2B5EF4-FFF2-40B4-BE49-F238E27FC236}">
                <a16:creationId xmlns:a16="http://schemas.microsoft.com/office/drawing/2014/main" id="{B815D10E-B09E-49F0-8A08-C8EBFE35B0C4}"/>
              </a:ext>
            </a:extLst>
          </p:cNvPr>
          <p:cNvSpPr>
            <a:spLocks noGrp="1" noChangeAspect="1"/>
          </p:cNvSpPr>
          <p:nvPr>
            <p:ph type="pic" sz="quarter" idx="20"/>
          </p:nvPr>
        </p:nvSpPr>
        <p:spPr>
          <a:xfrm>
            <a:off x="71088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8" name="Picture Placeholder 2">
            <a:extLst>
              <a:ext uri="{FF2B5EF4-FFF2-40B4-BE49-F238E27FC236}">
                <a16:creationId xmlns:a16="http://schemas.microsoft.com/office/drawing/2014/main" id="{28922F25-2466-4EF7-A92C-CE8393FDCBB0}"/>
              </a:ext>
            </a:extLst>
          </p:cNvPr>
          <p:cNvSpPr>
            <a:spLocks noGrp="1" noChangeAspect="1"/>
          </p:cNvSpPr>
          <p:nvPr>
            <p:ph type="pic" sz="quarter" idx="21"/>
          </p:nvPr>
        </p:nvSpPr>
        <p:spPr>
          <a:xfrm>
            <a:off x="296277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9" name="Picture Placeholder 2">
            <a:extLst>
              <a:ext uri="{FF2B5EF4-FFF2-40B4-BE49-F238E27FC236}">
                <a16:creationId xmlns:a16="http://schemas.microsoft.com/office/drawing/2014/main" id="{2F9685EC-DD7E-44FE-9449-73428D9F7B26}"/>
              </a:ext>
            </a:extLst>
          </p:cNvPr>
          <p:cNvSpPr>
            <a:spLocks noGrp="1" noChangeAspect="1"/>
          </p:cNvSpPr>
          <p:nvPr>
            <p:ph type="pic" sz="quarter" idx="22"/>
          </p:nvPr>
        </p:nvSpPr>
        <p:spPr>
          <a:xfrm>
            <a:off x="521466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0" name="Picture Placeholder 2">
            <a:extLst>
              <a:ext uri="{FF2B5EF4-FFF2-40B4-BE49-F238E27FC236}">
                <a16:creationId xmlns:a16="http://schemas.microsoft.com/office/drawing/2014/main" id="{5E557FBD-1A32-4807-9119-D2577B89B9A1}"/>
              </a:ext>
            </a:extLst>
          </p:cNvPr>
          <p:cNvSpPr>
            <a:spLocks noGrp="1" noChangeAspect="1"/>
          </p:cNvSpPr>
          <p:nvPr>
            <p:ph type="pic" sz="quarter" idx="23"/>
          </p:nvPr>
        </p:nvSpPr>
        <p:spPr>
          <a:xfrm>
            <a:off x="7466555"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1" name="Picture Placeholder 2">
            <a:extLst>
              <a:ext uri="{FF2B5EF4-FFF2-40B4-BE49-F238E27FC236}">
                <a16:creationId xmlns:a16="http://schemas.microsoft.com/office/drawing/2014/main" id="{37DC57CD-E57A-4B7C-8697-B3001CCF78DD}"/>
              </a:ext>
            </a:extLst>
          </p:cNvPr>
          <p:cNvSpPr>
            <a:spLocks noGrp="1" noChangeAspect="1"/>
          </p:cNvSpPr>
          <p:nvPr>
            <p:ph type="pic" sz="quarter" idx="24"/>
          </p:nvPr>
        </p:nvSpPr>
        <p:spPr>
          <a:xfrm>
            <a:off x="9718445"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2" name="Picture Placeholder 2">
            <a:extLst>
              <a:ext uri="{FF2B5EF4-FFF2-40B4-BE49-F238E27FC236}">
                <a16:creationId xmlns:a16="http://schemas.microsoft.com/office/drawing/2014/main" id="{4DB326CB-74EF-4E2C-B00B-4F02503DFE49}"/>
              </a:ext>
            </a:extLst>
          </p:cNvPr>
          <p:cNvSpPr>
            <a:spLocks noGrp="1" noChangeAspect="1"/>
          </p:cNvSpPr>
          <p:nvPr>
            <p:ph type="pic" sz="quarter" idx="25"/>
          </p:nvPr>
        </p:nvSpPr>
        <p:spPr>
          <a:xfrm>
            <a:off x="71088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3" name="Picture Placeholder 2">
            <a:extLst>
              <a:ext uri="{FF2B5EF4-FFF2-40B4-BE49-F238E27FC236}">
                <a16:creationId xmlns:a16="http://schemas.microsoft.com/office/drawing/2014/main" id="{683F8CB1-A628-4CF0-91B0-62E6AE139828}"/>
              </a:ext>
            </a:extLst>
          </p:cNvPr>
          <p:cNvSpPr>
            <a:spLocks noGrp="1" noChangeAspect="1"/>
          </p:cNvSpPr>
          <p:nvPr>
            <p:ph type="pic" sz="quarter" idx="26"/>
          </p:nvPr>
        </p:nvSpPr>
        <p:spPr>
          <a:xfrm>
            <a:off x="296277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4" name="Picture Placeholder 2">
            <a:extLst>
              <a:ext uri="{FF2B5EF4-FFF2-40B4-BE49-F238E27FC236}">
                <a16:creationId xmlns:a16="http://schemas.microsoft.com/office/drawing/2014/main" id="{D357574B-944F-489A-84FA-4239CA57F643}"/>
              </a:ext>
            </a:extLst>
          </p:cNvPr>
          <p:cNvSpPr>
            <a:spLocks noGrp="1" noChangeAspect="1"/>
          </p:cNvSpPr>
          <p:nvPr>
            <p:ph type="pic" sz="quarter" idx="27"/>
          </p:nvPr>
        </p:nvSpPr>
        <p:spPr>
          <a:xfrm>
            <a:off x="521466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5" name="Picture Placeholder 2">
            <a:extLst>
              <a:ext uri="{FF2B5EF4-FFF2-40B4-BE49-F238E27FC236}">
                <a16:creationId xmlns:a16="http://schemas.microsoft.com/office/drawing/2014/main" id="{E1CA1289-0A6E-49B6-B8E6-85D1C99B8635}"/>
              </a:ext>
            </a:extLst>
          </p:cNvPr>
          <p:cNvSpPr>
            <a:spLocks noGrp="1" noChangeAspect="1"/>
          </p:cNvSpPr>
          <p:nvPr>
            <p:ph type="pic" sz="quarter" idx="28"/>
          </p:nvPr>
        </p:nvSpPr>
        <p:spPr>
          <a:xfrm>
            <a:off x="7466555"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6" name="Picture Placeholder 2">
            <a:extLst>
              <a:ext uri="{FF2B5EF4-FFF2-40B4-BE49-F238E27FC236}">
                <a16:creationId xmlns:a16="http://schemas.microsoft.com/office/drawing/2014/main" id="{FF3FCB5C-F769-4A31-AF09-3DEE850CBCD4}"/>
              </a:ext>
            </a:extLst>
          </p:cNvPr>
          <p:cNvSpPr>
            <a:spLocks noGrp="1" noChangeAspect="1"/>
          </p:cNvSpPr>
          <p:nvPr>
            <p:ph type="pic" sz="quarter" idx="29"/>
          </p:nvPr>
        </p:nvSpPr>
        <p:spPr>
          <a:xfrm>
            <a:off x="9718445"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7" name="Title 22">
            <a:extLst>
              <a:ext uri="{FF2B5EF4-FFF2-40B4-BE49-F238E27FC236}">
                <a16:creationId xmlns:a16="http://schemas.microsoft.com/office/drawing/2014/main" id="{F67BBE1D-C834-48F1-BFA5-853A33C0FD1B}"/>
              </a:ext>
            </a:extLst>
          </p:cNvPr>
          <p:cNvSpPr>
            <a:spLocks noGrp="1"/>
          </p:cNvSpPr>
          <p:nvPr>
            <p:ph type="title"/>
          </p:nvPr>
        </p:nvSpPr>
        <p:spPr>
          <a:xfrm>
            <a:off x="0" y="168760"/>
            <a:ext cx="12436475" cy="617294"/>
          </a:xfrm>
        </p:spPr>
        <p:txBody>
          <a:bodyPr/>
          <a:lstStyle>
            <a:lvl1pPr algn="ctr">
              <a:defRPr>
                <a:solidFill>
                  <a:sysClr val="windowText" lastClr="000000"/>
                </a:solidFill>
              </a:defRPr>
            </a:lvl1pPr>
          </a:lstStyle>
          <a:p>
            <a:r>
              <a:rPr lang="en-US"/>
              <a:t>Click to edit Master title style</a:t>
            </a:r>
          </a:p>
        </p:txBody>
      </p:sp>
      <p:sp>
        <p:nvSpPr>
          <p:cNvPr id="28" name="Date Placeholder 1">
            <a:extLst>
              <a:ext uri="{FF2B5EF4-FFF2-40B4-BE49-F238E27FC236}">
                <a16:creationId xmlns:a16="http://schemas.microsoft.com/office/drawing/2014/main" id="{D780E0CF-9EE0-44D0-A330-7446B86FCF55}"/>
              </a:ext>
            </a:extLst>
          </p:cNvPr>
          <p:cNvSpPr>
            <a:spLocks noGrp="1"/>
          </p:cNvSpPr>
          <p:nvPr>
            <p:ph type="dt" sz="half" idx="30"/>
          </p:nvPr>
        </p:nvSpPr>
        <p:spPr>
          <a:xfrm>
            <a:off x="0" y="6832747"/>
            <a:ext cx="1048018" cy="161778"/>
          </a:xfrm>
        </p:spPr>
        <p:txBody>
          <a:bodyPr/>
          <a:lstStyle/>
          <a:p>
            <a:pPr defTabSz="932597">
              <a:defRPr/>
            </a:pPr>
            <a:fld id="{CC56EB45-85C9-4475-9FDF-B9A97576CA9F}" type="datetime1">
              <a:rPr lang="en-US" smtClean="0">
                <a:solidFill>
                  <a:prstClr val="white">
                    <a:lumMod val="85000"/>
                  </a:prstClr>
                </a:solidFill>
              </a:rPr>
              <a:pPr defTabSz="932597">
                <a:defRPr/>
              </a:pPr>
              <a:t>10/28/2017</a:t>
            </a:fld>
            <a:endParaRPr lang="en-US">
              <a:solidFill>
                <a:prstClr val="white">
                  <a:lumMod val="85000"/>
                </a:prstClr>
              </a:solidFill>
            </a:endParaRPr>
          </a:p>
        </p:txBody>
      </p:sp>
      <p:sp>
        <p:nvSpPr>
          <p:cNvPr id="29" name="Footer Placeholder 5">
            <a:extLst>
              <a:ext uri="{FF2B5EF4-FFF2-40B4-BE49-F238E27FC236}">
                <a16:creationId xmlns:a16="http://schemas.microsoft.com/office/drawing/2014/main" id="{BDC08111-10B7-4B19-A311-78B283910968}"/>
              </a:ext>
            </a:extLst>
          </p:cNvPr>
          <p:cNvSpPr>
            <a:spLocks noGrp="1"/>
          </p:cNvSpPr>
          <p:nvPr>
            <p:ph type="ftr" sz="quarter" idx="31"/>
          </p:nvPr>
        </p:nvSpPr>
        <p:spPr>
          <a:xfrm>
            <a:off x="1404344" y="6832747"/>
            <a:ext cx="10113369" cy="161778"/>
          </a:xfrm>
        </p:spPr>
        <p:txBody>
          <a:bodyPr/>
          <a:lstStyle/>
          <a:p>
            <a:pPr defTabSz="932597">
              <a:defRPr/>
            </a:pPr>
            <a:r>
              <a:rPr lang="en-US">
                <a:solidFill>
                  <a:prstClr val="white">
                    <a:lumMod val="85000"/>
                  </a:prstClr>
                </a:solidFill>
              </a:rPr>
              <a:t>&lt;company name&gt;- SUBJECT TO NDA OR PIA</a:t>
            </a:r>
          </a:p>
        </p:txBody>
      </p:sp>
      <p:sp>
        <p:nvSpPr>
          <p:cNvPr id="30" name="Slide Number Placeholder 6">
            <a:extLst>
              <a:ext uri="{FF2B5EF4-FFF2-40B4-BE49-F238E27FC236}">
                <a16:creationId xmlns:a16="http://schemas.microsoft.com/office/drawing/2014/main" id="{2235A0CF-F073-4B79-AEB3-B6303646B88D}"/>
              </a:ext>
            </a:extLst>
          </p:cNvPr>
          <p:cNvSpPr>
            <a:spLocks noGrp="1"/>
          </p:cNvSpPr>
          <p:nvPr>
            <p:ph type="sldNum" sz="quarter" idx="32"/>
          </p:nvPr>
        </p:nvSpPr>
        <p:spPr>
          <a:xfrm>
            <a:off x="11842599" y="6832746"/>
            <a:ext cx="593876" cy="161778"/>
          </a:xfrm>
        </p:spPr>
        <p:txBody>
          <a:body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Tree>
    <p:extLst>
      <p:ext uri="{BB962C8B-B14F-4D97-AF65-F5344CB8AC3E}">
        <p14:creationId xmlns:p14="http://schemas.microsoft.com/office/powerpoint/2010/main" val="30098240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3199" strike="noStrike" spc="-130" baseline="0">
                <a:solidFill>
                  <a:srgbClr val="2F2F2F"/>
                </a:solidFill>
              </a:defRPr>
            </a:lvl1pPr>
          </a:lstStyle>
          <a:p>
            <a:r>
              <a:rPr lang="en-US"/>
              <a:t>Title</a:t>
            </a:r>
          </a:p>
        </p:txBody>
      </p:sp>
    </p:spTree>
    <p:extLst>
      <p:ext uri="{BB962C8B-B14F-4D97-AF65-F5344CB8AC3E}">
        <p14:creationId xmlns:p14="http://schemas.microsoft.com/office/powerpoint/2010/main" val="132028373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155457" y="2138228"/>
            <a:ext cx="6519982"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155457" y="3954463"/>
            <a:ext cx="6519982"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7581" y="6243965"/>
            <a:ext cx="1280160" cy="27303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57581" y="6190446"/>
            <a:ext cx="1463409" cy="320845"/>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7977" y="6021629"/>
            <a:ext cx="1403929" cy="658479"/>
          </a:xfrm>
          <a:prstGeom prst="rect">
            <a:avLst/>
          </a:prstGeom>
        </p:spPr>
      </p:pic>
    </p:spTree>
    <p:extLst>
      <p:ext uri="{BB962C8B-B14F-4D97-AF65-F5344CB8AC3E}">
        <p14:creationId xmlns:p14="http://schemas.microsoft.com/office/powerpoint/2010/main" val="19706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55457" y="2135203"/>
            <a:ext cx="9263181"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155457" y="3955786"/>
            <a:ext cx="7434382" cy="1828007"/>
          </a:xfrm>
          <a:noFill/>
        </p:spPr>
        <p:txBody>
          <a:bodyPr lIns="182880"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a:stretch>
            <a:fillRect/>
          </a:stretch>
        </p:blipFill>
        <p:spPr>
          <a:xfrm>
            <a:off x="457581" y="6243237"/>
            <a:ext cx="1280160" cy="274492"/>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581" y="6194255"/>
            <a:ext cx="1463409" cy="320845"/>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60403" y="6048818"/>
            <a:ext cx="1766189" cy="611718"/>
          </a:xfrm>
          <a:prstGeom prst="rect">
            <a:avLst/>
          </a:prstGeom>
        </p:spPr>
      </p:pic>
    </p:spTree>
    <p:extLst>
      <p:ext uri="{BB962C8B-B14F-4D97-AF65-F5344CB8AC3E}">
        <p14:creationId xmlns:p14="http://schemas.microsoft.com/office/powerpoint/2010/main" val="1706159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155457" y="1212851"/>
            <a:ext cx="12127950" cy="205505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10936908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42443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3" y="749809"/>
            <a:ext cx="12125585" cy="917575"/>
          </a:xfrm>
        </p:spPr>
        <p:txBody>
          <a:bodyPr/>
          <a:lstStyle/>
          <a:p>
            <a:r>
              <a:rPr lang="en-US"/>
              <a:t>Click to edit Master title style</a:t>
            </a:r>
          </a:p>
        </p:txBody>
      </p:sp>
      <p:sp>
        <p:nvSpPr>
          <p:cNvPr id="6" name="Text Placeholder 5"/>
          <p:cNvSpPr>
            <a:spLocks noGrp="1"/>
          </p:cNvSpPr>
          <p:nvPr>
            <p:ph type="body" sz="quarter" idx="10"/>
          </p:nvPr>
        </p:nvSpPr>
        <p:spPr>
          <a:xfrm>
            <a:off x="155457" y="1670052"/>
            <a:ext cx="12125562" cy="205505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5434" y="296864"/>
            <a:ext cx="4291840"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1521580208"/>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6" name="Text Placeholder 5"/>
          <p:cNvSpPr>
            <a:spLocks noGrp="1"/>
          </p:cNvSpPr>
          <p:nvPr>
            <p:ph type="body" sz="quarter" idx="10"/>
          </p:nvPr>
        </p:nvSpPr>
        <p:spPr>
          <a:xfrm>
            <a:off x="155430" y="1212851"/>
            <a:ext cx="12127978" cy="2055050"/>
          </a:xfrm>
        </p:spPr>
        <p:txBody>
          <a:bodyPr/>
          <a:lstStyle>
            <a:lvl1pPr marL="0" indent="0">
              <a:buNone/>
              <a:defRPr>
                <a:gradFill>
                  <a:gsLst>
                    <a:gs pos="1250">
                      <a:schemeClr val="bg1"/>
                    </a:gs>
                    <a:gs pos="99000">
                      <a:schemeClr val="bg1"/>
                    </a:gs>
                  </a:gsLst>
                  <a:lin ang="5400000" scaled="0"/>
                </a:gradFill>
              </a:defRPr>
            </a:lvl1pPr>
            <a:lvl2pPr marL="0" indent="0">
              <a:buFontTx/>
              <a:buNone/>
              <a:defRPr sz="2000">
                <a:gradFill>
                  <a:gsLst>
                    <a:gs pos="1250">
                      <a:schemeClr val="bg1"/>
                    </a:gs>
                    <a:gs pos="99000">
                      <a:schemeClr val="bg1"/>
                    </a:gs>
                  </a:gsLst>
                  <a:lin ang="5400000" scaled="0"/>
                </a:gradFill>
              </a:defRPr>
            </a:lvl2pPr>
            <a:lvl3pPr marL="228557" indent="0">
              <a:buNone/>
              <a:defRPr>
                <a:gradFill>
                  <a:gsLst>
                    <a:gs pos="1250">
                      <a:schemeClr val="bg1"/>
                    </a:gs>
                    <a:gs pos="99000">
                      <a:schemeClr val="bg1"/>
                    </a:gs>
                  </a:gsLst>
                  <a:lin ang="5400000" scaled="0"/>
                </a:gradFill>
              </a:defRPr>
            </a:lvl3pPr>
            <a:lvl4pPr marL="457112" indent="0">
              <a:buNone/>
              <a:defRPr>
                <a:gradFill>
                  <a:gsLst>
                    <a:gs pos="1250">
                      <a:schemeClr val="bg1"/>
                    </a:gs>
                    <a:gs pos="99000">
                      <a:schemeClr val="bg1"/>
                    </a:gs>
                  </a:gsLst>
                  <a:lin ang="5400000" scaled="0"/>
                </a:gradFill>
              </a:defRPr>
            </a:lvl4pPr>
            <a:lvl5pPr marL="685669" indent="0">
              <a:buNone/>
              <a:defRPr>
                <a:gradFill>
                  <a:gsLst>
                    <a:gs pos="1250">
                      <a:schemeClr val="bg1"/>
                    </a:gs>
                    <a:gs pos="99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9702607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433" y="749809"/>
            <a:ext cx="12125586" cy="91757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6" name="Text Placeholder 5"/>
          <p:cNvSpPr>
            <a:spLocks noGrp="1"/>
          </p:cNvSpPr>
          <p:nvPr>
            <p:ph type="body" sz="quarter" idx="10"/>
          </p:nvPr>
        </p:nvSpPr>
        <p:spPr>
          <a:xfrm>
            <a:off x="155433" y="1670052"/>
            <a:ext cx="12125586" cy="2055050"/>
          </a:xfrm>
        </p:spPr>
        <p:txBody>
          <a:bodyPr/>
          <a:lstStyle>
            <a:lvl1pPr marL="0" indent="0">
              <a:buNone/>
              <a:defRPr>
                <a:gradFill>
                  <a:gsLst>
                    <a:gs pos="5556">
                      <a:schemeClr val="bg1"/>
                    </a:gs>
                    <a:gs pos="27000">
                      <a:schemeClr val="bg1"/>
                    </a:gs>
                  </a:gsLst>
                  <a:lin ang="0" scaled="0"/>
                </a:gradFill>
              </a:defRPr>
            </a:lvl1pPr>
            <a:lvl2pPr marL="0" indent="0">
              <a:buFontTx/>
              <a:buNone/>
              <a:defRPr sz="2000">
                <a:gradFill>
                  <a:gsLst>
                    <a:gs pos="5556">
                      <a:schemeClr val="bg1"/>
                    </a:gs>
                    <a:gs pos="27000">
                      <a:schemeClr val="bg1"/>
                    </a:gs>
                  </a:gsLst>
                  <a:lin ang="0" scaled="0"/>
                </a:gradFill>
              </a:defRPr>
            </a:lvl2pPr>
            <a:lvl3pPr marL="228557" indent="0">
              <a:buNone/>
              <a:defRPr>
                <a:gradFill>
                  <a:gsLst>
                    <a:gs pos="5556">
                      <a:schemeClr val="bg1"/>
                    </a:gs>
                    <a:gs pos="27000">
                      <a:schemeClr val="bg1"/>
                    </a:gs>
                  </a:gsLst>
                  <a:lin ang="0" scaled="0"/>
                </a:gradFill>
              </a:defRPr>
            </a:lvl3pPr>
            <a:lvl4pPr marL="457112" indent="0">
              <a:buNone/>
              <a:defRPr>
                <a:gradFill>
                  <a:gsLst>
                    <a:gs pos="5556">
                      <a:schemeClr val="bg1"/>
                    </a:gs>
                    <a:gs pos="27000">
                      <a:schemeClr val="bg1"/>
                    </a:gs>
                  </a:gsLst>
                  <a:lin ang="0" scaled="0"/>
                </a:gradFill>
              </a:defRPr>
            </a:lvl4pPr>
            <a:lvl5pPr marL="685669" indent="0">
              <a:buNone/>
              <a:defRPr>
                <a:gradFill>
                  <a:gsLst>
                    <a:gs pos="5556">
                      <a:schemeClr val="bg1"/>
                    </a:gs>
                    <a:gs pos="27000">
                      <a:schemeClr val="bg1"/>
                    </a:gs>
                  </a:gsLst>
                  <a:lin ang="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5434" y="296864"/>
            <a:ext cx="4291840" cy="442604"/>
          </a:xfrm>
        </p:spPr>
        <p:txBody>
          <a:bodyPr lIns="182880" rIns="182880"/>
          <a:lstStyle>
            <a:lvl1pPr marL="0" indent="0">
              <a:buNone/>
              <a:defRPr lang="en-US" sz="1800" kern="1200" spc="-100"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2"/>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164694667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869" y="749809"/>
            <a:ext cx="12117150" cy="91757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4" name="Content Placeholder 5"/>
          <p:cNvSpPr>
            <a:spLocks noGrp="1"/>
          </p:cNvSpPr>
          <p:nvPr>
            <p:ph sz="quarter" idx="11"/>
          </p:nvPr>
        </p:nvSpPr>
        <p:spPr>
          <a:xfrm>
            <a:off x="163870" y="296864"/>
            <a:ext cx="4360005" cy="442604"/>
          </a:xfrm>
        </p:spPr>
        <p:txBody>
          <a:bodyPr lIns="182880" rIns="182880"/>
          <a:lstStyle>
            <a:lvl1pPr marL="0" indent="0">
              <a:buNone/>
              <a:defRPr lang="en-US" sz="1800" kern="1200" spc="-100"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55456" y="1877435"/>
            <a:ext cx="4691182"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849814" y="1877435"/>
            <a:ext cx="4568825"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9"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4"/>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194724404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6" name="Text Placeholder 5"/>
          <p:cNvSpPr>
            <a:spLocks noGrp="1"/>
          </p:cNvSpPr>
          <p:nvPr>
            <p:ph type="body" sz="quarter" idx="10"/>
          </p:nvPr>
        </p:nvSpPr>
        <p:spPr>
          <a:xfrm>
            <a:off x="155430" y="1212851"/>
            <a:ext cx="12127978" cy="205505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83035070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5429" y="1212851"/>
            <a:ext cx="12125590" cy="2123363"/>
          </a:xfrm>
        </p:spPr>
        <p:txBody>
          <a:bodyPr wrap="square">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5430" y="295275"/>
            <a:ext cx="12127978" cy="917575"/>
          </a:xfrm>
        </p:spPr>
        <p:txBody>
          <a:bodyPr/>
          <a:lstStyle/>
          <a:p>
            <a:r>
              <a:rPr lang="en-US"/>
              <a:t>Click to edit Master title style</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09685998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5429" y="1212851"/>
            <a:ext cx="12125590" cy="2123363"/>
          </a:xfrm>
        </p:spPr>
        <p:txBody>
          <a:bodyPr wrap="square">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5430" y="295275"/>
            <a:ext cx="12127978" cy="917575"/>
          </a:xfrm>
        </p:spPr>
        <p:txBody>
          <a:bodyPr/>
          <a:lstStyle/>
          <a:p>
            <a:r>
              <a:rPr lang="en-US"/>
              <a:t>Click to edit Master title style</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142351387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31517345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5456" y="749809"/>
            <a:ext cx="12125564" cy="917575"/>
          </a:xfrm>
        </p:spPr>
        <p:txBody>
          <a:bodyPr/>
          <a:lstStyle/>
          <a:p>
            <a:r>
              <a:rPr lang="en-US"/>
              <a:t>Click to edit Master title style</a:t>
            </a:r>
          </a:p>
        </p:txBody>
      </p:sp>
      <p:sp>
        <p:nvSpPr>
          <p:cNvPr id="4" name="Text Placeholder 3"/>
          <p:cNvSpPr>
            <a:spLocks noGrp="1"/>
          </p:cNvSpPr>
          <p:nvPr>
            <p:ph type="body" sz="quarter" idx="10"/>
          </p:nvPr>
        </p:nvSpPr>
        <p:spPr>
          <a:xfrm>
            <a:off x="155457" y="1673352"/>
            <a:ext cx="5852470"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164825" y="1673352"/>
            <a:ext cx="6116194"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155455" y="296864"/>
            <a:ext cx="4337567"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9"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3"/>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340690417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364720085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3715037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419453676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312833567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10"/>
          </p:nvPr>
        </p:nvSpPr>
        <p:spPr/>
        <p:txBody>
          <a:bodyPr/>
          <a:lstStyle>
            <a:lvl1pPr>
              <a:defRPr sz="1122"/>
            </a:lvl1p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61705032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106304975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74" y="1209974"/>
            <a:ext cx="10175976"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5456" y="3954463"/>
            <a:ext cx="10177584"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033562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6" y="1209974"/>
            <a:ext cx="10175995"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582782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098358"/>
            <a:ext cx="12006382" cy="1181862"/>
          </a:xfrm>
          <a:noFill/>
        </p:spPr>
        <p:txBody>
          <a:bodyPr wrap="square" tIns="91440" bIns="91440" anchor="t" anchorCtr="0">
            <a:spAutoFit/>
          </a:bodyPr>
          <a:lstStyle>
            <a:lvl1pPr>
              <a:defRPr sz="7198" spc="-100" baseline="0">
                <a:gradFill>
                  <a:gsLst>
                    <a:gs pos="100000">
                      <a:schemeClr val="accent1"/>
                    </a:gs>
                    <a:gs pos="0">
                      <a:schemeClr val="accent1"/>
                    </a:gs>
                  </a:gsLst>
                  <a:lin ang="5400000" scaled="0"/>
                </a:gradFill>
              </a:defRPr>
            </a:lvl1pPr>
          </a:lstStyle>
          <a:p>
            <a:r>
              <a:rPr lang="en-US"/>
              <a:t>Section title</a:t>
            </a:r>
          </a:p>
        </p:txBody>
      </p:sp>
    </p:spTree>
    <p:extLst>
      <p:ext uri="{BB962C8B-B14F-4D97-AF65-F5344CB8AC3E}">
        <p14:creationId xmlns:p14="http://schemas.microsoft.com/office/powerpoint/2010/main" val="198811695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2"/>
            <a:ext cx="12125562" cy="1205390"/>
          </a:xfrm>
          <a:noFill/>
        </p:spPr>
        <p:txBody>
          <a:bodyPr wrap="square"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566319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3"/>
            <a:ext cx="12125562"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0413080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3"/>
            <a:ext cx="12125562"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821989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436475" cy="6994525"/>
          </a:xfrm>
          <a:prstGeom prst="rect">
            <a:avLst/>
          </a:prstGeom>
        </p:spPr>
      </p:pic>
      <p:sp>
        <p:nvSpPr>
          <p:cNvPr id="2" name="Title 1"/>
          <p:cNvSpPr>
            <a:spLocks noGrp="1"/>
          </p:cNvSpPr>
          <p:nvPr>
            <p:ph type="title" hasCustomPrompt="1"/>
          </p:nvPr>
        </p:nvSpPr>
        <p:spPr>
          <a:xfrm>
            <a:off x="465138" y="899478"/>
            <a:ext cx="7604125" cy="2701925"/>
          </a:xfrm>
          <a:noFill/>
        </p:spPr>
        <p:txBody>
          <a:bodyPr wrap="square" lIns="0" tIns="0" rIns="0" bIns="0" anchor="t" anchorCtr="0">
            <a:noAutofit/>
          </a:bodyPr>
          <a:lstStyle>
            <a:lvl1pPr>
              <a:lnSpc>
                <a:spcPts val="5600"/>
              </a:lnSpc>
              <a:defRPr sz="5400" spc="-15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35" y="1211347"/>
            <a:ext cx="12112985"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8035" y="2486611"/>
            <a:ext cx="12112985" cy="433966"/>
          </a:xfrm>
        </p:spPr>
        <p:txBody>
          <a:bodyPr lIns="182880" rIns="182880"/>
          <a:lstStyle>
            <a:lvl1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p:txBody>
      </p:sp>
      <p:sp>
        <p:nvSpPr>
          <p:cNvPr id="6" name="Content Placeholder 5"/>
          <p:cNvSpPr>
            <a:spLocks noGrp="1"/>
          </p:cNvSpPr>
          <p:nvPr>
            <p:ph sz="quarter" idx="11"/>
          </p:nvPr>
        </p:nvSpPr>
        <p:spPr>
          <a:xfrm>
            <a:off x="168035" y="296864"/>
            <a:ext cx="4249236" cy="442604"/>
          </a:xfrm>
        </p:spPr>
        <p:txBody>
          <a:bodyPr lIns="182880" rIns="182880"/>
          <a:lstStyle>
            <a:lvl1pPr marL="0" indent="0">
              <a:buNone/>
              <a:defRPr lang="en-US" sz="1800" kern="1200" spc="-100" baseline="0" dirty="0" smtClean="0">
                <a:gradFill>
                  <a:gsLst>
                    <a:gs pos="5556">
                      <a:prstClr val="white"/>
                    </a:gs>
                    <a:gs pos="27000">
                      <a:prstClr val="white"/>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68034" y="3520498"/>
            <a:ext cx="4572000"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849814" y="3520498"/>
            <a:ext cx="4568825"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10"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11" name="Slide Number Placeholder 5"/>
          <p:cNvSpPr txBox="1">
            <a:spLocks/>
          </p:cNvSpPr>
          <p:nvPr userDrawn="1"/>
        </p:nvSpPr>
        <p:spPr>
          <a:xfrm>
            <a:off x="9639300" y="6623050"/>
            <a:ext cx="2797175" cy="371475"/>
          </a:xfrm>
          <a:prstGeom prst="rect">
            <a:avLst/>
          </a:prstGeom>
        </p:spPr>
        <p:txBody>
          <a:bodyPr vert="horz" lIns="182854" tIns="45713" rIns="182854" bIns="45713" rtlCol="0" anchor="ctr"/>
          <a:lstStyle>
            <a:defPPr>
              <a:defRPr lang="en-US"/>
            </a:defPPr>
            <a:lvl1pPr marL="0" algn="r"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fld id="{6503E857-4F15-4ECA-BD4D-D22AAAB9E67A}" type="slidenum">
              <a:rPr lang="en-US" sz="1000" smtClean="0">
                <a:solidFill>
                  <a:srgbClr val="FFFFFF"/>
                </a:solidFill>
              </a:rPr>
              <a:pPr>
                <a:defRPr/>
              </a:pPr>
              <a:t>‹#›</a:t>
            </a:fld>
            <a:endParaRPr lang="en-US" sz="1000">
              <a:solidFill>
                <a:srgbClr val="FFFFFF"/>
              </a:solidFill>
            </a:endParaRPr>
          </a:p>
        </p:txBody>
      </p:sp>
    </p:spTree>
    <p:extLst>
      <p:ext uri="{BB962C8B-B14F-4D97-AF65-F5344CB8AC3E}">
        <p14:creationId xmlns:p14="http://schemas.microsoft.com/office/powerpoint/2010/main" val="212108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35" y="2125663"/>
            <a:ext cx="12112985" cy="1181862"/>
          </a:xfrm>
          <a:noFill/>
        </p:spPr>
        <p:txBody>
          <a:bodyPr wrap="square" tIns="91440" bIns="91440" anchor="t" anchorCtr="0">
            <a:spAutoFit/>
          </a:bodyPr>
          <a:lstStyle>
            <a:lvl1pPr>
              <a:defRPr sz="7198" spc="-100" baseline="0">
                <a:gradFill>
                  <a:gsLst>
                    <a:gs pos="100000">
                      <a:schemeClr val="accent1"/>
                    </a:gs>
                    <a:gs pos="0">
                      <a:schemeClr val="accent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8035" y="3520498"/>
            <a:ext cx="12112985" cy="433966"/>
          </a:xfrm>
        </p:spPr>
        <p:txBody>
          <a:bodyPr/>
          <a:lstStyle>
            <a:lvl1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5pPr>
          </a:lstStyle>
          <a:p>
            <a:pPr lvl="0"/>
            <a:r>
              <a:rPr lang="en-US"/>
              <a:t>Click to edit Master text styles</a:t>
            </a:r>
          </a:p>
        </p:txBody>
      </p:sp>
      <p:sp>
        <p:nvSpPr>
          <p:cNvPr id="5" name="Content Placeholder 5"/>
          <p:cNvSpPr>
            <a:spLocks noGrp="1"/>
          </p:cNvSpPr>
          <p:nvPr>
            <p:ph sz="quarter" idx="11"/>
          </p:nvPr>
        </p:nvSpPr>
        <p:spPr>
          <a:xfrm>
            <a:off x="168035" y="296864"/>
            <a:ext cx="4249236"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456987765"/>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0"/>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84573914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24234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2302345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30" y="295275"/>
            <a:ext cx="12127978" cy="917575"/>
          </a:xfrm>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55456" y="1221158"/>
            <a:ext cx="12125563" cy="202273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4172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rgbClr val="505050"/>
                    </a:gs>
                    <a:gs pos="100000">
                      <a:srgbClr val="505050"/>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1" y="3145040"/>
            <a:ext cx="3291840" cy="705834"/>
          </a:xfrm>
          <a:prstGeom prst="rect">
            <a:avLst/>
          </a:prstGeom>
        </p:spPr>
      </p:pic>
    </p:spTree>
    <p:extLst>
      <p:ext uri="{BB962C8B-B14F-4D97-AF65-F5344CB8AC3E}">
        <p14:creationId xmlns:p14="http://schemas.microsoft.com/office/powerpoint/2010/main" val="47770452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3" y="3145040"/>
            <a:ext cx="3291840" cy="705836"/>
          </a:xfrm>
          <a:prstGeom prst="rect">
            <a:avLst/>
          </a:prstGeom>
        </p:spPr>
      </p:pic>
    </p:spTree>
    <p:extLst>
      <p:ext uri="{BB962C8B-B14F-4D97-AF65-F5344CB8AC3E}">
        <p14:creationId xmlns:p14="http://schemas.microsoft.com/office/powerpoint/2010/main" val="1157756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D3F87C67-3121-4282-B947-EB75B7302B3C}"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9AD01-7437-46E2-B923-F597A3642116}" type="slidenum">
              <a:rPr lang="en-US" smtClean="0"/>
              <a:t>‹#›</a:t>
            </a:fld>
            <a:endParaRPr lang="en-US"/>
          </a:p>
        </p:txBody>
      </p:sp>
    </p:spTree>
    <p:extLst>
      <p:ext uri="{BB962C8B-B14F-4D97-AF65-F5344CB8AC3E}">
        <p14:creationId xmlns:p14="http://schemas.microsoft.com/office/powerpoint/2010/main" val="3883224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58pt Title/26pt Bullet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srgbClr val="505050"/>
                </a:solidFill>
              </a:rPr>
              <a:t>Microsoft Internal &amp; Confidential</a:t>
            </a:r>
            <a:endParaRPr>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
        <p:nvSpPr>
          <p:cNvPr id="8" name="Text Placeholder 7"/>
          <p:cNvSpPr>
            <a:spLocks noGrp="1"/>
          </p:cNvSpPr>
          <p:nvPr>
            <p:ph type="body" sz="quarter" idx="13" hasCustomPrompt="1"/>
          </p:nvPr>
        </p:nvSpPr>
        <p:spPr>
          <a:xfrm>
            <a:off x="198437" y="1287462"/>
            <a:ext cx="9144000" cy="2666349"/>
          </a:xfrm>
        </p:spPr>
        <p:txBody>
          <a:bodyPr/>
          <a:lstStyle>
            <a:lvl1pPr marL="233274" indent="-233274">
              <a:spcBef>
                <a:spcPts val="1198"/>
              </a:spcBef>
              <a:defRPr sz="2600">
                <a:latin typeface="+mn-lt"/>
              </a:defRPr>
            </a:lvl1pPr>
            <a:lvl2pPr marL="690298" indent="-233274">
              <a:spcBef>
                <a:spcPts val="1198"/>
              </a:spcBef>
              <a:buSzPct val="100000"/>
              <a:buFont typeface="Segoe UI" pitchFamily="34" charset="0"/>
              <a:buChar char="‐"/>
              <a:defRPr/>
            </a:lvl2pPr>
            <a:lvl3pPr marL="1147322" indent="-233274">
              <a:spcBef>
                <a:spcPts val="1198"/>
              </a:spcBef>
              <a:buFont typeface="Wingdings" pitchFamily="2" charset="2"/>
              <a:buChar char="§"/>
              <a:defRPr/>
            </a:lvl3pPr>
            <a:lvl4pPr marL="1599586" indent="-342768">
              <a:spcBef>
                <a:spcPts val="1198"/>
              </a:spcBef>
              <a:buFont typeface="+mj-lt"/>
              <a:buAutoNum type="arabicPeriod"/>
              <a:defRPr/>
            </a:lvl4pPr>
            <a:lvl5pPr marL="1945528" indent="-342768">
              <a:spcBef>
                <a:spcPts val="1198"/>
              </a:spcBef>
              <a:buFont typeface="+mj-lt"/>
              <a:buAutoNum type="alphaLcParen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br>
              <a:rPr lang="en-US"/>
            </a:br>
            <a:r>
              <a:rPr lang="en-US" err="1"/>
              <a:t>elit</a:t>
            </a:r>
            <a:r>
              <a:rPr lang="en-US"/>
              <a:t>. Nunc et </a:t>
            </a:r>
            <a:r>
              <a:rPr lang="en-US" err="1"/>
              <a:t>sagittis</a:t>
            </a:r>
            <a:r>
              <a:rPr lang="en-US"/>
              <a:t> ligula</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bwMode="auto">
          <a:xfrm>
            <a:off x="0" y="1"/>
            <a:ext cx="12436475" cy="9064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24180" y="6173"/>
            <a:ext cx="9143999" cy="1097302"/>
          </a:xfrm>
        </p:spPr>
        <p:txBody>
          <a:bodyPr lIns="146304" tIns="91440" rIns="146304" bIns="91440"/>
          <a:lstStyle>
            <a:lvl1pPr>
              <a:lnSpc>
                <a:spcPts val="6298"/>
              </a:lnSpc>
              <a:defRPr sz="5798" baseline="0">
                <a:solidFill>
                  <a:schemeClr val="bg1"/>
                </a:solidFill>
              </a:defRPr>
            </a:lvl1pPr>
          </a:lstStyle>
          <a:p>
            <a:r>
              <a:rPr lang="en-US"/>
              <a:t>Lorem ipsum dolor sit.</a:t>
            </a:r>
          </a:p>
        </p:txBody>
      </p:sp>
    </p:spTree>
    <p:extLst>
      <p:ext uri="{BB962C8B-B14F-4D97-AF65-F5344CB8AC3E}">
        <p14:creationId xmlns:p14="http://schemas.microsoft.com/office/powerpoint/2010/main" val="37181159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a:solidFill>
                  <a:srgbClr val="2F2F2F"/>
                </a:solidFill>
              </a:defRPr>
            </a:lvl1pPr>
          </a:lstStyle>
          <a:p>
            <a:r>
              <a:rPr lang="en-US"/>
              <a:t>Photo layout 1</a:t>
            </a:r>
          </a:p>
        </p:txBody>
      </p:sp>
      <p:sp>
        <p:nvSpPr>
          <p:cNvPr id="4" name="Picture Placeholder 3"/>
          <p:cNvSpPr>
            <a:spLocks noGrp="1"/>
          </p:cNvSpPr>
          <p:nvPr>
            <p:ph type="pic" sz="quarter" idx="10"/>
          </p:nvPr>
        </p:nvSpPr>
        <p:spPr>
          <a:xfrm>
            <a:off x="6354763" y="0"/>
            <a:ext cx="6081712" cy="6994525"/>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24490109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222081" y="205721"/>
            <a:ext cx="11992315" cy="493731"/>
          </a:xfrm>
        </p:spPr>
        <p:txBody>
          <a:bodyPr lIns="45720" rIns="0" anchor="b"/>
          <a:lstStyle>
            <a:lvl1pPr>
              <a:defRPr sz="2160">
                <a:solidFill>
                  <a:schemeClr val="tx1"/>
                </a:solidFill>
              </a:defRPr>
            </a:lvl1pPr>
          </a:lstStyle>
          <a:p>
            <a:r>
              <a:rPr lang="en-US"/>
              <a:t>Click to edit Master title style</a:t>
            </a:r>
          </a:p>
        </p:txBody>
      </p:sp>
    </p:spTree>
    <p:extLst>
      <p:ext uri="{BB962C8B-B14F-4D97-AF65-F5344CB8AC3E}">
        <p14:creationId xmlns:p14="http://schemas.microsoft.com/office/powerpoint/2010/main" val="414482877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2701381"/>
          </a:xfrm>
          <a:prstGeom prst="rect">
            <a:avLst/>
          </a:prstGeom>
        </p:spPr>
        <p:txBody>
          <a:bodyPr/>
          <a:lstStyle>
            <a:lvl1pPr marL="233149" marR="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lvl1pPr>
            <a:lvl2pPr marL="699447" marR="0" indent="-233149" algn="l" defTabSz="932597" rtl="0" eaLnBrk="1" fontAlgn="auto" latinLnBrk="0" hangingPunct="1">
              <a:lnSpc>
                <a:spcPct val="90000"/>
              </a:lnSpc>
              <a:spcBef>
                <a:spcPts val="510"/>
              </a:spcBef>
              <a:spcAft>
                <a:spcPts val="0"/>
              </a:spcAft>
              <a:buClrTx/>
              <a:buSzTx/>
              <a:buFont typeface="Calibri" panose="020F0502020204030204" pitchFamily="34" charset="0"/>
              <a:buChar char="₋"/>
              <a:tabLst/>
              <a:defRPr/>
            </a:lvl2pPr>
            <a:lvl3pPr marL="1165746" marR="0" indent="-233149" algn="l" defTabSz="932597" rtl="0" eaLnBrk="1" fontAlgn="auto" latinLnBrk="0" hangingPunct="1">
              <a:lnSpc>
                <a:spcPct val="90000"/>
              </a:lnSpc>
              <a:spcBef>
                <a:spcPts val="510"/>
              </a:spcBef>
              <a:spcAft>
                <a:spcPts val="0"/>
              </a:spcAft>
              <a:buClrTx/>
              <a:buSzTx/>
              <a:buFont typeface="Arial" panose="020B0604020202020204" pitchFamily="34" charset="0"/>
              <a:buChar char="•"/>
              <a:tabLst/>
              <a:defRPr/>
            </a:lvl3pPr>
            <a:lvl4pPr marL="1632044" marR="0" indent="-233149" algn="l" defTabSz="932597" rtl="0" eaLnBrk="1" fontAlgn="auto" latinLnBrk="0" hangingPunct="1">
              <a:lnSpc>
                <a:spcPct val="90000"/>
              </a:lnSpc>
              <a:spcBef>
                <a:spcPts val="510"/>
              </a:spcBef>
              <a:spcAft>
                <a:spcPts val="0"/>
              </a:spcAft>
              <a:buClrTx/>
              <a:buSzTx/>
              <a:buFont typeface="Calibri" panose="020F0502020204030204" pitchFamily="34" charset="0"/>
              <a:buChar char="₋"/>
              <a:tabLst/>
              <a:defRPr/>
            </a:lvl4pPr>
            <a:lvl5pPr marL="2098342" marR="0" indent="-233149" algn="l" defTabSz="932597" rtl="0" eaLnBrk="1" fontAlgn="auto" latinLnBrk="0" hangingPunct="1">
              <a:lnSpc>
                <a:spcPct val="90000"/>
              </a:lnSpc>
              <a:spcBef>
                <a:spcPts val="510"/>
              </a:spcBef>
              <a:spcAft>
                <a:spcPts val="0"/>
              </a:spcAft>
              <a:buClrTx/>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26959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856583" y="6592083"/>
            <a:ext cx="557975"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BA59DB56-CF6F-44DC-A90F-C9282FF4AEBF}" type="slidenum">
              <a:rPr lang="en-US" smtClean="0"/>
              <a:t>‹#›</a:t>
            </a:fld>
            <a:endParaRPr lang="en-US"/>
          </a:p>
        </p:txBody>
      </p:sp>
    </p:spTree>
    <p:extLst>
      <p:ext uri="{BB962C8B-B14F-4D97-AF65-F5344CB8AC3E}">
        <p14:creationId xmlns:p14="http://schemas.microsoft.com/office/powerpoint/2010/main" val="40184317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8248" y="1476621"/>
            <a:ext cx="11375536" cy="2130904"/>
          </a:xfrm>
          <a:prstGeom prst="rect">
            <a:avLst/>
          </a:prstGeom>
        </p:spPr>
        <p:txBody>
          <a:bodyPr/>
          <a:lstStyle>
            <a:lvl1pPr marL="0" indent="0">
              <a:spcBef>
                <a:spcPts val="2448"/>
              </a:spcBef>
              <a:buNone/>
              <a:defRPr sz="4080">
                <a:solidFill>
                  <a:schemeClr val="tx1"/>
                </a:solidFill>
                <a:latin typeface="+mj-lt"/>
              </a:defRPr>
            </a:lvl1pPr>
            <a:lvl2pPr marL="0" indent="0">
              <a:buNone/>
              <a:defRPr sz="2040">
                <a:solidFill>
                  <a:schemeClr val="tx1"/>
                </a:solidFill>
              </a:defRPr>
            </a:lvl2pPr>
            <a:lvl3pPr marL="236387" indent="0">
              <a:buNone/>
              <a:defRPr sz="2040">
                <a:solidFill>
                  <a:schemeClr val="tx1"/>
                </a:solidFill>
              </a:defRPr>
            </a:lvl3pPr>
            <a:lvl4pPr marL="466298" indent="0">
              <a:buNone/>
              <a:defRPr sz="2040">
                <a:solidFill>
                  <a:schemeClr val="tx1"/>
                </a:solidFill>
              </a:defRPr>
            </a:lvl4pPr>
            <a:lvl5pPr marL="707543" indent="0">
              <a:buNone/>
              <a:defRPr sz="204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713793223"/>
      </p:ext>
    </p:extLst>
  </p:cSld>
  <p:clrMapOvr>
    <a:masterClrMapping/>
  </p:clrMapOvr>
  <p:transition>
    <p:fade/>
  </p:transition>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32" bIns="91432"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359989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393632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718800" y="932603"/>
            <a:ext cx="6998873" cy="5109889"/>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176342233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751179"/>
            <a:ext cx="7769450" cy="2748968"/>
          </a:xfrm>
        </p:spPr>
        <p:txBody>
          <a:bodyPr anchor="b" anchorCtr="0">
            <a:noAutofit/>
          </a:bodyPr>
          <a:lstStyle>
            <a:lvl1pPr algn="l">
              <a:defRPr sz="6880" b="0">
                <a:solidFill>
                  <a:schemeClr val="tx1"/>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3" name="Subtitle 2"/>
          <p:cNvSpPr>
            <a:spLocks noGrp="1"/>
          </p:cNvSpPr>
          <p:nvPr>
            <p:ph type="subTitle" idx="1" hasCustomPrompt="1"/>
          </p:nvPr>
        </p:nvSpPr>
        <p:spPr>
          <a:xfrm>
            <a:off x="282752" y="3500147"/>
            <a:ext cx="7761337" cy="714170"/>
          </a:xfrm>
        </p:spPr>
        <p:txBody>
          <a:bodyPr/>
          <a:lstStyle>
            <a:lvl1pPr marL="0" indent="0" algn="l">
              <a:spcBef>
                <a:spcPts val="815"/>
              </a:spcBef>
              <a:buNone/>
              <a:defRPr sz="3823">
                <a:solidFill>
                  <a:schemeClr val="tx1">
                    <a:alpha val="70000"/>
                  </a:schemeClr>
                </a:solidFill>
                <a:latin typeface="Segoe UI Semilight" panose="020B0402040204020203" pitchFamily="34" charset="0"/>
                <a:cs typeface="Segoe UI Semilight" panose="020B0402040204020203" pitchFamily="34" charset="0"/>
              </a:defRPr>
            </a:lvl1pPr>
            <a:lvl2pPr marL="466042" indent="0" algn="ctr">
              <a:buNone/>
              <a:defRPr sz="2039"/>
            </a:lvl2pPr>
            <a:lvl3pPr marL="932085" indent="0" algn="ctr">
              <a:buNone/>
              <a:defRPr sz="1903"/>
            </a:lvl3pPr>
            <a:lvl4pPr marL="1398127" indent="0" algn="ctr">
              <a:buNone/>
              <a:defRPr sz="1631"/>
            </a:lvl4pPr>
            <a:lvl5pPr marL="1864170" indent="0" algn="ctr">
              <a:buNone/>
              <a:defRPr sz="1631"/>
            </a:lvl5pPr>
            <a:lvl6pPr marL="2330211" indent="0" algn="ctr">
              <a:buNone/>
              <a:defRPr sz="1631"/>
            </a:lvl6pPr>
            <a:lvl7pPr marL="2796254" indent="0" algn="ctr">
              <a:buNone/>
              <a:defRPr sz="1631"/>
            </a:lvl7pPr>
            <a:lvl8pPr marL="3262296" indent="0" algn="ctr">
              <a:buNone/>
              <a:defRPr sz="1631"/>
            </a:lvl8pPr>
            <a:lvl9pPr marL="3728338" indent="0" algn="ctr">
              <a:buNone/>
              <a:defRPr sz="1631"/>
            </a:lvl9pPr>
          </a:lstStyle>
          <a:p>
            <a:r>
              <a:rPr lang="en-US"/>
              <a:t>Click to edit subtitle</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56" y="5916411"/>
            <a:ext cx="2177522" cy="508016"/>
          </a:xfrm>
          <a:prstGeom prst="rect">
            <a:avLst/>
          </a:prstGeom>
        </p:spPr>
      </p:pic>
    </p:spTree>
    <p:extLst>
      <p:ext uri="{BB962C8B-B14F-4D97-AF65-F5344CB8AC3E}">
        <p14:creationId xmlns:p14="http://schemas.microsoft.com/office/powerpoint/2010/main" val="395690124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2" name="Rectangle 1"/>
          <p:cNvSpPr/>
          <p:nvPr userDrawn="1"/>
        </p:nvSpPr>
        <p:spPr>
          <a:xfrm>
            <a:off x="0" y="1967211"/>
            <a:ext cx="12436475" cy="3060105"/>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430" tIns="149144" rIns="186430" bIns="149144" rtlCol="0" anchor="t" anchorCtr="0"/>
          <a:lstStyle/>
          <a:p>
            <a:pPr marL="0" marR="0" lvl="0" indent="0" algn="ctr" defTabSz="932347" rtl="0" eaLnBrk="1" fontAlgn="auto" latinLnBrk="0" hangingPunct="1">
              <a:lnSpc>
                <a:spcPct val="90000"/>
              </a:lnSpc>
              <a:spcBef>
                <a:spcPts val="815"/>
              </a:spcBef>
              <a:spcAft>
                <a:spcPts val="0"/>
              </a:spcAft>
              <a:buClrTx/>
              <a:buSzTx/>
              <a:buFontTx/>
              <a:buNone/>
              <a:tabLst/>
              <a:defRPr/>
            </a:pPr>
            <a:endParaRPr kumimoji="0" lang="en-US" sz="2718"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74638" y="2292545"/>
            <a:ext cx="11819261" cy="1469046"/>
          </a:xfrm>
        </p:spPr>
        <p:txBody>
          <a:bodyPr anchor="b"/>
          <a:lstStyle>
            <a:lvl1pPr algn="ctr">
              <a:defRPr sz="5161">
                <a:solidFill>
                  <a:srgbClr val="3F3F3F"/>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4" name="Text Placeholder 3"/>
          <p:cNvSpPr>
            <a:spLocks noGrp="1"/>
          </p:cNvSpPr>
          <p:nvPr>
            <p:ph type="body" sz="quarter" idx="10" hasCustomPrompt="1"/>
          </p:nvPr>
        </p:nvSpPr>
        <p:spPr>
          <a:xfrm>
            <a:off x="274647" y="3599466"/>
            <a:ext cx="11818900" cy="714170"/>
          </a:xfrm>
        </p:spPr>
        <p:txBody>
          <a:bodyPr/>
          <a:lstStyle>
            <a:lvl1pPr algn="ctr">
              <a:defRPr sz="3823" baseline="0">
                <a:solidFill>
                  <a:srgbClr val="3F3F3F"/>
                </a:solidFill>
                <a:latin typeface="Segoe UI Semilight" panose="020B0402040204020203" pitchFamily="34" charset="0"/>
                <a:cs typeface="Segoe UI Semilight" panose="020B0402040204020203" pitchFamily="34" charset="0"/>
              </a:defRPr>
            </a:lvl1pPr>
          </a:lstStyle>
          <a:p>
            <a:pPr lvl="0"/>
            <a:r>
              <a:rPr lang="en-US"/>
              <a:t>Click to edit subtitle</a:t>
            </a:r>
          </a:p>
        </p:txBody>
      </p:sp>
    </p:spTree>
    <p:extLst>
      <p:ext uri="{BB962C8B-B14F-4D97-AF65-F5344CB8AC3E}">
        <p14:creationId xmlns:p14="http://schemas.microsoft.com/office/powerpoint/2010/main" val="409188905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8"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49123947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74639" y="3092238"/>
            <a:ext cx="11887200" cy="862224"/>
          </a:xfrm>
        </p:spPr>
        <p:txBody>
          <a:bodyPr anchor="b" anchorCtr="0"/>
          <a:lstStyle>
            <a:lvl1pPr algn="ctr">
              <a:defRPr sz="4892">
                <a:solidFill>
                  <a:schemeClr val="tx2">
                    <a:lumMod val="85000"/>
                    <a:lumOff val="15000"/>
                  </a:schemeClr>
                </a:solidFill>
              </a:defRPr>
            </a:lvl1pPr>
            <a:lvl2pPr>
              <a:defRPr sz="2447"/>
            </a:lvl2pPr>
            <a:lvl3pPr>
              <a:defRPr sz="2447"/>
            </a:lvl3pPr>
            <a:lvl4pPr>
              <a:defRPr sz="2447"/>
            </a:lvl4pPr>
            <a:lvl5pPr>
              <a:defRPr sz="2447"/>
            </a:lvl5pPr>
          </a:lstStyle>
          <a:p>
            <a:pPr lvl="0"/>
            <a:r>
              <a:rPr lang="en-US"/>
              <a:t>Click to edit text</a:t>
            </a:r>
          </a:p>
        </p:txBody>
      </p:sp>
      <p:sp>
        <p:nvSpPr>
          <p:cNvPr id="95" name="Text Placeholder 2"/>
          <p:cNvSpPr>
            <a:spLocks noGrp="1"/>
          </p:cNvSpPr>
          <p:nvPr>
            <p:ph type="body" sz="quarter" idx="13" hasCustomPrompt="1"/>
          </p:nvPr>
        </p:nvSpPr>
        <p:spPr>
          <a:xfrm>
            <a:off x="274209" y="3976973"/>
            <a:ext cx="11888060" cy="711670"/>
          </a:xfrm>
        </p:spPr>
        <p:txBody>
          <a:bodyPr anchor="t" anchorCtr="0">
            <a:spAutoFit/>
          </a:bodyPr>
          <a:lstStyle>
            <a:lvl1pPr algn="ctr">
              <a:spcBef>
                <a:spcPts val="0"/>
              </a:spcBef>
              <a:defRPr sz="380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Click to edit text</a:t>
            </a:r>
          </a:p>
        </p:txBody>
      </p:sp>
    </p:spTree>
    <p:extLst>
      <p:ext uri="{BB962C8B-B14F-4D97-AF65-F5344CB8AC3E}">
        <p14:creationId xmlns:p14="http://schemas.microsoft.com/office/powerpoint/2010/main" val="337588824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168525"/>
            <a:ext cx="3690937"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168525"/>
            <a:ext cx="3679825" cy="2654300"/>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168525"/>
            <a:ext cx="3695700" cy="2654300"/>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52275358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74638" y="1211264"/>
            <a:ext cx="5943599"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6218239" y="1211264"/>
            <a:ext cx="5943599"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132209249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Narrow Left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74638" y="1211264"/>
            <a:ext cx="3657600" cy="269599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3932237" y="1211264"/>
            <a:ext cx="8229601"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89166003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4"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51395449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08239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74639" y="3028417"/>
            <a:ext cx="5486399" cy="937693"/>
          </a:xfrm>
        </p:spPr>
        <p:txBody>
          <a:bodyPr wrap="square" anchor="ctr" anchorCtr="0">
            <a:spAutoFit/>
          </a:bodyPr>
          <a:lstStyle>
            <a:lvl1pPr algn="l">
              <a:defRPr sz="5437">
                <a:solidFill>
                  <a:schemeClr val="tx1"/>
                </a:solidFill>
              </a:defRPr>
            </a:lvl1pPr>
          </a:lstStyle>
          <a:p>
            <a:r>
              <a:rPr lang="en-US"/>
              <a:t>Click to edit title</a:t>
            </a:r>
          </a:p>
        </p:txBody>
      </p:sp>
    </p:spTree>
    <p:extLst>
      <p:ext uri="{BB962C8B-B14F-4D97-AF65-F5344CB8AC3E}">
        <p14:creationId xmlns:p14="http://schemas.microsoft.com/office/powerpoint/2010/main" val="64461722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lor Block">
    <p:spTree>
      <p:nvGrpSpPr>
        <p:cNvPr id="1" name=""/>
        <p:cNvGrpSpPr/>
        <p:nvPr/>
      </p:nvGrpSpPr>
      <p:grpSpPr>
        <a:xfrm>
          <a:off x="0" y="0"/>
          <a:ext cx="0" cy="0"/>
          <a:chOff x="0" y="0"/>
          <a:chExt cx="0" cy="0"/>
        </a:xfrm>
      </p:grpSpPr>
      <p:sp>
        <p:nvSpPr>
          <p:cNvPr id="2" name="Rectangle 1"/>
          <p:cNvSpPr/>
          <p:nvPr userDrawn="1"/>
        </p:nvSpPr>
        <p:spPr>
          <a:xfrm>
            <a:off x="0" y="0"/>
            <a:ext cx="6218238"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6430" tIns="149144" rIns="186430" bIns="149144" rtlCol="0" anchor="t" anchorCtr="0"/>
          <a:lstStyle/>
          <a:p>
            <a:pPr marL="0" marR="0" lvl="0" indent="0" algn="ctr" defTabSz="932347" rtl="0" eaLnBrk="1" fontAlgn="auto" latinLnBrk="0" hangingPunct="1">
              <a:lnSpc>
                <a:spcPct val="90000"/>
              </a:lnSpc>
              <a:spcBef>
                <a:spcPts val="815"/>
              </a:spcBef>
              <a:spcAft>
                <a:spcPts val="0"/>
              </a:spcAft>
              <a:buClrTx/>
              <a:buSzTx/>
              <a:buFontTx/>
              <a:buNone/>
              <a:tabLst/>
              <a:defRPr/>
            </a:pPr>
            <a:endParaRPr kumimoji="0" lang="en-US" sz="2718"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74638" y="1211264"/>
            <a:ext cx="5943598" cy="5486400"/>
          </a:xfrm>
        </p:spPr>
        <p:txBody>
          <a:bodyPr/>
          <a:lstStyle>
            <a:lvl1pPr>
              <a:defRPr>
                <a:solidFill>
                  <a:srgbClr val="FFFFFF"/>
                </a:solidFill>
              </a:defRPr>
            </a:lvl1pPr>
          </a:lstStyle>
          <a:p>
            <a:r>
              <a:rPr lang="en-US"/>
              <a:t>Click to edit title</a:t>
            </a:r>
          </a:p>
        </p:txBody>
      </p:sp>
      <p:sp>
        <p:nvSpPr>
          <p:cNvPr id="8" name="Content Placeholder 3"/>
          <p:cNvSpPr>
            <a:spLocks noGrp="1"/>
          </p:cNvSpPr>
          <p:nvPr>
            <p:ph sz="quarter" idx="15" hasCustomPrompt="1"/>
          </p:nvPr>
        </p:nvSpPr>
        <p:spPr>
          <a:xfrm>
            <a:off x="6218239" y="1211264"/>
            <a:ext cx="5943599" cy="21309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3" hasCustomPrompt="1"/>
          </p:nvPr>
        </p:nvSpPr>
        <p:spPr>
          <a:xfrm>
            <a:off x="6218236" y="6399094"/>
            <a:ext cx="5944034" cy="297517"/>
          </a:xfrm>
        </p:spPr>
        <p:txBody>
          <a:bodyPr wrap="square"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038425369"/>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74639" y="3092238"/>
            <a:ext cx="11887200" cy="862224"/>
          </a:xfrm>
        </p:spPr>
        <p:txBody>
          <a:bodyPr anchor="b" anchorCtr="0"/>
          <a:lstStyle>
            <a:lvl1pPr>
              <a:defRPr sz="4892"/>
            </a:lvl1pPr>
            <a:lvl2pPr>
              <a:defRPr sz="2447"/>
            </a:lvl2pPr>
            <a:lvl3pPr>
              <a:defRPr sz="2447"/>
            </a:lvl3pPr>
            <a:lvl4pPr>
              <a:defRPr sz="2447"/>
            </a:lvl4pPr>
            <a:lvl5pPr>
              <a:defRPr sz="2447"/>
            </a:lvl5pPr>
          </a:lstStyle>
          <a:p>
            <a:pPr lvl="0"/>
            <a:r>
              <a:rPr lang="en-US"/>
              <a:t>Click to edit text</a:t>
            </a:r>
          </a:p>
        </p:txBody>
      </p:sp>
      <p:sp>
        <p:nvSpPr>
          <p:cNvPr id="95" name="Text Placeholder 2"/>
          <p:cNvSpPr>
            <a:spLocks noGrp="1"/>
          </p:cNvSpPr>
          <p:nvPr>
            <p:ph type="body" sz="quarter" idx="13" hasCustomPrompt="1"/>
          </p:nvPr>
        </p:nvSpPr>
        <p:spPr>
          <a:xfrm>
            <a:off x="274209" y="3976973"/>
            <a:ext cx="11888060" cy="711670"/>
          </a:xfrm>
        </p:spPr>
        <p:txBody>
          <a:bodyPr anchor="t" anchorCtr="0">
            <a:spAutoFit/>
          </a:bodyPr>
          <a:lstStyle>
            <a:lvl1pPr>
              <a:spcBef>
                <a:spcPts val="0"/>
              </a:spcBef>
              <a:defRPr sz="380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Click to edit text</a:t>
            </a:r>
          </a:p>
        </p:txBody>
      </p:sp>
    </p:spTree>
    <p:extLst>
      <p:ext uri="{BB962C8B-B14F-4D97-AF65-F5344CB8AC3E}">
        <p14:creationId xmlns:p14="http://schemas.microsoft.com/office/powerpoint/2010/main" val="397465238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Photo">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74639" y="3028417"/>
            <a:ext cx="5486399" cy="937693"/>
          </a:xfrm>
        </p:spPr>
        <p:txBody>
          <a:bodyPr wrap="square" anchor="ctr" anchorCtr="0">
            <a:spAutoFit/>
          </a:bodyPr>
          <a:lstStyle>
            <a:lvl1pPr algn="l">
              <a:defRPr sz="5437">
                <a:solidFill>
                  <a:schemeClr val="tx1"/>
                </a:solidFill>
              </a:defRPr>
            </a:lvl1pPr>
          </a:lstStyle>
          <a:p>
            <a:r>
              <a:rPr lang="en-US"/>
              <a:t>Click to edit title</a:t>
            </a:r>
          </a:p>
        </p:txBody>
      </p:sp>
    </p:spTree>
    <p:extLst>
      <p:ext uri="{BB962C8B-B14F-4D97-AF65-F5344CB8AC3E}">
        <p14:creationId xmlns:p14="http://schemas.microsoft.com/office/powerpoint/2010/main" val="1696096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OOBE Dark Blue">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718800" y="932603"/>
            <a:ext cx="6998873" cy="5109889"/>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454115641"/>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807923" y="769108"/>
            <a:ext cx="6998873" cy="5273385"/>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43815528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19804"/>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818376"/>
          </a:xfrm>
        </p:spPr>
        <p:txBody>
          <a:bodyPr lIns="0" tIns="0" rIns="0" bIns="0"/>
          <a:lstStyle>
            <a:lvl1pPr marL="285750" indent="-285750">
              <a:lnSpc>
                <a:spcPts val="1800"/>
              </a:lnSpc>
              <a:spcBef>
                <a:spcPts val="0"/>
              </a:spcBef>
              <a:buFont typeface="Arial" panose="020B0604020202020204" pitchFamily="34" charset="0"/>
              <a:buChar char="•"/>
              <a:defRPr sz="1400" b="0" i="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76878009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0" y="-1"/>
            <a:ext cx="12436475" cy="4663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66368" y="3676814"/>
            <a:ext cx="7928253" cy="1492165"/>
          </a:xfrm>
        </p:spPr>
        <p:txBody>
          <a:bodyPr anchor="ctr">
            <a:normAutofit/>
          </a:bodyPr>
          <a:lstStyle>
            <a:lvl1pPr algn="r">
              <a:defRPr sz="5100" spc="204" baseline="0"/>
            </a:lvl1pPr>
          </a:lstStyle>
          <a:p>
            <a:r>
              <a:rPr lang="en-US"/>
              <a:t>Click to edit Master title style</a:t>
            </a:r>
          </a:p>
        </p:txBody>
      </p:sp>
      <p:sp>
        <p:nvSpPr>
          <p:cNvPr id="4" name="Date Placeholder 3"/>
          <p:cNvSpPr>
            <a:spLocks noGrp="1"/>
          </p:cNvSpPr>
          <p:nvPr>
            <p:ph type="dt" sz="half" idx="10"/>
          </p:nvPr>
        </p:nvSpPr>
        <p:spPr>
          <a:xfrm>
            <a:off x="1044664" y="6599519"/>
            <a:ext cx="2197337" cy="279781"/>
          </a:xfrm>
          <a:prstGeom prst="rect">
            <a:avLst/>
          </a:prstGeom>
        </p:spPr>
        <p:txBody>
          <a:bodyPr/>
          <a:lstStyle>
            <a:lvl1pPr algn="l">
              <a:defRPr/>
            </a:lvl1pPr>
          </a:lstStyle>
          <a:p>
            <a:fld id="{B76B0641-9A7F-4368-B1A9-E8D64E5EFA22}" type="datetime1">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37017744"/>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270"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0" y="1221162"/>
            <a:ext cx="11887200" cy="2022733"/>
          </a:xfrm>
        </p:spPr>
        <p:txBody>
          <a:bodyPr/>
          <a:lstStyle>
            <a:lvl1pPr marL="0" indent="0">
              <a:buNone/>
              <a:defRPr sz="3299">
                <a:gradFill>
                  <a:gsLst>
                    <a:gs pos="1250">
                      <a:srgbClr val="000000"/>
                    </a:gs>
                    <a:gs pos="100000">
                      <a:srgbClr val="000000"/>
                    </a:gs>
                  </a:gsLst>
                  <a:lin ang="5400000" scaled="0"/>
                </a:gradFill>
                <a:latin typeface="Segoe UI" pitchFamily="34" charset="0"/>
                <a:cs typeface="Segoe UI" pitchFamily="34" charset="0"/>
              </a:defRPr>
            </a:lvl1pPr>
            <a:lvl2pPr marL="346478" indent="0">
              <a:buNone/>
              <a:defRPr>
                <a:gradFill>
                  <a:gsLst>
                    <a:gs pos="1250">
                      <a:srgbClr val="000000"/>
                    </a:gs>
                    <a:gs pos="100000">
                      <a:srgbClr val="000000"/>
                    </a:gs>
                  </a:gsLst>
                  <a:lin ang="5400000" scaled="0"/>
                </a:gradFill>
                <a:latin typeface="Segoe UI" pitchFamily="34" charset="0"/>
                <a:cs typeface="Segoe UI" pitchFamily="34" charset="0"/>
              </a:defRPr>
            </a:lvl2pPr>
            <a:lvl3pPr marL="584480" indent="0">
              <a:buNone/>
              <a:defRPr>
                <a:gradFill>
                  <a:gsLst>
                    <a:gs pos="1250">
                      <a:srgbClr val="000000"/>
                    </a:gs>
                    <a:gs pos="100000">
                      <a:srgbClr val="000000"/>
                    </a:gs>
                  </a:gsLst>
                  <a:lin ang="5400000" scaled="0"/>
                </a:gradFill>
                <a:latin typeface="Segoe UI" pitchFamily="34" charset="0"/>
                <a:cs typeface="Segoe UI" pitchFamily="34" charset="0"/>
              </a:defRPr>
            </a:lvl3pPr>
            <a:lvl4pPr marL="814386"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768"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38168"/>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_OOBE_BG_MOD8">
    <p:bg>
      <p:bgPr>
        <a:solidFill>
          <a:schemeClr val="bg2">
            <a:alpha val="55000"/>
          </a:schemeClr>
        </a:solidFill>
        <a:effectLst/>
      </p:bgPr>
    </p:bg>
    <p:spTree>
      <p:nvGrpSpPr>
        <p:cNvPr id="1" name=""/>
        <p:cNvGrpSpPr/>
        <p:nvPr/>
      </p:nvGrpSpPr>
      <p:grpSpPr>
        <a:xfrm>
          <a:off x="0" y="0"/>
          <a:ext cx="0" cy="0"/>
          <a:chOff x="0" y="0"/>
          <a:chExt cx="0" cy="0"/>
        </a:xfrm>
      </p:grpSpPr>
      <p:sp>
        <p:nvSpPr>
          <p:cNvPr id="12" name="Rectangle 11"/>
          <p:cNvSpPr/>
          <p:nvPr userDrawn="1"/>
        </p:nvSpPr>
        <p:spPr>
          <a:xfrm>
            <a:off x="2" y="-3238"/>
            <a:ext cx="12436474" cy="7001000"/>
          </a:xfrm>
          <a:prstGeom prst="rect">
            <a:avLst/>
          </a:pr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13" name="Rectangle 12"/>
          <p:cNvSpPr/>
          <p:nvPr userDrawn="1"/>
        </p:nvSpPr>
        <p:spPr>
          <a:xfrm>
            <a:off x="1" y="-3238"/>
            <a:ext cx="12436474" cy="7001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grpSp>
        <p:nvGrpSpPr>
          <p:cNvPr id="2" name="Group 1"/>
          <p:cNvGrpSpPr/>
          <p:nvPr userDrawn="1"/>
        </p:nvGrpSpPr>
        <p:grpSpPr>
          <a:xfrm>
            <a:off x="5755105" y="6534052"/>
            <a:ext cx="926263" cy="463711"/>
            <a:chOff x="11283945" y="6406515"/>
            <a:chExt cx="908055" cy="454660"/>
          </a:xfrm>
        </p:grpSpPr>
        <p:sp>
          <p:nvSpPr>
            <p:cNvPr id="16" name="Rectangle 15"/>
            <p:cNvSpPr/>
            <p:nvPr userDrawn="1"/>
          </p:nvSpPr>
          <p:spPr>
            <a:xfrm>
              <a:off x="11737974"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12"/>
                </a:spcBef>
              </a:pPr>
              <a:endParaRPr lang="en-US" sz="2040" err="1"/>
            </a:p>
          </p:txBody>
        </p:sp>
        <p:sp>
          <p:nvSpPr>
            <p:cNvPr id="17" name="Rectangle 16"/>
            <p:cNvSpPr/>
            <p:nvPr userDrawn="1"/>
          </p:nvSpPr>
          <p:spPr>
            <a:xfrm>
              <a:off x="11877908" y="6561240"/>
              <a:ext cx="179536" cy="193899"/>
            </a:xfrm>
            <a:prstGeom prst="rect">
              <a:avLst/>
            </a:prstGeom>
          </p:spPr>
          <p:txBody>
            <a:bodyPr wrap="none" lIns="0" tIns="0" rIns="0" bIns="0" anchor="ctr">
              <a:spAutoFit/>
            </a:bodyPr>
            <a:lstStyle/>
            <a:p>
              <a:pPr algn="ctr">
                <a:lnSpc>
                  <a:spcPct val="90000"/>
                </a:lnSpc>
                <a:spcBef>
                  <a:spcPts val="612"/>
                </a:spcBef>
              </a:pPr>
              <a:r>
                <a:rPr lang="en-US" sz="1377">
                  <a:solidFill>
                    <a:prstClr val="white"/>
                  </a:solidFill>
                  <a:latin typeface="Segoe MDL2 Assets" panose="050A0102010101010101" pitchFamily="18" charset="0"/>
                </a:rPr>
                <a:t></a:t>
              </a:r>
              <a:endParaRPr lang="en-US" sz="1377">
                <a:solidFill>
                  <a:prstClr val="white"/>
                </a:solidFill>
                <a:latin typeface="Calibri" panose="020F0502020204030204"/>
              </a:endParaRPr>
            </a:p>
          </p:txBody>
        </p:sp>
        <p:grpSp>
          <p:nvGrpSpPr>
            <p:cNvPr id="18" name="Group 17"/>
            <p:cNvGrpSpPr/>
            <p:nvPr userDrawn="1"/>
          </p:nvGrpSpPr>
          <p:grpSpPr>
            <a:xfrm>
              <a:off x="11283945" y="6406515"/>
              <a:ext cx="454026" cy="454660"/>
              <a:chOff x="9900127" y="6406515"/>
              <a:chExt cx="454026" cy="454660"/>
            </a:xfrm>
          </p:grpSpPr>
          <p:sp>
            <p:nvSpPr>
              <p:cNvPr id="19" name="Rectangle 18"/>
              <p:cNvSpPr/>
              <p:nvPr userDrawn="1"/>
            </p:nvSpPr>
            <p:spPr>
              <a:xfrm>
                <a:off x="9900127"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12"/>
                  </a:spcBef>
                </a:pPr>
                <a:endParaRPr lang="en-US" sz="2040" err="1"/>
              </a:p>
            </p:txBody>
          </p:sp>
          <p:pic>
            <p:nvPicPr>
              <p:cNvPr id="20" name="Picture 19"/>
              <p:cNvPicPr>
                <a:picLocks noChangeAspect="1"/>
              </p:cNvPicPr>
              <p:nvPr userDrawn="1"/>
            </p:nvPicPr>
            <p:blipFill rotWithShape="1">
              <a:blip r:embed="rId2"/>
              <a:srcRect r="52142"/>
              <a:stretch/>
            </p:blipFill>
            <p:spPr>
              <a:xfrm>
                <a:off x="9929742" y="6445377"/>
                <a:ext cx="190286" cy="380505"/>
              </a:xfrm>
              <a:prstGeom prst="rect">
                <a:avLst/>
              </a:prstGeom>
            </p:spPr>
          </p:pic>
          <p:pic>
            <p:nvPicPr>
              <p:cNvPr id="21" name="Picture 20"/>
              <p:cNvPicPr>
                <a:picLocks noChangeAspect="1"/>
              </p:cNvPicPr>
              <p:nvPr userDrawn="1"/>
            </p:nvPicPr>
            <p:blipFill rotWithShape="1">
              <a:blip r:embed="rId3">
                <a:duotone>
                  <a:schemeClr val="accent1">
                    <a:shade val="45000"/>
                    <a:satMod val="135000"/>
                  </a:schemeClr>
                  <a:prstClr val="white"/>
                </a:duotone>
              </a:blip>
              <a:srcRect l="45211"/>
              <a:stretch/>
            </p:blipFill>
            <p:spPr>
              <a:xfrm>
                <a:off x="10107085" y="6440766"/>
                <a:ext cx="223601" cy="389727"/>
              </a:xfrm>
              <a:prstGeom prst="rect">
                <a:avLst/>
              </a:prstGeom>
            </p:spPr>
          </p:pic>
        </p:grpSp>
      </p:grpSp>
    </p:spTree>
    <p:extLst>
      <p:ext uri="{BB962C8B-B14F-4D97-AF65-F5344CB8AC3E}">
        <p14:creationId xmlns:p14="http://schemas.microsoft.com/office/powerpoint/2010/main" val="248132534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58252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2"/>
            <a:ext cx="11375536"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29663" y="1476621"/>
            <a:ext cx="11375536" cy="2130904"/>
          </a:xfrm>
          <a:prstGeom prst="rect">
            <a:avLst/>
          </a:prstGeom>
        </p:spPr>
        <p:txBody>
          <a:bodyPr/>
          <a:lstStyle>
            <a:lvl1pPr marL="289708" indent="-289708">
              <a:buFont typeface="Wingdings" pitchFamily="2" charset="2"/>
              <a:buChar char=""/>
              <a:defRPr sz="4080"/>
            </a:lvl1pPr>
            <a:lvl2pPr marL="527622" indent="-237915">
              <a:buFont typeface="Wingdings" pitchFamily="2" charset="2"/>
              <a:buChar char=""/>
              <a:defRPr>
                <a:latin typeface="+mn-lt"/>
              </a:defRPr>
            </a:lvl2pPr>
            <a:lvl3pPr marL="755825" indent="-228205">
              <a:buFont typeface="Wingdings" pitchFamily="2" charset="2"/>
              <a:buChar char=""/>
              <a:tabLst/>
              <a:defRPr>
                <a:latin typeface="+mn-lt"/>
              </a:defRPr>
            </a:lvl3pPr>
            <a:lvl4pPr marL="932239" indent="-176413">
              <a:buFont typeface="Wingdings" pitchFamily="2" charset="2"/>
              <a:buChar char=""/>
              <a:defRPr>
                <a:latin typeface="+mn-lt"/>
              </a:defRPr>
            </a:lvl4pPr>
            <a:lvl5pPr marL="1108652" indent="-176413">
              <a:buFont typeface="Wingdings" pitchFamily="2" charset="2"/>
              <a:buChar char=""/>
              <a:tabLst/>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15A8A731-8E4E-4377-999C-FA5FB8F1F6BF}" type="slidenum">
              <a:rPr lang="en-US" smtClean="0"/>
              <a:t>‹#›</a:t>
            </a:fld>
            <a:endParaRPr lang="en-US"/>
          </a:p>
        </p:txBody>
      </p:sp>
    </p:spTree>
    <p:extLst>
      <p:ext uri="{BB962C8B-B14F-4D97-AF65-F5344CB8AC3E}">
        <p14:creationId xmlns:p14="http://schemas.microsoft.com/office/powerpoint/2010/main" val="21457995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0"/>
            <a:ext cx="1727200" cy="2817053"/>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0"/>
            <a:ext cx="1727200" cy="2817053"/>
          </a:xfrm>
        </p:spPr>
        <p:txBody>
          <a:bodyPr lIns="0" tIns="0" rIns="0" bIns="0"/>
          <a:lstStyle>
            <a:lvl1pPr marL="0" indent="0">
              <a:lnSpc>
                <a:spcPts val="1800"/>
              </a:lnSpc>
              <a:spcBef>
                <a:spcPts val="900"/>
              </a:spcBef>
              <a:buNone/>
              <a:defRPr lang="en-US" sz="1400" b="1" kern="1200" spc="0" baseline="0" dirty="0" smtClean="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9944027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39" y="449264"/>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70824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Tree>
    <p:extLst>
      <p:ext uri="{BB962C8B-B14F-4D97-AF65-F5344CB8AC3E}">
        <p14:creationId xmlns:p14="http://schemas.microsoft.com/office/powerpoint/2010/main" val="358910059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216852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8" y="5773736"/>
            <a:ext cx="3690937"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5" y="5931090"/>
            <a:ext cx="3690937" cy="307777"/>
          </a:xfrm>
        </p:spPr>
        <p:txBody>
          <a:bodyPr lIns="0" tIns="0" rIns="0" bIns="0"/>
          <a:lstStyle>
            <a:lvl1pPr marL="0" indent="0">
              <a:lnSpc>
                <a:spcPts val="1200"/>
              </a:lnSpc>
              <a:spcBef>
                <a:spcPts val="900"/>
              </a:spcBef>
              <a:buFont typeface="Arial" panose="020B0604020202020204" pitchFamily="34" charset="0"/>
              <a:buNone/>
              <a:defRPr sz="1000" b="0" i="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8" y="5931090"/>
            <a:ext cx="3679825" cy="307777"/>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6" y="5773736"/>
            <a:ext cx="3702056"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5" y="5931090"/>
            <a:ext cx="3702053" cy="307777"/>
          </a:xfrm>
        </p:spPr>
        <p:txBody>
          <a:bodyPr vert="horz" wrap="square" lIns="0" tIns="0" rIns="0" bIns="0" rtlCol="0">
            <a:spAutoFit/>
          </a:bodyPr>
          <a:lstStyle>
            <a:lvl1pPr marL="463550" indent="-463550">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216852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2168525"/>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38113229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8" y="2168525"/>
            <a:ext cx="11533187" cy="4371975"/>
          </a:xfrm>
        </p:spPr>
        <p:txBody>
          <a:bodyPr/>
          <a:lstStyle/>
          <a:p>
            <a:r>
              <a:rPr lang="en-US"/>
              <a:t>Click icon to add table</a:t>
            </a:r>
          </a:p>
        </p:txBody>
      </p:sp>
    </p:spTree>
    <p:extLst>
      <p:ext uri="{BB962C8B-B14F-4D97-AF65-F5344CB8AC3E}">
        <p14:creationId xmlns:p14="http://schemas.microsoft.com/office/powerpoint/2010/main" val="139930719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3290855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39" y="449264"/>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107208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42520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966425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60385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8653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436475" cy="6994526"/>
          </a:xfrm>
          <a:prstGeom prst="rect">
            <a:avLst/>
          </a:prstGeom>
        </p:spPr>
      </p:pic>
      <p:pic>
        <p:nvPicPr>
          <p:cNvPr id="97" name="Picture 96"/>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608380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9259660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1135460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237578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862372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398919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712636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244624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077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320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8394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4">
    <p:bg>
      <p:bgPr>
        <a:solidFill>
          <a:schemeClr val="accent2"/>
        </a:solidFill>
        <a:effectLst/>
      </p:bgPr>
    </p:bg>
    <p:spTree>
      <p:nvGrpSpPr>
        <p:cNvPr id="1" name=""/>
        <p:cNvGrpSpPr/>
        <p:nvPr/>
      </p:nvGrpSpPr>
      <p:grpSpPr>
        <a:xfrm>
          <a:off x="0" y="0"/>
          <a:ext cx="0" cy="0"/>
          <a:chOff x="0" y="0"/>
          <a:chExt cx="0" cy="0"/>
        </a:xfrm>
      </p:grpSpPr>
      <p:pic>
        <p:nvPicPr>
          <p:cNvPr id="1026" name="Picture 2" descr="C:\Users\Sarah\Documents\_SSD_Business\Clients\BridgePartners\1517_BP_BCS_Ppts_Jessica\_BCS Photos\MSC17_fastFolks_007.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bwMode="auto">
          <a:xfrm>
            <a:off x="-1" y="0"/>
            <a:ext cx="4394579" cy="2402006"/>
          </a:xfrm>
          <a:prstGeom prst="rect">
            <a:avLst/>
          </a:prstGeom>
          <a:gradFill flip="none" rotWithShape="1">
            <a:gsLst>
              <a:gs pos="0">
                <a:schemeClr val="tx1">
                  <a:alpha val="71000"/>
                </a:schemeClr>
              </a:gs>
              <a:gs pos="51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755900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314795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299773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400" spc="-10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61012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200"/>
              </a:lnSpc>
              <a:defRPr sz="2800">
                <a:solidFill>
                  <a:srgbClr val="2F2F2F"/>
                </a:solidFill>
              </a:defRPr>
            </a:lvl1pPr>
          </a:lstStyle>
          <a:p>
            <a:r>
              <a:rPr lang="en-US"/>
              <a:t>Title</a:t>
            </a:r>
          </a:p>
        </p:txBody>
      </p:sp>
    </p:spTree>
    <p:extLst>
      <p:ext uri="{BB962C8B-B14F-4D97-AF65-F5344CB8AC3E}">
        <p14:creationId xmlns:p14="http://schemas.microsoft.com/office/powerpoint/2010/main" val="28496877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ody Product">
    <p:bg>
      <p:bgPr>
        <a:solidFill>
          <a:schemeClr val="accent6"/>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1"/>
          </p:nvPr>
        </p:nvSpPr>
        <p:spPr>
          <a:xfrm>
            <a:off x="0" y="2628536"/>
            <a:ext cx="12436475" cy="683264"/>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3" name="Title 1"/>
          <p:cNvSpPr>
            <a:spLocks noGrp="1"/>
          </p:cNvSpPr>
          <p:nvPr>
            <p:ph type="ctrTitle"/>
          </p:nvPr>
        </p:nvSpPr>
        <p:spPr>
          <a:xfrm>
            <a:off x="1587" y="5940336"/>
            <a:ext cx="12434888" cy="1054190"/>
          </a:xfrm>
          <a:prstGeom prst="rect">
            <a:avLst/>
          </a:prstGeom>
          <a:noFill/>
        </p:spPr>
        <p:txBody>
          <a:bodyPr lIns="466344" tIns="0" rIns="2611526" bIns="0" anchor="ctr" anchorCtr="0">
            <a:normAutofit/>
          </a:bodyPr>
          <a:lstStyle>
            <a:lvl1pPr algn="l">
              <a:lnSpc>
                <a:spcPct val="90000"/>
              </a:lnSpc>
              <a:defRPr sz="3600">
                <a:latin typeface="Segoe UI Light"/>
                <a:cs typeface="Segoe UI Light"/>
              </a:defRPr>
            </a:lvl1pPr>
          </a:lstStyle>
          <a:p>
            <a:r>
              <a:rPr lang="en-US"/>
              <a:t>Click to edit Master title style</a:t>
            </a:r>
          </a:p>
        </p:txBody>
      </p:sp>
      <p:sp>
        <p:nvSpPr>
          <p:cNvPr id="4" name="Text Placeholder 5"/>
          <p:cNvSpPr>
            <a:spLocks noGrp="1"/>
          </p:cNvSpPr>
          <p:nvPr>
            <p:ph type="body" sz="quarter" idx="10" hasCustomPrompt="1"/>
          </p:nvPr>
        </p:nvSpPr>
        <p:spPr>
          <a:xfrm>
            <a:off x="2372358" y="706924"/>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1</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00467" y="6102166"/>
            <a:ext cx="2159328" cy="747988"/>
          </a:xfrm>
          <a:prstGeom prst="rect">
            <a:avLst/>
          </a:prstGeom>
        </p:spPr>
      </p:pic>
      <p:sp>
        <p:nvSpPr>
          <p:cNvPr id="6" name="Text Placeholder 5"/>
          <p:cNvSpPr>
            <a:spLocks noGrp="1"/>
          </p:cNvSpPr>
          <p:nvPr>
            <p:ph type="body" sz="quarter" idx="12" hasCustomPrompt="1"/>
          </p:nvPr>
        </p:nvSpPr>
        <p:spPr>
          <a:xfrm>
            <a:off x="2372358" y="1426788"/>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2</a:t>
            </a:r>
          </a:p>
        </p:txBody>
      </p:sp>
      <p:sp>
        <p:nvSpPr>
          <p:cNvPr id="7" name="Text Placeholder 5"/>
          <p:cNvSpPr>
            <a:spLocks noGrp="1"/>
          </p:cNvSpPr>
          <p:nvPr>
            <p:ph type="body" sz="quarter" idx="13" hasCustomPrompt="1"/>
          </p:nvPr>
        </p:nvSpPr>
        <p:spPr>
          <a:xfrm>
            <a:off x="2372358" y="2146650"/>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3</a:t>
            </a:r>
          </a:p>
        </p:txBody>
      </p:sp>
      <p:sp>
        <p:nvSpPr>
          <p:cNvPr id="8" name="Text Placeholder 5"/>
          <p:cNvSpPr>
            <a:spLocks noGrp="1"/>
          </p:cNvSpPr>
          <p:nvPr>
            <p:ph type="body" sz="quarter" idx="14" hasCustomPrompt="1"/>
          </p:nvPr>
        </p:nvSpPr>
        <p:spPr>
          <a:xfrm>
            <a:off x="2372358" y="2854810"/>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4</a:t>
            </a:r>
          </a:p>
        </p:txBody>
      </p:sp>
      <p:sp>
        <p:nvSpPr>
          <p:cNvPr id="9" name="Text Placeholder 5"/>
          <p:cNvSpPr>
            <a:spLocks noGrp="1"/>
          </p:cNvSpPr>
          <p:nvPr>
            <p:ph type="body" sz="quarter" idx="15" hasCustomPrompt="1"/>
          </p:nvPr>
        </p:nvSpPr>
        <p:spPr>
          <a:xfrm>
            <a:off x="2372358" y="3580524"/>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5</a:t>
            </a:r>
          </a:p>
        </p:txBody>
      </p:sp>
      <p:sp>
        <p:nvSpPr>
          <p:cNvPr id="12" name="Subtitle 2"/>
          <p:cNvSpPr>
            <a:spLocks noGrp="1"/>
          </p:cNvSpPr>
          <p:nvPr>
            <p:ph type="subTitle" idx="1"/>
          </p:nvPr>
        </p:nvSpPr>
        <p:spPr>
          <a:xfrm>
            <a:off x="440290" y="4698396"/>
            <a:ext cx="6710150" cy="761747"/>
          </a:xfrm>
          <a:prstGeom prst="rect">
            <a:avLst/>
          </a:prstGeom>
          <a:solidFill>
            <a:srgbClr val="FFFFFF">
              <a:alpha val="90000"/>
            </a:srgbClr>
          </a:solidFill>
        </p:spPr>
        <p:txBody>
          <a:bodyPr lIns="279806" tIns="233172" rIns="279806" bIns="279806" anchor="b" anchorCtr="0">
            <a:spAutoFit/>
          </a:bodyPr>
          <a:lstStyle>
            <a:lvl1pPr marL="0" indent="0" algn="l">
              <a:lnSpc>
                <a:spcPct val="90000"/>
              </a:lnSpc>
              <a:spcBef>
                <a:spcPts val="0"/>
              </a:spcBef>
              <a:buNone/>
              <a:defRPr sz="1800">
                <a:solidFill>
                  <a:schemeClr val="accent5"/>
                </a:solidFill>
                <a:latin typeface="Segoe UI"/>
                <a:cs typeface="Segoe UI"/>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1"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099" indent="0" algn="ctr">
              <a:buNone/>
              <a:defRPr>
                <a:solidFill>
                  <a:schemeClr val="tx1">
                    <a:tint val="75000"/>
                  </a:schemeClr>
                </a:solidFill>
              </a:defRPr>
            </a:lvl8pPr>
            <a:lvl9pPr marL="3657256"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3144737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0" presetClass="entr" presetSubtype="0" fill="hold" nodeType="after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29584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39" y="449264"/>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571503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699452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177165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7026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7026368"/>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3852469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960438"/>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8"/>
            <a:ext cx="3914774" cy="3862387"/>
          </a:xfrm>
        </p:spPr>
        <p:txBody>
          <a:bodyPr wrap="square" lIns="0" tIns="0" rIns="0" bIns="0">
            <a:noAutofit/>
          </a:bodyPr>
          <a:lstStyle>
            <a:lvl1pPr marL="0" indent="0" defTabSz="517525">
              <a:buNone/>
              <a:defRPr sz="1800" spc="-50" baseline="0">
                <a:solidFill>
                  <a:srgbClr val="2D78D7"/>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Tree>
    <p:extLst>
      <p:ext uri="{BB962C8B-B14F-4D97-AF65-F5344CB8AC3E}">
        <p14:creationId xmlns:p14="http://schemas.microsoft.com/office/powerpoint/2010/main" val="25464509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960438"/>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8"/>
            <a:ext cx="3914774" cy="3862387"/>
          </a:xfrm>
        </p:spPr>
        <p:txBody>
          <a:bodyPr wrap="square" lIns="0" tIns="0" rIns="0" bIns="0">
            <a:noAutofit/>
          </a:bodyPr>
          <a:lstStyle>
            <a:lvl1pPr marL="0" indent="0" defTabSz="517525">
              <a:buNone/>
              <a:defRPr sz="1800" spc="-50" baseline="0">
                <a:solidFill>
                  <a:srgbClr val="2D78D7"/>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19804"/>
            <a:ext cx="11533187" cy="307777"/>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8" y="3214124"/>
            <a:ext cx="11533187" cy="461665"/>
          </a:xfrm>
        </p:spPr>
        <p:txBody>
          <a:bodyPr lIns="0" tIns="0" rIns="0" bIns="0"/>
          <a:lstStyle>
            <a:lvl1pPr marL="0" indent="0">
              <a:lnSpc>
                <a:spcPts val="1800"/>
              </a:lnSpc>
              <a:spcBef>
                <a:spcPts val="0"/>
              </a:spcBef>
              <a:buNone/>
              <a:defRPr sz="1400" b="1">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8" y="4477703"/>
            <a:ext cx="11533187" cy="307777"/>
          </a:xfrm>
        </p:spPr>
        <p:txBody>
          <a:bodyPr lIns="0" tIns="0" rIns="0" bIns="0"/>
          <a:lstStyle>
            <a:lvl1pPr marL="0" indent="0">
              <a:lnSpc>
                <a:spcPts val="1200"/>
              </a:lnSpc>
              <a:spcBef>
                <a:spcPts val="0"/>
              </a:spcBef>
              <a:buNone/>
              <a:defRPr sz="1000">
                <a:solidFill>
                  <a:schemeClr val="tx1"/>
                </a:solidFill>
              </a:defRPr>
            </a:lvl1pPr>
            <a:lvl2pPr marL="0" indent="0">
              <a:lnSpc>
                <a:spcPts val="1200"/>
              </a:lnSpc>
              <a:spcBef>
                <a:spcPts val="0"/>
              </a:spcBef>
              <a:buNone/>
              <a:defRPr sz="1000">
                <a:solidFill>
                  <a:schemeClr val="tx1"/>
                </a:solidFill>
              </a:defRPr>
            </a:lvl2pPr>
            <a:lvl3pPr marL="457200" indent="0">
              <a:buNone/>
              <a:defRPr/>
            </a:lvl3pPr>
            <a:lvl4pPr marL="685800" indent="0">
              <a:buNone/>
              <a:defRPr/>
            </a:lvl4pPr>
            <a:lvl5pPr marL="914400"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04014508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19804"/>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731517"/>
          </a:xfrm>
        </p:spPr>
        <p:txBody>
          <a:bodyPr lIns="0" tIns="0" rIns="0" bIns="0"/>
          <a:lstStyle>
            <a:lvl1pPr marL="0" indent="0">
              <a:lnSpc>
                <a:spcPts val="1800"/>
              </a:lnSpc>
              <a:spcBef>
                <a:spcPts val="900"/>
              </a:spcBef>
              <a:buNone/>
              <a:defRPr sz="1400" b="1">
                <a:solidFill>
                  <a:srgbClr val="2D78D7"/>
                </a:solidFill>
                <a:latin typeface="+mn-lt"/>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4"/>
            <a:ext cx="3669666" cy="2731517"/>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4"/>
            <a:ext cx="3694748" cy="2731517"/>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1764441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8" y="200545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3" y="199529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39914408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5"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0"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8"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6"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47527093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6955159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3200" strike="noStrike" spc="-130" baseline="0">
                <a:solidFill>
                  <a:srgbClr val="2F2F2F"/>
                </a:solidFill>
              </a:defRPr>
            </a:lvl1pPr>
          </a:lstStyle>
          <a:p>
            <a:r>
              <a:rPr lang="en-US"/>
              <a:t>Title</a:t>
            </a:r>
          </a:p>
        </p:txBody>
      </p:sp>
    </p:spTree>
    <p:extLst>
      <p:ext uri="{BB962C8B-B14F-4D97-AF65-F5344CB8AC3E}">
        <p14:creationId xmlns:p14="http://schemas.microsoft.com/office/powerpoint/2010/main" val="27123878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bg1"/>
                </a:solidFill>
              </a:defRPr>
            </a:lvl1pPr>
          </a:lstStyle>
          <a:p>
            <a:pPr marL="0" lvl="0">
              <a:lnSpc>
                <a:spcPts val="5600"/>
              </a:lnSpc>
            </a:pPr>
            <a:r>
              <a:rPr lang="en-US"/>
              <a:t>Section title</a:t>
            </a:r>
          </a:p>
        </p:txBody>
      </p:sp>
    </p:spTree>
    <p:extLst>
      <p:ext uri="{BB962C8B-B14F-4D97-AF65-F5344CB8AC3E}">
        <p14:creationId xmlns:p14="http://schemas.microsoft.com/office/powerpoint/2010/main" val="3616582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5043262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52921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19804"/>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818376"/>
          </a:xfrm>
        </p:spPr>
        <p:txBody>
          <a:bodyPr lIns="0" tIns="0" rIns="0" bIns="0"/>
          <a:lstStyle>
            <a:lvl1pPr marL="285750" indent="-285750">
              <a:lnSpc>
                <a:spcPts val="1800"/>
              </a:lnSpc>
              <a:spcBef>
                <a:spcPts val="0"/>
              </a:spcBef>
              <a:buFont typeface="Arial" panose="020B0604020202020204" pitchFamily="34" charset="0"/>
              <a:buChar char="•"/>
              <a:defRPr sz="1400" b="0" i="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41974179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19804"/>
            <a:ext cx="11533187" cy="307777"/>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8" y="3214124"/>
            <a:ext cx="11533187" cy="461665"/>
          </a:xfrm>
        </p:spPr>
        <p:txBody>
          <a:bodyPr lIns="0" tIns="0" rIns="0" bIns="0"/>
          <a:lstStyle>
            <a:lvl1pPr marL="0" indent="0">
              <a:lnSpc>
                <a:spcPts val="1800"/>
              </a:lnSpc>
              <a:spcBef>
                <a:spcPts val="0"/>
              </a:spcBef>
              <a:buNone/>
              <a:defRPr sz="1400" b="1">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8" y="4477703"/>
            <a:ext cx="11533187" cy="307777"/>
          </a:xfrm>
        </p:spPr>
        <p:txBody>
          <a:bodyPr lIns="0" tIns="0" rIns="0" bIns="0"/>
          <a:lstStyle>
            <a:lvl1pPr marL="0" indent="0">
              <a:lnSpc>
                <a:spcPts val="1200"/>
              </a:lnSpc>
              <a:spcBef>
                <a:spcPts val="0"/>
              </a:spcBef>
              <a:buNone/>
              <a:defRPr sz="1000">
                <a:solidFill>
                  <a:schemeClr val="tx1"/>
                </a:solidFill>
              </a:defRPr>
            </a:lvl1pPr>
            <a:lvl2pPr marL="0" indent="0">
              <a:lnSpc>
                <a:spcPts val="1200"/>
              </a:lnSpc>
              <a:spcBef>
                <a:spcPts val="0"/>
              </a:spcBef>
              <a:buNone/>
              <a:defRPr sz="1000">
                <a:solidFill>
                  <a:schemeClr val="tx1"/>
                </a:solidFill>
              </a:defRPr>
            </a:lvl2pPr>
            <a:lvl3pPr marL="457200" indent="0">
              <a:buNone/>
              <a:defRPr/>
            </a:lvl3pPr>
            <a:lvl4pPr marL="685800" indent="0">
              <a:buNone/>
              <a:defRPr/>
            </a:lvl4pPr>
            <a:lvl5pPr marL="914400"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66014162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0"/>
            <a:ext cx="1727200" cy="2817053"/>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0"/>
            <a:ext cx="1727200" cy="2817053"/>
          </a:xfrm>
        </p:spPr>
        <p:txBody>
          <a:bodyPr lIns="0" tIns="0" rIns="0" bIns="0"/>
          <a:lstStyle>
            <a:lvl1pPr marL="0" indent="0">
              <a:lnSpc>
                <a:spcPts val="1800"/>
              </a:lnSpc>
              <a:spcBef>
                <a:spcPts val="900"/>
              </a:spcBef>
              <a:buNone/>
              <a:defRPr lang="en-US" sz="1400" b="1" kern="1200" spc="0" baseline="0" dirty="0" smtClean="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8500643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Tree>
    <p:extLst>
      <p:ext uri="{BB962C8B-B14F-4D97-AF65-F5344CB8AC3E}">
        <p14:creationId xmlns:p14="http://schemas.microsoft.com/office/powerpoint/2010/main" val="16407915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216852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8" y="5773736"/>
            <a:ext cx="3690937"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5" y="5931090"/>
            <a:ext cx="3690937" cy="307777"/>
          </a:xfrm>
        </p:spPr>
        <p:txBody>
          <a:bodyPr lIns="0" tIns="0" rIns="0" bIns="0"/>
          <a:lstStyle>
            <a:lvl1pPr marL="0" indent="0">
              <a:lnSpc>
                <a:spcPts val="1200"/>
              </a:lnSpc>
              <a:spcBef>
                <a:spcPts val="900"/>
              </a:spcBef>
              <a:buFont typeface="Arial" panose="020B0604020202020204" pitchFamily="34" charset="0"/>
              <a:buNone/>
              <a:defRPr sz="1000" b="0" i="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8" y="5931090"/>
            <a:ext cx="3679825" cy="307777"/>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6" y="5773736"/>
            <a:ext cx="3702056"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5" y="5931090"/>
            <a:ext cx="3702053" cy="307777"/>
          </a:xfrm>
        </p:spPr>
        <p:txBody>
          <a:bodyPr vert="horz" wrap="square" lIns="0" tIns="0" rIns="0" bIns="0" rtlCol="0">
            <a:spAutoFit/>
          </a:bodyPr>
          <a:lstStyle>
            <a:lvl1pPr marL="463550" indent="-463550">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216852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2168525"/>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07790538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8" y="2168525"/>
            <a:ext cx="11533187" cy="4371975"/>
          </a:xfrm>
        </p:spPr>
        <p:txBody>
          <a:bodyPr/>
          <a:lstStyle/>
          <a:p>
            <a:r>
              <a:rPr lang="en-US"/>
              <a:t>Click icon to add table</a:t>
            </a:r>
          </a:p>
        </p:txBody>
      </p:sp>
    </p:spTree>
    <p:extLst>
      <p:ext uri="{BB962C8B-B14F-4D97-AF65-F5344CB8AC3E}">
        <p14:creationId xmlns:p14="http://schemas.microsoft.com/office/powerpoint/2010/main" val="428285553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274785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39" y="449264"/>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3522947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24419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6509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10/28/2017</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1137989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648871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19804"/>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731517"/>
          </a:xfrm>
        </p:spPr>
        <p:txBody>
          <a:bodyPr lIns="0" tIns="0" rIns="0" bIns="0"/>
          <a:lstStyle>
            <a:lvl1pPr marL="0" indent="0">
              <a:lnSpc>
                <a:spcPts val="1800"/>
              </a:lnSpc>
              <a:spcBef>
                <a:spcPts val="900"/>
              </a:spcBef>
              <a:buNone/>
              <a:defRPr sz="1400" b="1">
                <a:solidFill>
                  <a:srgbClr val="2D78D7"/>
                </a:solidFill>
                <a:latin typeface="+mn-lt"/>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4"/>
            <a:ext cx="3669666" cy="2731517"/>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4"/>
            <a:ext cx="3694748" cy="2731517"/>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08693891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40" y="449265"/>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885319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699452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717586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7026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7026368"/>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3774031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960439"/>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9"/>
            <a:ext cx="3914774" cy="3862387"/>
          </a:xfrm>
        </p:spPr>
        <p:txBody>
          <a:bodyPr wrap="square" lIns="0" tIns="0" rIns="0" bIns="0">
            <a:noAutofit/>
          </a:bodyPr>
          <a:lstStyle>
            <a:lvl1pPr marL="0" indent="0" defTabSz="517426">
              <a:buNone/>
              <a:defRPr sz="1800" spc="-50" baseline="0">
                <a:solidFill>
                  <a:srgbClr val="2D78D7"/>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84591176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19805"/>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9" y="3214124"/>
            <a:ext cx="11533187" cy="470856"/>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9" y="4477704"/>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56133209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41711"/>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6"/>
            <a:ext cx="3690937" cy="2785894"/>
          </a:xfrm>
        </p:spPr>
        <p:txBody>
          <a:bodyPr lIns="0" tIns="0" rIns="0" bIns="0"/>
          <a:lstStyle>
            <a:lvl1pPr marL="0" indent="0">
              <a:lnSpc>
                <a:spcPts val="1800"/>
              </a:lnSpc>
              <a:spcBef>
                <a:spcPts val="900"/>
              </a:spcBef>
              <a:buNone/>
              <a:defRPr sz="1399" b="1">
                <a:solidFill>
                  <a:srgbClr val="2D78D7"/>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6"/>
            <a:ext cx="3669666" cy="2785894"/>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6"/>
            <a:ext cx="3694748" cy="2785894"/>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1394993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9" y="200545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4" y="199529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09943799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1"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9"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7"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7"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42898397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59747547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3199" strike="noStrike" spc="-130" baseline="0">
                <a:solidFill>
                  <a:srgbClr val="2F2F2F"/>
                </a:solidFill>
              </a:defRPr>
            </a:lvl1pPr>
          </a:lstStyle>
          <a:p>
            <a:r>
              <a:rPr lang="en-US"/>
              <a:t>Title</a:t>
            </a:r>
          </a:p>
        </p:txBody>
      </p:sp>
    </p:spTree>
    <p:extLst>
      <p:ext uri="{BB962C8B-B14F-4D97-AF65-F5344CB8AC3E}">
        <p14:creationId xmlns:p14="http://schemas.microsoft.com/office/powerpoint/2010/main" val="30521066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8" y="200545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3" y="199529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30174681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12423871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2480227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614025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19805"/>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43975856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2"/>
            <a:ext cx="1727200" cy="2877449"/>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2"/>
            <a:ext cx="1727200" cy="2877449"/>
          </a:xfrm>
        </p:spPr>
        <p:txBody>
          <a:bodyPr lIns="0" tIns="0" rIns="0" bIns="0"/>
          <a:lstStyle>
            <a:lvl1pPr marL="0" indent="0">
              <a:lnSpc>
                <a:spcPts val="1800"/>
              </a:lnSpc>
              <a:spcBef>
                <a:spcPts val="900"/>
              </a:spcBef>
              <a:buNone/>
              <a:defRPr lang="en-US" sz="1399" b="1" kern="1200" spc="0" baseline="0" dirty="0" smtClean="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50011248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181458537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9"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1"/>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9" y="5931091"/>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7"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6" y="5931091"/>
            <a:ext cx="3702053"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420936604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9" y="2168525"/>
            <a:ext cx="11533187" cy="686861"/>
          </a:xfrm>
        </p:spPr>
        <p:txBody>
          <a:bodyPr/>
          <a:lstStyle/>
          <a:p>
            <a:r>
              <a:rPr lang="en-US"/>
              <a:t>Click icon to add table</a:t>
            </a:r>
          </a:p>
        </p:txBody>
      </p:sp>
    </p:spTree>
    <p:extLst>
      <p:ext uri="{BB962C8B-B14F-4D97-AF65-F5344CB8AC3E}">
        <p14:creationId xmlns:p14="http://schemas.microsoft.com/office/powerpoint/2010/main" val="246571535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4073889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0" y="449265"/>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2166694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5"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0"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8"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6"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78519937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7416973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835187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01868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10/28/2017</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408356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3536735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40" y="449265"/>
            <a:ext cx="933131" cy="20034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774425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tx1"/>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131362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436475" cy="6994526"/>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21996" y="459092"/>
            <a:ext cx="676274" cy="187779"/>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181928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960439"/>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9"/>
            <a:ext cx="3914774" cy="3862387"/>
          </a:xfrm>
        </p:spPr>
        <p:txBody>
          <a:bodyPr wrap="square" lIns="0" tIns="0" rIns="0" bIns="0">
            <a:noAutofit/>
          </a:bodyPr>
          <a:lstStyle>
            <a:lvl1pPr marL="0" indent="0" defTabSz="517426">
              <a:buNone/>
              <a:defRPr sz="1800" spc="-50" baseline="0">
                <a:solidFill>
                  <a:srgbClr val="2D78D7"/>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362404903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19805"/>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9" y="3214124"/>
            <a:ext cx="11533187" cy="470856"/>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9" y="4477704"/>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5647671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emf"/><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1.emf"/><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theme" Target="../theme/theme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image" Target="../media/image1.emf"/><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5" Type="http://schemas.openxmlformats.org/officeDocument/2006/relationships/theme" Target="../theme/theme6.xml"/><Relationship Id="rId4"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9" Type="http://schemas.openxmlformats.org/officeDocument/2006/relationships/slideLayout" Target="../slideLayouts/slideLayout165.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50" Type="http://schemas.openxmlformats.org/officeDocument/2006/relationships/slideLayout" Target="../slideLayouts/slideLayout176.xml"/><Relationship Id="rId55" Type="http://schemas.openxmlformats.org/officeDocument/2006/relationships/slideLayout" Target="../slideLayouts/slideLayout181.xml"/><Relationship Id="rId63" Type="http://schemas.openxmlformats.org/officeDocument/2006/relationships/image" Target="../media/image25.emf"/><Relationship Id="rId7" Type="http://schemas.openxmlformats.org/officeDocument/2006/relationships/slideLayout" Target="../slideLayouts/slideLayout13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41" Type="http://schemas.openxmlformats.org/officeDocument/2006/relationships/slideLayout" Target="../slideLayouts/slideLayout167.xml"/><Relationship Id="rId54" Type="http://schemas.openxmlformats.org/officeDocument/2006/relationships/slideLayout" Target="../slideLayouts/slideLayout180.xml"/><Relationship Id="rId62" Type="http://schemas.openxmlformats.org/officeDocument/2006/relationships/oleObject" Target="../embeddings/oleObject1.bin"/><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53" Type="http://schemas.openxmlformats.org/officeDocument/2006/relationships/slideLayout" Target="../slideLayouts/slideLayout179.xml"/><Relationship Id="rId58" Type="http://schemas.openxmlformats.org/officeDocument/2006/relationships/slideLayout" Target="../slideLayouts/slideLayout184.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49" Type="http://schemas.openxmlformats.org/officeDocument/2006/relationships/slideLayout" Target="../slideLayouts/slideLayout175.xml"/><Relationship Id="rId57" Type="http://schemas.openxmlformats.org/officeDocument/2006/relationships/slideLayout" Target="../slideLayouts/slideLayout183.xml"/><Relationship Id="rId61" Type="http://schemas.openxmlformats.org/officeDocument/2006/relationships/tags" Target="../tags/tag1.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4" Type="http://schemas.openxmlformats.org/officeDocument/2006/relationships/slideLayout" Target="../slideLayouts/slideLayout170.xml"/><Relationship Id="rId52" Type="http://schemas.openxmlformats.org/officeDocument/2006/relationships/slideLayout" Target="../slideLayouts/slideLayout178.xml"/><Relationship Id="rId60" Type="http://schemas.openxmlformats.org/officeDocument/2006/relationships/vmlDrawing" Target="../drawings/vmlDrawing1.v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56" Type="http://schemas.openxmlformats.org/officeDocument/2006/relationships/slideLayout" Target="../slideLayouts/slideLayout182.xml"/><Relationship Id="rId64" Type="http://schemas.openxmlformats.org/officeDocument/2006/relationships/image" Target="../media/image26.png"/><Relationship Id="rId8" Type="http://schemas.openxmlformats.org/officeDocument/2006/relationships/slideLayout" Target="../slideLayouts/slideLayout134.xml"/><Relationship Id="rId51" Type="http://schemas.openxmlformats.org/officeDocument/2006/relationships/slideLayout" Target="../slideLayouts/slideLayout177.xml"/><Relationship Id="rId3" Type="http://schemas.openxmlformats.org/officeDocument/2006/relationships/slideLayout" Target="../slideLayouts/slideLayout129.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46" Type="http://schemas.openxmlformats.org/officeDocument/2006/relationships/slideLayout" Target="../slideLayouts/slideLayout172.xml"/><Relationship Id="rId5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5400000">
            <a:off x="9363858" y="3071982"/>
            <a:ext cx="6995160" cy="849926"/>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7" r:id="rId3"/>
    <p:sldLayoutId id="2147484555" r:id="rId4"/>
    <p:sldLayoutId id="2147484240" r:id="rId5"/>
    <p:sldLayoutId id="2147484529" r:id="rId6"/>
    <p:sldLayoutId id="2147484530" r:id="rId7"/>
    <p:sldLayoutId id="2147484531" r:id="rId8"/>
    <p:sldLayoutId id="2147484532" r:id="rId9"/>
    <p:sldLayoutId id="2147484533" r:id="rId10"/>
    <p:sldLayoutId id="2147484535" r:id="rId11"/>
    <p:sldLayoutId id="2147484251" r:id="rId12"/>
    <p:sldLayoutId id="2147484548" r:id="rId13"/>
    <p:sldLayoutId id="2147484536" r:id="rId14"/>
    <p:sldLayoutId id="2147484264" r:id="rId15"/>
    <p:sldLayoutId id="2147484537" r:id="rId16"/>
    <p:sldLayoutId id="2147484539" r:id="rId17"/>
    <p:sldLayoutId id="2147484540" r:id="rId18"/>
    <p:sldLayoutId id="2147484541" r:id="rId19"/>
    <p:sldLayoutId id="2147484542" r:id="rId20"/>
    <p:sldLayoutId id="2147484543" r:id="rId21"/>
    <p:sldLayoutId id="2147484544" r:id="rId22"/>
    <p:sldLayoutId id="2147484545" r:id="rId23"/>
    <p:sldLayoutId id="2147484546" r:id="rId24"/>
    <p:sldLayoutId id="2147484299" r:id="rId25"/>
  </p:sldLayoutIdLst>
  <p:transition>
    <p:fade/>
  </p:transition>
  <p:txStyles>
    <p:titleStyle>
      <a:lvl1pPr algn="l" defTabSz="932742" rtl="0" eaLnBrk="1" latinLnBrk="0" hangingPunct="1">
        <a:lnSpc>
          <a:spcPct val="90000"/>
        </a:lnSpc>
        <a:spcBef>
          <a:spcPct val="0"/>
        </a:spcBef>
        <a:buNone/>
        <a:defRPr lang="en-US" sz="4800"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userDrawn="1">
          <p15:clr>
            <a:srgbClr val="C35EA4"/>
          </p15:clr>
        </p15:guide>
        <p15:guide id="4" pos="1528" userDrawn="1">
          <p15:clr>
            <a:srgbClr val="C35EA4"/>
          </p15:clr>
        </p15:guide>
        <p15:guide id="5" pos="2618" userDrawn="1">
          <p15:clr>
            <a:srgbClr val="C35EA4"/>
          </p15:clr>
        </p15:guide>
        <p15:guide id="6" pos="2765" userDrawn="1">
          <p15:clr>
            <a:srgbClr val="C35EA4"/>
          </p15:clr>
        </p15:guide>
        <p15:guide id="7" pos="3854" userDrawn="1">
          <p15:clr>
            <a:srgbClr val="C35EA4"/>
          </p15:clr>
        </p15:guide>
        <p15:guide id="8" pos="4003" userDrawn="1">
          <p15:clr>
            <a:srgbClr val="C35EA4"/>
          </p15:clr>
        </p15:guide>
        <p15:guide id="9" pos="5083" userDrawn="1">
          <p15:clr>
            <a:srgbClr val="C35EA4"/>
          </p15:clr>
        </p15:guide>
        <p15:guide id="10" pos="5230" userDrawn="1">
          <p15:clr>
            <a:srgbClr val="C35EA4"/>
          </p15:clr>
        </p15:guide>
        <p15:guide id="11" pos="6323" userDrawn="1">
          <p15:clr>
            <a:srgbClr val="C35EA4"/>
          </p15:clr>
        </p15:guide>
        <p15:guide id="12" pos="6469" userDrawn="1">
          <p15:clr>
            <a:srgbClr val="C35EA4"/>
          </p15:clr>
        </p15:guide>
        <p15:guide id="16" pos="293" userDrawn="1">
          <p15:clr>
            <a:srgbClr val="F26B43"/>
          </p15:clr>
        </p15:guide>
        <p15:guide id="17" pos="7558" userDrawn="1">
          <p15:clr>
            <a:srgbClr val="F26B43"/>
          </p15:clr>
        </p15:guide>
        <p15:guide id="18" orient="horz" pos="751" userDrawn="1">
          <p15:clr>
            <a:srgbClr val="5ACBF0"/>
          </p15:clr>
        </p15:guide>
        <p15:guide id="19" orient="horz" pos="1366" userDrawn="1">
          <p15:clr>
            <a:srgbClr val="5ACBF0"/>
          </p15:clr>
        </p15:guide>
        <p15:guide id="20" orient="horz" pos="605" userDrawn="1">
          <p15:clr>
            <a:srgbClr val="5ACBF0"/>
          </p15:clr>
        </p15:guide>
        <p15:guide id="21" orient="horz" pos="1514" userDrawn="1">
          <p15:clr>
            <a:srgbClr val="5ACBF0"/>
          </p15:clr>
        </p15:guide>
        <p15:guide id="22" orient="horz" pos="2130" userDrawn="1">
          <p15:clr>
            <a:srgbClr val="5ACBF0"/>
          </p15:clr>
        </p15:guide>
        <p15:guide id="23" orient="horz" pos="2275" userDrawn="1">
          <p15:clr>
            <a:srgbClr val="5ACBF0"/>
          </p15:clr>
        </p15:guide>
        <p15:guide id="25" orient="horz" pos="283" userDrawn="1">
          <p15:clr>
            <a:srgbClr val="F26B43"/>
          </p15:clr>
        </p15:guide>
        <p15:guide id="26" orient="horz" pos="4120" userDrawn="1">
          <p15:clr>
            <a:srgbClr val="F26B43"/>
          </p15:clr>
        </p15:guide>
        <p15:guide id="27" orient="horz" pos="2891" userDrawn="1">
          <p15:clr>
            <a:srgbClr val="5ACBF0"/>
          </p15:clr>
        </p15:guide>
        <p15:guide id="28" orient="horz" pos="3038" userDrawn="1">
          <p15:clr>
            <a:srgbClr val="5ACBF0"/>
          </p15:clr>
        </p15:guide>
        <p15:guide id="29" orient="horz" pos="3654" userDrawn="1">
          <p15:clr>
            <a:srgbClr val="5ACBF0"/>
          </p15:clr>
        </p15:guide>
        <p15:guide id="30" orient="horz" pos="3800"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600492166"/>
      </p:ext>
    </p:extLst>
  </p:cSld>
  <p:clrMap bg1="lt1" tx1="dk1" bg2="lt2" tx2="dk2" accent1="accent1" accent2="accent2" accent3="accent3" accent4="accent4" accent5="accent5" accent6="accent6" hlink="hlink" folHlink="folHlink"/>
  <p:sldLayoutIdLst>
    <p:sldLayoutId id="2147484558" r:id="rId1"/>
    <p:sldLayoutId id="2147484561"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3" r:id="rId12"/>
    <p:sldLayoutId id="2147484574" r:id="rId13"/>
    <p:sldLayoutId id="2147484575" r:id="rId14"/>
    <p:sldLayoutId id="2147484576" r:id="rId15"/>
    <p:sldLayoutId id="2147484577" r:id="rId16"/>
    <p:sldLayoutId id="2147484578" r:id="rId17"/>
    <p:sldLayoutId id="2147484579" r:id="rId18"/>
    <p:sldLayoutId id="2147484580"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5400000">
            <a:off x="9363858" y="3071982"/>
            <a:ext cx="6995160" cy="849926"/>
          </a:xfrm>
          <a:prstGeom prst="rect">
            <a:avLst/>
          </a:prstGeom>
        </p:spPr>
      </p:pic>
    </p:spTree>
    <p:extLst>
      <p:ext uri="{BB962C8B-B14F-4D97-AF65-F5344CB8AC3E}">
        <p14:creationId xmlns:p14="http://schemas.microsoft.com/office/powerpoint/2010/main" val="1954555970"/>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 id="2147484597" r:id="rId15"/>
    <p:sldLayoutId id="2147484598" r:id="rId16"/>
    <p:sldLayoutId id="2147484599" r:id="rId17"/>
    <p:sldLayoutId id="2147484600" r:id="rId18"/>
    <p:sldLayoutId id="2147484601" r:id="rId19"/>
    <p:sldLayoutId id="2147484602" r:id="rId20"/>
    <p:sldLayoutId id="2147484603" r:id="rId21"/>
    <p:sldLayoutId id="2147484604" r:id="rId22"/>
    <p:sldLayoutId id="2147484605" r:id="rId23"/>
    <p:sldLayoutId id="2147484607" r:id="rId24"/>
  </p:sldLayoutIdLst>
  <p:transition>
    <p:fade/>
  </p:transition>
  <p:txStyles>
    <p:titleStyle>
      <a:lvl1pPr algn="l" defTabSz="932742" rtl="0" eaLnBrk="1" latinLnBrk="0" hangingPunct="1">
        <a:lnSpc>
          <a:spcPct val="90000"/>
        </a:lnSpc>
        <a:spcBef>
          <a:spcPct val="0"/>
        </a:spcBef>
        <a:buNone/>
        <a:defRPr lang="en-US" sz="4800"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4206969670"/>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 id="2147484623" r:id="rId15"/>
    <p:sldLayoutId id="2147484624" r:id="rId16"/>
    <p:sldLayoutId id="2147484625" r:id="rId17"/>
    <p:sldLayoutId id="2147484626" r:id="rId18"/>
    <p:sldLayoutId id="2147484627" r:id="rId19"/>
    <p:sldLayoutId id="2147484628" r:id="rId20"/>
    <p:sldLayoutId id="2147484629" r:id="rId21"/>
    <p:sldLayoutId id="2147484630" r:id="rId22"/>
    <p:sldLayoutId id="2147484631" r:id="rId23"/>
    <p:sldLayoutId id="2147484632" r:id="rId24"/>
    <p:sldLayoutId id="2147484633" r:id="rId25"/>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3981945095"/>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 id="2147484647" r:id="rId13"/>
    <p:sldLayoutId id="2147484648" r:id="rId14"/>
    <p:sldLayoutId id="2147484649" r:id="rId15"/>
    <p:sldLayoutId id="2147484650" r:id="rId16"/>
    <p:sldLayoutId id="2147484651" r:id="rId17"/>
    <p:sldLayoutId id="2147484652" r:id="rId18"/>
    <p:sldLayoutId id="2147484653" r:id="rId19"/>
    <p:sldLayoutId id="2147484654" r:id="rId20"/>
    <p:sldLayoutId id="2147484655" r:id="rId21"/>
    <p:sldLayoutId id="2147484656" r:id="rId22"/>
    <p:sldLayoutId id="2147484657" r:id="rId23"/>
    <p:sldLayoutId id="2147484658" r:id="rId24"/>
    <p:sldLayoutId id="2147484659" r:id="rId25"/>
    <p:sldLayoutId id="2147484660" r:id="rId26"/>
    <p:sldLayoutId id="2147484661" r:id="rId27"/>
    <p:sldLayoutId id="2147484663" r:id="rId28"/>
    <p:sldLayoutId id="2147484664" r:id="rId29"/>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753F9-E543-4333-93CA-28C8667CE03F}"/>
              </a:ext>
            </a:extLst>
          </p:cNvPr>
          <p:cNvSpPr>
            <a:spLocks noGrp="1"/>
          </p:cNvSpPr>
          <p:nvPr>
            <p:ph type="title"/>
          </p:nvPr>
        </p:nvSpPr>
        <p:spPr>
          <a:xfrm>
            <a:off x="152835" y="99949"/>
            <a:ext cx="12140411" cy="7488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5706E-E64F-40A6-B5DC-99AF3B8BE848}"/>
              </a:ext>
            </a:extLst>
          </p:cNvPr>
          <p:cNvSpPr>
            <a:spLocks noGrp="1"/>
          </p:cNvSpPr>
          <p:nvPr>
            <p:ph type="body" idx="1"/>
          </p:nvPr>
        </p:nvSpPr>
        <p:spPr>
          <a:xfrm>
            <a:off x="152835" y="1149418"/>
            <a:ext cx="12140411"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0BF63-CF62-415C-86EC-34A20C2C2891}"/>
              </a:ext>
            </a:extLst>
          </p:cNvPr>
          <p:cNvSpPr>
            <a:spLocks noGrp="1"/>
          </p:cNvSpPr>
          <p:nvPr>
            <p:ph type="dt" sz="half" idx="2"/>
          </p:nvPr>
        </p:nvSpPr>
        <p:spPr>
          <a:xfrm>
            <a:off x="0" y="6832747"/>
            <a:ext cx="1048018" cy="161778"/>
          </a:xfrm>
          <a:prstGeom prst="rect">
            <a:avLst/>
          </a:prstGeom>
        </p:spPr>
        <p:txBody>
          <a:bodyPr vert="horz" lIns="91440" tIns="45720" rIns="91440" bIns="45720" rtlCol="0" anchor="ctr"/>
          <a:lstStyle>
            <a:lvl1pPr algn="l">
              <a:defRPr sz="612">
                <a:solidFill>
                  <a:schemeClr val="bg1">
                    <a:lumMod val="85000"/>
                  </a:schemeClr>
                </a:solidFill>
              </a:defRPr>
            </a:lvl1pPr>
          </a:lstStyle>
          <a:p>
            <a:pPr defTabSz="932597">
              <a:defRPr/>
            </a:pPr>
            <a:fld id="{0711AC0A-2895-47D1-B6A7-3693EABA312C}" type="datetime1">
              <a:rPr lang="en-US" smtClean="0">
                <a:solidFill>
                  <a:prstClr val="white">
                    <a:lumMod val="85000"/>
                  </a:prstClr>
                </a:solidFill>
              </a:rPr>
              <a:pPr defTabSz="932597">
                <a:defRPr/>
              </a:pPr>
              <a:t>10/28/2017</a:t>
            </a:fld>
            <a:endParaRPr lang="en-US">
              <a:solidFill>
                <a:prstClr val="white">
                  <a:lumMod val="85000"/>
                </a:prstClr>
              </a:solidFill>
            </a:endParaRPr>
          </a:p>
        </p:txBody>
      </p:sp>
      <p:sp>
        <p:nvSpPr>
          <p:cNvPr id="5" name="Footer Placeholder 4">
            <a:extLst>
              <a:ext uri="{FF2B5EF4-FFF2-40B4-BE49-F238E27FC236}">
                <a16:creationId xmlns:a16="http://schemas.microsoft.com/office/drawing/2014/main" id="{FD8A3835-D433-40DB-86CB-666B9C76D8AC}"/>
              </a:ext>
            </a:extLst>
          </p:cNvPr>
          <p:cNvSpPr>
            <a:spLocks noGrp="1"/>
          </p:cNvSpPr>
          <p:nvPr>
            <p:ph type="ftr" sz="quarter" idx="3"/>
          </p:nvPr>
        </p:nvSpPr>
        <p:spPr>
          <a:xfrm>
            <a:off x="1404344" y="6832747"/>
            <a:ext cx="10113369" cy="161778"/>
          </a:xfrm>
          <a:prstGeom prst="rect">
            <a:avLst/>
          </a:prstGeom>
        </p:spPr>
        <p:txBody>
          <a:bodyPr vert="horz" lIns="91440" tIns="45720" rIns="91440" bIns="45720" rtlCol="0" anchor="ctr"/>
          <a:lstStyle>
            <a:lvl1pPr algn="ctr">
              <a:defRPr sz="612">
                <a:solidFill>
                  <a:schemeClr val="bg1">
                    <a:lumMod val="85000"/>
                  </a:schemeClr>
                </a:solidFill>
              </a:defRPr>
            </a:lvl1pPr>
          </a:lstStyle>
          <a:p>
            <a:pPr defTabSz="932597">
              <a:defRPr/>
            </a:pPr>
            <a:r>
              <a:rPr lang="en-US">
                <a:solidFill>
                  <a:prstClr val="white">
                    <a:lumMod val="85000"/>
                  </a:prstClr>
                </a:solidFill>
              </a:rPr>
              <a:t>&lt;company name&gt;- SUBJECT TO NDA OR PIA</a:t>
            </a:r>
          </a:p>
        </p:txBody>
      </p:sp>
      <p:sp>
        <p:nvSpPr>
          <p:cNvPr id="6" name="Slide Number Placeholder 5">
            <a:extLst>
              <a:ext uri="{FF2B5EF4-FFF2-40B4-BE49-F238E27FC236}">
                <a16:creationId xmlns:a16="http://schemas.microsoft.com/office/drawing/2014/main" id="{E0AC4291-D825-4356-AA67-4C39648AAA39}"/>
              </a:ext>
            </a:extLst>
          </p:cNvPr>
          <p:cNvSpPr>
            <a:spLocks noGrp="1"/>
          </p:cNvSpPr>
          <p:nvPr>
            <p:ph type="sldNum" sz="quarter" idx="4"/>
          </p:nvPr>
        </p:nvSpPr>
        <p:spPr>
          <a:xfrm>
            <a:off x="11842599" y="6832746"/>
            <a:ext cx="593876" cy="161778"/>
          </a:xfrm>
          <a:prstGeom prst="rect">
            <a:avLst/>
          </a:prstGeom>
        </p:spPr>
        <p:txBody>
          <a:bodyPr vert="horz" lIns="91440" tIns="45720" rIns="91440" bIns="45720" rtlCol="0" anchor="ctr"/>
          <a:lstStyle>
            <a:lvl1pPr algn="r">
              <a:defRPr sz="612">
                <a:solidFill>
                  <a:schemeClr val="bg1">
                    <a:lumMod val="85000"/>
                  </a:schemeClr>
                </a:solidFill>
              </a:defRPr>
            </a:lvl1p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Tree>
    <p:extLst>
      <p:ext uri="{BB962C8B-B14F-4D97-AF65-F5344CB8AC3E}">
        <p14:creationId xmlns:p14="http://schemas.microsoft.com/office/powerpoint/2010/main" val="2466128950"/>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Lst>
  <p:hf hdr="0"/>
  <p:txStyles>
    <p:titleStyle>
      <a:lvl1pPr algn="l" defTabSz="932597" rtl="0" eaLnBrk="1" latinLnBrk="0" hangingPunct="1">
        <a:lnSpc>
          <a:spcPct val="90000"/>
        </a:lnSpc>
        <a:spcBef>
          <a:spcPct val="0"/>
        </a:spcBef>
        <a:buNone/>
        <a:defRPr sz="4488" kern="1200">
          <a:solidFill>
            <a:schemeClr val="tx1">
              <a:lumMod val="75000"/>
              <a:lumOff val="25000"/>
            </a:schemeClr>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lumMod val="65000"/>
              <a:lumOff val="35000"/>
            </a:schemeClr>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lumMod val="65000"/>
              <a:lumOff val="35000"/>
            </a:schemeClr>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lumMod val="65000"/>
              <a:lumOff val="35000"/>
            </a:schemeClr>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lumMod val="65000"/>
              <a:lumOff val="35000"/>
            </a:schemeClr>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lumMod val="65000"/>
              <a:lumOff val="35000"/>
            </a:schemeClr>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430" y="295275"/>
            <a:ext cx="12127978" cy="917575"/>
          </a:xfrm>
          <a:prstGeom prst="rect">
            <a:avLst/>
          </a:prstGeom>
        </p:spPr>
        <p:txBody>
          <a:bodyPr vert="horz" wrap="square" lIns="146304" tIns="91440" rIns="146304" bIns="91440" rtlCol="0" anchor="t">
            <a:noAutofit/>
          </a:bodyPr>
          <a:lstStyle/>
          <a:p>
            <a:r>
              <a:rPr lang="en-US"/>
              <a:t>Click to edit Master title style</a:t>
            </a:r>
          </a:p>
        </p:txBody>
      </p:sp>
      <p:graphicFrame>
        <p:nvGraphicFramePr>
          <p:cNvPr id="7" name="Object 6" hidden="1"/>
          <p:cNvGraphicFramePr>
            <a:graphicFrameLocks noChangeAspect="1"/>
          </p:cNvGraphicFramePr>
          <p:nvPr userDrawn="1">
            <p:custDataLst>
              <p:tags r:id="rId61"/>
            </p:custDataLst>
            <p:ext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spid="_x0000_s1026" name="think-cell Slide" r:id="rId62" imgW="377" imgH="377" progId="TCLayout.ActiveDocument.1">
                  <p:embed/>
                </p:oleObj>
              </mc:Choice>
              <mc:Fallback>
                <p:oleObj name="think-cell Slide" r:id="rId62" imgW="377" imgH="377" progId="TCLayout.ActiveDocument.1">
                  <p:embed/>
                  <p:pic>
                    <p:nvPicPr>
                      <p:cNvPr id="7" name="Object 6" hidden="1"/>
                      <p:cNvPicPr/>
                      <p:nvPr/>
                    </p:nvPicPr>
                    <p:blipFill>
                      <a:blip r:embed="rId63"/>
                      <a:stretch>
                        <a:fillRect/>
                      </a:stretch>
                    </p:blipFill>
                    <p:spPr>
                      <a:xfrm>
                        <a:off x="1620" y="1620"/>
                        <a:ext cx="1619" cy="1619"/>
                      </a:xfrm>
                      <a:prstGeom prst="rect">
                        <a:avLst/>
                      </a:prstGeom>
                    </p:spPr>
                  </p:pic>
                </p:oleObj>
              </mc:Fallback>
            </mc:AlternateContent>
          </a:graphicData>
        </a:graphic>
      </p:graphicFrame>
      <p:sp>
        <p:nvSpPr>
          <p:cNvPr id="4" name="Text Placeholder 3"/>
          <p:cNvSpPr>
            <a:spLocks noGrp="1"/>
          </p:cNvSpPr>
          <p:nvPr>
            <p:ph type="body" idx="1"/>
          </p:nvPr>
        </p:nvSpPr>
        <p:spPr>
          <a:xfrm>
            <a:off x="155456" y="1212851"/>
            <a:ext cx="12125564" cy="2115580"/>
          </a:xfrm>
          <a:prstGeom prst="rect">
            <a:avLst/>
          </a:prstGeom>
        </p:spPr>
        <p:txBody>
          <a:bodyPr vert="horz" wrap="square" lIns="182880"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4"/>
          <a:stretch>
            <a:fillRect/>
          </a:stretch>
        </p:blipFill>
        <p:spPr>
          <a:xfrm rot="5400000">
            <a:off x="9584879" y="2902196"/>
            <a:ext cx="6627287" cy="727646"/>
          </a:xfrm>
          <a:prstGeom prst="rect">
            <a:avLst/>
          </a:prstGeom>
        </p:spPr>
      </p:pic>
      <p:sp>
        <p:nvSpPr>
          <p:cNvPr id="3"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4"/>
          </p:nvPr>
        </p:nvSpPr>
        <p:spPr>
          <a:xfrm>
            <a:off x="9639300" y="6623050"/>
            <a:ext cx="2797175" cy="371475"/>
          </a:xfrm>
          <a:prstGeom prst="rect">
            <a:avLst/>
          </a:prstGeom>
        </p:spPr>
        <p:txBody>
          <a:bodyPr vert="horz" lIns="182880" tIns="45720" rIns="182880" bIns="45720" rtlCol="0" anchor="ctr"/>
          <a:lstStyle>
            <a:lvl1pPr algn="r">
              <a:defRPr sz="1020">
                <a:solidFill>
                  <a:schemeClr val="tx1"/>
                </a:solidFill>
              </a:defRPr>
            </a:lvl1p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878114178"/>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 id="2147484679" r:id="rId9"/>
    <p:sldLayoutId id="2147484680" r:id="rId10"/>
    <p:sldLayoutId id="2147484681" r:id="rId11"/>
    <p:sldLayoutId id="2147484682" r:id="rId12"/>
    <p:sldLayoutId id="2147484683" r:id="rId13"/>
    <p:sldLayoutId id="2147484684" r:id="rId14"/>
    <p:sldLayoutId id="2147484685" r:id="rId15"/>
    <p:sldLayoutId id="2147484686" r:id="rId16"/>
    <p:sldLayoutId id="2147484687" r:id="rId17"/>
    <p:sldLayoutId id="2147484688" r:id="rId18"/>
    <p:sldLayoutId id="2147484689" r:id="rId19"/>
    <p:sldLayoutId id="2147484690" r:id="rId20"/>
    <p:sldLayoutId id="2147484691" r:id="rId21"/>
    <p:sldLayoutId id="2147484692" r:id="rId22"/>
    <p:sldLayoutId id="2147484693" r:id="rId23"/>
    <p:sldLayoutId id="2147484694" r:id="rId24"/>
    <p:sldLayoutId id="2147484695" r:id="rId25"/>
    <p:sldLayoutId id="2147484696" r:id="rId26"/>
    <p:sldLayoutId id="2147484697" r:id="rId27"/>
    <p:sldLayoutId id="2147484698" r:id="rId28"/>
    <p:sldLayoutId id="2147484699" r:id="rId29"/>
    <p:sldLayoutId id="2147484700" r:id="rId30"/>
    <p:sldLayoutId id="2147484701" r:id="rId31"/>
    <p:sldLayoutId id="2147484702" r:id="rId32"/>
    <p:sldLayoutId id="2147484703" r:id="rId33"/>
    <p:sldLayoutId id="2147484704" r:id="rId34"/>
    <p:sldLayoutId id="2147484705" r:id="rId35"/>
    <p:sldLayoutId id="2147484706" r:id="rId36"/>
    <p:sldLayoutId id="2147484707" r:id="rId37"/>
    <p:sldLayoutId id="2147484708" r:id="rId38"/>
    <p:sldLayoutId id="2147484709" r:id="rId39"/>
    <p:sldLayoutId id="2147484710" r:id="rId40"/>
    <p:sldLayoutId id="2147484711" r:id="rId41"/>
    <p:sldLayoutId id="2147484712" r:id="rId42"/>
    <p:sldLayoutId id="2147484713" r:id="rId43"/>
    <p:sldLayoutId id="2147484714" r:id="rId44"/>
    <p:sldLayoutId id="2147484715" r:id="rId45"/>
    <p:sldLayoutId id="2147484716" r:id="rId46"/>
    <p:sldLayoutId id="2147484717" r:id="rId47"/>
    <p:sldLayoutId id="2147484718" r:id="rId48"/>
    <p:sldLayoutId id="2147484719" r:id="rId49"/>
    <p:sldLayoutId id="2147484720" r:id="rId50"/>
    <p:sldLayoutId id="2147484721" r:id="rId51"/>
    <p:sldLayoutId id="2147484722" r:id="rId52"/>
    <p:sldLayoutId id="2147484723" r:id="rId53"/>
    <p:sldLayoutId id="2147484724" r:id="rId54"/>
    <p:sldLayoutId id="2147484725" r:id="rId55"/>
    <p:sldLayoutId id="2147484726" r:id="rId56"/>
    <p:sldLayoutId id="2147484727" r:id="rId57"/>
    <p:sldLayoutId id="2147484728" r:id="rId58"/>
  </p:sldLayoutIdLst>
  <p:transition>
    <p:fade/>
  </p:transition>
  <p:hf hdr="0" ftr="0" dt="0"/>
  <p:txStyles>
    <p:titleStyle>
      <a:lvl1pPr algn="l" defTabSz="932563" rtl="0" eaLnBrk="1" latinLnBrk="0" hangingPunct="1">
        <a:lnSpc>
          <a:spcPct val="90000"/>
        </a:lnSpc>
        <a:spcBef>
          <a:spcPct val="0"/>
        </a:spcBef>
        <a:buNone/>
        <a:defRPr lang="en-US" sz="4488"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4080"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216">
          <p15:clr>
            <a:srgbClr val="C35EA4"/>
          </p15:clr>
        </p15:guide>
        <p15:guide id="17" pos="7464">
          <p15:clr>
            <a:srgbClr val="C35EA4"/>
          </p15:clr>
        </p15:guide>
        <p15:guide id="18" orient="horz" pos="744">
          <p15:clr>
            <a:srgbClr val="5ACBF0"/>
          </p15:clr>
        </p15:guide>
        <p15:guide id="19" orient="horz" pos="1296">
          <p15:clr>
            <a:srgbClr val="5ACBF0"/>
          </p15:clr>
        </p15:guide>
        <p15:guide id="20" orient="horz" pos="1872">
          <p15:clr>
            <a:srgbClr val="5ACBF0"/>
          </p15:clr>
        </p15:guide>
        <p15:guide id="21" orient="horz" pos="2448">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4104">
          <p15:clr>
            <a:srgbClr val="C35EA4"/>
          </p15:clr>
        </p15:guide>
        <p15:guide id="26" orient="horz" pos="176">
          <p15:clr>
            <a:srgbClr val="C35EA4"/>
          </p15:clr>
        </p15:guide>
        <p15:guide id="27" orient="horz" pos="26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56.png"/><Relationship Id="rId10" Type="http://schemas.openxmlformats.org/officeDocument/2006/relationships/image" Target="../media/image60.png"/><Relationship Id="rId4" Type="http://schemas.microsoft.com/office/2007/relationships/hdphoto" Target="../media/hdphoto4.wdp"/><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5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80.png"/><Relationship Id="rId5" Type="http://schemas.openxmlformats.org/officeDocument/2006/relationships/image" Target="../media/image69.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83.png"/><Relationship Id="rId5" Type="http://schemas.openxmlformats.org/officeDocument/2006/relationships/image" Target="../media/image69.pn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88.jpe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hbr.org/2016/01/collaborative-overload" TargetMode="External"/><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38.png"/><Relationship Id="rId5" Type="http://schemas.openxmlformats.org/officeDocument/2006/relationships/hyperlink" Target="https://smallbiztrends.com/2017/01/cyber-security-statistics-small-business.html" TargetMode="External"/><Relationship Id="rId10" Type="http://schemas.openxmlformats.org/officeDocument/2006/relationships/chart" Target="../charts/chart1.xml"/><Relationship Id="rId4" Type="http://schemas.openxmlformats.org/officeDocument/2006/relationships/hyperlink" Target="https://www.strategyanalytics.com/access-services/enterprise/mobile-workforce/market-data/report-detail/global-mobile-workforce-forecast-2015-2020#.WVKIF-mQw2w" TargetMode="Externa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26.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02272" y="1914652"/>
            <a:ext cx="10925304" cy="4061373"/>
          </a:xfrm>
        </p:spPr>
        <p:txBody>
          <a:bodyPr/>
          <a:lstStyle/>
          <a:p>
            <a:r>
              <a:rPr lang="en-US" sz="2000" spc="0" dirty="0">
                <a:solidFill>
                  <a:srgbClr val="FF8C00"/>
                </a:solidFill>
                <a:latin typeface="+mn-lt"/>
              </a:rPr>
              <a:t>Purpose: </a:t>
            </a:r>
            <a:r>
              <a:rPr lang="en-US" sz="2000" spc="0" dirty="0">
                <a:latin typeface="+mn-lt"/>
              </a:rPr>
              <a:t>A presentation-ready narrative introducing Microsoft 365 Business to SMB customers.</a:t>
            </a:r>
            <a:br>
              <a:rPr lang="en-US" sz="2000" spc="0" dirty="0">
                <a:latin typeface="+mn-lt"/>
              </a:rPr>
            </a:br>
            <a:br>
              <a:rPr lang="en-US" sz="2000" spc="0" dirty="0">
                <a:latin typeface="+mn-lt"/>
              </a:rPr>
            </a:br>
            <a:r>
              <a:rPr lang="en-US" sz="2000" spc="0" dirty="0">
                <a:solidFill>
                  <a:srgbClr val="FF8C00"/>
                </a:solidFill>
                <a:latin typeface="+mn-lt"/>
              </a:rPr>
              <a:t>Audience and guidance: </a:t>
            </a:r>
            <a:r>
              <a:rPr lang="en-US" sz="2000" spc="0" dirty="0">
                <a:latin typeface="+mn-lt"/>
              </a:rPr>
              <a:t>This narrative is relevant for anyone who sells to customers with 1-300 users. (BDM, Owner, etc.). </a:t>
            </a:r>
            <a:br>
              <a:rPr lang="en-US" sz="2000" spc="0" dirty="0">
                <a:latin typeface="+mn-lt"/>
              </a:rPr>
            </a:br>
            <a:br>
              <a:rPr lang="en-US" sz="2000" spc="0" dirty="0">
                <a:latin typeface="+mn-lt"/>
              </a:rPr>
            </a:br>
            <a:r>
              <a:rPr lang="en-US" sz="2000" spc="0" dirty="0">
                <a:latin typeface="+mn-lt"/>
              </a:rPr>
              <a:t>This presentation is designed for you to customize with your own storytelling. It includes examples that are common, but use your knowledge of your customers in examples and tell stories that will be relevant to them.</a:t>
            </a:r>
            <a:br>
              <a:rPr lang="en-US" sz="2000" spc="0" dirty="0">
                <a:latin typeface="+mn-lt"/>
              </a:rPr>
            </a:br>
            <a:br>
              <a:rPr lang="en-US" sz="2000" spc="0" dirty="0">
                <a:latin typeface="+mn-lt"/>
              </a:rPr>
            </a:br>
            <a:r>
              <a:rPr lang="en-US" sz="2000" spc="0" dirty="0">
                <a:solidFill>
                  <a:srgbClr val="FF8C00"/>
                </a:solidFill>
                <a:latin typeface="+mn-lt"/>
              </a:rPr>
              <a:t>IMPORTANT:</a:t>
            </a:r>
            <a:r>
              <a:rPr lang="en-US" sz="2000" spc="0" dirty="0">
                <a:solidFill>
                  <a:schemeClr val="accent1"/>
                </a:solidFill>
                <a:latin typeface="+mn-lt"/>
              </a:rPr>
              <a:t> </a:t>
            </a:r>
            <a:r>
              <a:rPr lang="en-US" sz="2000" spc="0" dirty="0">
                <a:latin typeface="+mn-lt"/>
              </a:rPr>
              <a:t>if you choose to share this presentation with your customer, be sure to delete the [Slide Objective and Key Takeaways] and [Talk Track] portions from each of the speaker notes, leaving behind only [Messaging].</a:t>
            </a:r>
          </a:p>
        </p:txBody>
      </p:sp>
      <p:sp>
        <p:nvSpPr>
          <p:cNvPr id="3" name="Title 1"/>
          <p:cNvSpPr txBox="1">
            <a:spLocks/>
          </p:cNvSpPr>
          <p:nvPr/>
        </p:nvSpPr>
        <p:spPr>
          <a:xfrm>
            <a:off x="702272" y="380765"/>
            <a:ext cx="10925304" cy="1030412"/>
          </a:xfrm>
          <a:prstGeom prst="rect">
            <a:avLst/>
          </a:prstGeom>
          <a:noFill/>
        </p:spPr>
        <p:txBody>
          <a:bodyPr vert="horz" wrap="square" lIns="0" tIns="0" rIns="0" bIns="0" rtlCol="0" anchor="t" anchorCtr="0">
            <a:noAutofit/>
          </a:bodyPr>
          <a:lstStyle>
            <a:lvl1pPr algn="l" defTabSz="914367" rtl="0" eaLnBrk="1" latinLnBrk="0" hangingPunct="1">
              <a:lnSpc>
                <a:spcPct val="90000"/>
              </a:lnSpc>
              <a:spcBef>
                <a:spcPct val="0"/>
              </a:spcBef>
              <a:buNone/>
              <a:defRPr lang="en-US" sz="5294" b="0" kern="1200" cap="none" spc="-98" baseline="0" dirty="0">
                <a:ln w="3175">
                  <a:noFill/>
                </a:ln>
                <a:solidFill>
                  <a:schemeClr val="tx2"/>
                </a:solidFill>
                <a:effectLst/>
                <a:latin typeface="+mj-lt"/>
                <a:ea typeface="+mn-ea"/>
                <a:cs typeface="Segoe UI" pitchFamily="34" charset="0"/>
              </a:defRPr>
            </a:lvl1pPr>
          </a:lstStyle>
          <a:p>
            <a:r>
              <a:rPr lang="en-US" sz="5500">
                <a:solidFill>
                  <a:srgbClr val="FF8C00"/>
                </a:solidFill>
                <a:latin typeface="+mn-lt"/>
              </a:rPr>
              <a:t>Delete me</a:t>
            </a:r>
            <a:endParaRPr lang="en-US" sz="6700">
              <a:solidFill>
                <a:srgbClr val="FF8C00"/>
              </a:solidFill>
              <a:latin typeface="+mn-lt"/>
            </a:endParaRPr>
          </a:p>
        </p:txBody>
      </p:sp>
    </p:spTree>
    <p:extLst>
      <p:ext uri="{BB962C8B-B14F-4D97-AF65-F5344CB8AC3E}">
        <p14:creationId xmlns:p14="http://schemas.microsoft.com/office/powerpoint/2010/main" val="195072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61348" y="1641475"/>
            <a:ext cx="6175127" cy="5353050"/>
          </a:xfrm>
          <a:prstGeom prst="rect">
            <a:avLst/>
          </a:prstGeom>
        </p:spPr>
      </p:pic>
      <p:pic>
        <p:nvPicPr>
          <p:cNvPr id="15" name="Picture 14"/>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1641475"/>
            <a:ext cx="6261347" cy="5353050"/>
          </a:xfrm>
          <a:prstGeom prst="rect">
            <a:avLst/>
          </a:prstGeom>
        </p:spPr>
      </p:pic>
      <p:sp>
        <p:nvSpPr>
          <p:cNvPr id="25" name="Title 4"/>
          <p:cNvSpPr>
            <a:spLocks noGrp="1"/>
          </p:cNvSpPr>
          <p:nvPr>
            <p:ph type="title"/>
          </p:nvPr>
        </p:nvSpPr>
        <p:spPr/>
        <p:txBody>
          <a:bodyPr/>
          <a:lstStyle/>
          <a:p>
            <a:r>
              <a:rPr lang="en-US"/>
              <a:t>Our expertise + Microsoft 365 Business</a:t>
            </a:r>
          </a:p>
        </p:txBody>
      </p:sp>
      <p:sp>
        <p:nvSpPr>
          <p:cNvPr id="26" name="Rectangle 25"/>
          <p:cNvSpPr/>
          <p:nvPr/>
        </p:nvSpPr>
        <p:spPr bwMode="auto">
          <a:xfrm>
            <a:off x="8804490" y="302913"/>
            <a:ext cx="3166392" cy="859137"/>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38" tIns="149230" rIns="186538" bIns="149230" numCol="1" spcCol="0" rtlCol="0" fromWordArt="0" anchor="ctr" anchorCtr="0" forceAA="0" compatLnSpc="1">
            <a:prstTxWarp prst="textNoShape">
              <a:avLst/>
            </a:prstTxWarp>
            <a:noAutofit/>
          </a:bodyPr>
          <a:lstStyle/>
          <a:p>
            <a:pPr algn="ctr" defTabSz="951121"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Space for </a:t>
            </a:r>
          </a:p>
          <a:p>
            <a:pPr algn="ctr" defTabSz="951121"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Partner Logo</a:t>
            </a:r>
          </a:p>
        </p:txBody>
      </p:sp>
      <p:sp>
        <p:nvSpPr>
          <p:cNvPr id="17" name="Rectangle 16"/>
          <p:cNvSpPr/>
          <p:nvPr/>
        </p:nvSpPr>
        <p:spPr bwMode="auto">
          <a:xfrm>
            <a:off x="6261348" y="1641475"/>
            <a:ext cx="791169" cy="535305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519322" y="4957072"/>
            <a:ext cx="5742026" cy="1662079"/>
          </a:xfrm>
          <a:prstGeom prst="rect">
            <a:avLst/>
          </a:prstGeom>
          <a:solidFill>
            <a:schemeClr val="bg2">
              <a:alpha val="6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519322" y="1995488"/>
            <a:ext cx="5742026" cy="1362489"/>
          </a:xfrm>
          <a:prstGeom prst="rect">
            <a:avLst/>
          </a:prstGeom>
          <a:solidFill>
            <a:schemeClr val="bg2">
              <a:alpha val="6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519322" y="3476280"/>
            <a:ext cx="5742026" cy="1362489"/>
          </a:xfrm>
          <a:prstGeom prst="rect">
            <a:avLst/>
          </a:prstGeom>
          <a:solidFill>
            <a:schemeClr val="bg2">
              <a:alpha val="6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679066" y="5086325"/>
            <a:ext cx="5296065" cy="1410643"/>
          </a:xfrm>
          <a:prstGeom prst="rect">
            <a:avLst/>
          </a:prstGeom>
        </p:spPr>
        <p:txBody>
          <a:bodyPr wrap="square">
            <a:spAutoFit/>
          </a:bodyPr>
          <a:lstStyle/>
          <a:p>
            <a:pPr lvl="0">
              <a:spcAft>
                <a:spcPts val="200"/>
              </a:spcAft>
              <a:buSzPct val="90000"/>
            </a:pPr>
            <a:r>
              <a:rPr lang="en-US">
                <a:solidFill>
                  <a:srgbClr val="0078D7"/>
                </a:solidFill>
                <a:latin typeface="Segoe UI Semibold" panose="020B0702040204020203" pitchFamily="34" charset="0"/>
                <a:cs typeface="Segoe UI Semibold" panose="020B0702040204020203" pitchFamily="34" charset="0"/>
              </a:rPr>
              <a:t>We can manage your security operations remotely so you don’t have to…</a:t>
            </a:r>
          </a:p>
          <a:p>
            <a:pPr marL="166688" lvl="0" indent="-166688">
              <a:buSzPct val="90000"/>
              <a:buFont typeface="Wingdings" panose="05000000000000000000" pitchFamily="2" charset="2"/>
              <a:buChar char=""/>
            </a:pPr>
            <a:r>
              <a:rPr lang="en-US" sz="1600">
                <a:solidFill>
                  <a:srgbClr val="353535"/>
                </a:solidFill>
              </a:rPr>
              <a:t>Supporting point #1</a:t>
            </a:r>
          </a:p>
          <a:p>
            <a:pPr marL="166688" lvl="0" indent="-166688">
              <a:buSzPct val="90000"/>
              <a:buFont typeface="Wingdings" panose="05000000000000000000" pitchFamily="2" charset="2"/>
              <a:buChar char=""/>
            </a:pPr>
            <a:r>
              <a:rPr lang="en-US" sz="1600">
                <a:solidFill>
                  <a:srgbClr val="353535"/>
                </a:solidFill>
              </a:rPr>
              <a:t>Supporting point #2</a:t>
            </a:r>
          </a:p>
          <a:p>
            <a:pPr marL="166688" lvl="0" indent="-166688">
              <a:buSzPct val="90000"/>
              <a:buFont typeface="Wingdings" panose="05000000000000000000" pitchFamily="2" charset="2"/>
              <a:buChar char=""/>
            </a:pPr>
            <a:r>
              <a:rPr lang="en-US" sz="1600">
                <a:solidFill>
                  <a:srgbClr val="353535"/>
                </a:solidFill>
              </a:rPr>
              <a:t>Supporting point #3</a:t>
            </a:r>
          </a:p>
        </p:txBody>
      </p:sp>
      <p:sp>
        <p:nvSpPr>
          <p:cNvPr id="6" name="Rectangle 5"/>
          <p:cNvSpPr/>
          <p:nvPr/>
        </p:nvSpPr>
        <p:spPr>
          <a:xfrm>
            <a:off x="679066" y="3620300"/>
            <a:ext cx="5296065" cy="1133644"/>
          </a:xfrm>
          <a:prstGeom prst="rect">
            <a:avLst/>
          </a:prstGeom>
        </p:spPr>
        <p:txBody>
          <a:bodyPr wrap="square">
            <a:spAutoFit/>
          </a:bodyPr>
          <a:lstStyle/>
          <a:p>
            <a:pPr lvl="0">
              <a:spcAft>
                <a:spcPts val="200"/>
              </a:spcAft>
              <a:buSzPct val="90000"/>
            </a:pPr>
            <a:r>
              <a:rPr lang="en-US">
                <a:solidFill>
                  <a:srgbClr val="0078D7"/>
                </a:solidFill>
                <a:latin typeface="Segoe UI Semibold" panose="020B0702040204020203" pitchFamily="34" charset="0"/>
                <a:cs typeface="Segoe UI Semibold" panose="020B0702040204020203" pitchFamily="34" charset="0"/>
              </a:rPr>
              <a:t>We can help you integrate your…</a:t>
            </a:r>
          </a:p>
          <a:p>
            <a:pPr marL="166688" lvl="0" indent="-166688">
              <a:buSzPct val="90000"/>
              <a:buFont typeface="Wingdings" panose="05000000000000000000" pitchFamily="2" charset="2"/>
              <a:buChar char=""/>
            </a:pPr>
            <a:r>
              <a:rPr lang="en-US" sz="1600">
                <a:solidFill>
                  <a:srgbClr val="353535"/>
                </a:solidFill>
              </a:rPr>
              <a:t>Supporting point #1</a:t>
            </a:r>
          </a:p>
          <a:p>
            <a:pPr marL="166688" lvl="0" indent="-166688">
              <a:buSzPct val="90000"/>
              <a:buFont typeface="Wingdings" panose="05000000000000000000" pitchFamily="2" charset="2"/>
              <a:buChar char=""/>
            </a:pPr>
            <a:r>
              <a:rPr lang="en-US" sz="1600">
                <a:solidFill>
                  <a:srgbClr val="353535"/>
                </a:solidFill>
              </a:rPr>
              <a:t>Supporting point #2</a:t>
            </a:r>
          </a:p>
          <a:p>
            <a:pPr marL="166688" lvl="0" indent="-166688">
              <a:buSzPct val="90000"/>
              <a:buFont typeface="Wingdings" panose="05000000000000000000" pitchFamily="2" charset="2"/>
              <a:buChar char=""/>
            </a:pPr>
            <a:r>
              <a:rPr lang="en-US" sz="1600">
                <a:solidFill>
                  <a:srgbClr val="353535"/>
                </a:solidFill>
              </a:rPr>
              <a:t>Supporting point #3</a:t>
            </a:r>
          </a:p>
        </p:txBody>
      </p:sp>
      <p:sp>
        <p:nvSpPr>
          <p:cNvPr id="7" name="Rectangle 6"/>
          <p:cNvSpPr/>
          <p:nvPr/>
        </p:nvSpPr>
        <p:spPr>
          <a:xfrm>
            <a:off x="679066" y="2097959"/>
            <a:ext cx="5296065" cy="1133644"/>
          </a:xfrm>
          <a:prstGeom prst="rect">
            <a:avLst/>
          </a:prstGeom>
        </p:spPr>
        <p:txBody>
          <a:bodyPr wrap="square">
            <a:spAutoFit/>
          </a:bodyPr>
          <a:lstStyle/>
          <a:p>
            <a:pPr lvl="0">
              <a:spcAft>
                <a:spcPts val="200"/>
              </a:spcAft>
              <a:buSzPct val="90000"/>
            </a:pPr>
            <a:r>
              <a:rPr lang="en-US">
                <a:solidFill>
                  <a:srgbClr val="0078D7"/>
                </a:solidFill>
                <a:latin typeface="Segoe UI Semibold" panose="020B0702040204020203" pitchFamily="34" charset="0"/>
                <a:cs typeface="Segoe UI Semibold" panose="020B0702040204020203" pitchFamily="34" charset="0"/>
              </a:rPr>
              <a:t>We’re the expert in cloud deployment…</a:t>
            </a:r>
          </a:p>
          <a:p>
            <a:pPr marL="166688" lvl="0" indent="-166688">
              <a:buSzPct val="90000"/>
              <a:buFont typeface="Wingdings" panose="05000000000000000000" pitchFamily="2" charset="2"/>
              <a:buChar char=""/>
            </a:pPr>
            <a:r>
              <a:rPr lang="en-US" sz="1600">
                <a:solidFill>
                  <a:srgbClr val="353535"/>
                </a:solidFill>
              </a:rPr>
              <a:t>Supporting point #1</a:t>
            </a:r>
          </a:p>
          <a:p>
            <a:pPr marL="166688" lvl="0" indent="-166688">
              <a:buSzPct val="90000"/>
              <a:buFont typeface="Wingdings" panose="05000000000000000000" pitchFamily="2" charset="2"/>
              <a:buChar char=""/>
            </a:pPr>
            <a:r>
              <a:rPr lang="en-US" sz="1600">
                <a:solidFill>
                  <a:srgbClr val="353535"/>
                </a:solidFill>
              </a:rPr>
              <a:t>Supporting point #2</a:t>
            </a:r>
          </a:p>
          <a:p>
            <a:pPr marL="166688" lvl="0" indent="-166688">
              <a:buSzPct val="90000"/>
              <a:buFont typeface="Wingdings" panose="05000000000000000000" pitchFamily="2" charset="2"/>
              <a:buChar char=""/>
            </a:pPr>
            <a:r>
              <a:rPr lang="en-US" sz="1600">
                <a:solidFill>
                  <a:srgbClr val="353535"/>
                </a:solidFill>
              </a:rPr>
              <a:t>Supporting point #3</a:t>
            </a:r>
          </a:p>
        </p:txBody>
      </p:sp>
    </p:spTree>
    <p:extLst>
      <p:ext uri="{BB962C8B-B14F-4D97-AF65-F5344CB8AC3E}">
        <p14:creationId xmlns:p14="http://schemas.microsoft.com/office/powerpoint/2010/main" val="3735844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2"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arah\Documents\_SSD_Business\Clients\BridgePartners\1517_BP_BCS_Ppts_Jessica\_BCS Photos\MSC17_southernCostumeCompany_02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824538" y="0"/>
            <a:ext cx="6611937" cy="6994525"/>
            <a:chOff x="5824538" y="7352722"/>
            <a:chExt cx="6611937" cy="6994525"/>
          </a:xfrm>
        </p:grpSpPr>
        <p:pic>
          <p:nvPicPr>
            <p:cNvPr id="39" name="Picture 2" descr="C:\Users\Sarah\Documents\_SSD_Business\Clients\BridgePartners\1517_BP_BCS_Ppts_Jessica\_BCS Photos\MSC17_southernCostumeCompany_025.jpg"/>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bwMode="auto">
            <a:xfrm>
              <a:off x="5824538" y="7352722"/>
              <a:ext cx="6611937"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5824538" y="7352722"/>
              <a:ext cx="6609540" cy="6994525"/>
            </a:xfrm>
            <a:prstGeom prst="rect">
              <a:avLst/>
            </a:prstGeom>
            <a:solidFill>
              <a:schemeClr val="bg2">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10" name="Group 9"/>
          <p:cNvGrpSpPr/>
          <p:nvPr/>
        </p:nvGrpSpPr>
        <p:grpSpPr>
          <a:xfrm>
            <a:off x="-48302" y="-1"/>
            <a:ext cx="5881465" cy="6994526"/>
            <a:chOff x="-6680961" y="-1"/>
            <a:chExt cx="5861864" cy="6994526"/>
          </a:xfrm>
        </p:grpSpPr>
        <p:sp>
          <p:nvSpPr>
            <p:cNvPr id="2048" name="Rectangle 2047"/>
            <p:cNvSpPr/>
            <p:nvPr/>
          </p:nvSpPr>
          <p:spPr bwMode="auto">
            <a:xfrm>
              <a:off x="-6680961" y="-1"/>
              <a:ext cx="5073332" cy="6994525"/>
            </a:xfrm>
            <a:prstGeom prst="rect">
              <a:avLst/>
            </a:prstGeom>
            <a:solidFill>
              <a:schemeClr val="bg1">
                <a:lumMod val="10000"/>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p:nvSpPr>
          <p:spPr bwMode="auto">
            <a:xfrm>
              <a:off x="-1607629" y="0"/>
              <a:ext cx="788532" cy="6994525"/>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26" name="Title 25"/>
          <p:cNvSpPr>
            <a:spLocks noGrp="1"/>
          </p:cNvSpPr>
          <p:nvPr>
            <p:ph type="title"/>
          </p:nvPr>
        </p:nvSpPr>
        <p:spPr>
          <a:xfrm rot="10800000" flipV="1">
            <a:off x="465138" y="2513034"/>
            <a:ext cx="3915476" cy="1769715"/>
          </a:xfrm>
        </p:spPr>
        <p:txBody>
          <a:bodyPr anchor="ctr"/>
          <a:lstStyle/>
          <a:p>
            <a:pPr>
              <a:lnSpc>
                <a:spcPts val="4600"/>
              </a:lnSpc>
            </a:pPr>
            <a:r>
              <a:rPr lang="en-US" sz="4000">
                <a:solidFill>
                  <a:schemeClr val="bg2"/>
                </a:solidFill>
              </a:rPr>
              <a:t>One solution, designed for your business</a:t>
            </a:r>
          </a:p>
        </p:txBody>
      </p:sp>
      <p:sp>
        <p:nvSpPr>
          <p:cNvPr id="23" name="Rectangle 22"/>
          <p:cNvSpPr/>
          <p:nvPr/>
        </p:nvSpPr>
        <p:spPr>
          <a:xfrm>
            <a:off x="6401281" y="1191576"/>
            <a:ext cx="5172011" cy="463511"/>
          </a:xfrm>
          <a:prstGeom prst="rect">
            <a:avLst/>
          </a:prstGeom>
        </p:spPr>
        <p:txBody>
          <a:bodyPr wrap="square" lIns="91440" tIns="46634" rIns="91440" bIns="46634" anchor="ctr">
            <a:spAutoFit/>
          </a:bodyPr>
          <a:lstStyle/>
          <a:p>
            <a:pPr defTabSz="931950">
              <a:defRPr/>
            </a:pPr>
            <a:r>
              <a:rPr lang="en-US" sz="2400" b="1" kern="0">
                <a:solidFill>
                  <a:schemeClr val="accent1"/>
                </a:solidFill>
                <a:latin typeface="Segoe UI" panose="020B0502040204020203" pitchFamily="34" charset="0"/>
                <a:cs typeface="Segoe UI" panose="020B0502040204020203" pitchFamily="34" charset="0"/>
              </a:rPr>
              <a:t>Achieve more together</a:t>
            </a:r>
          </a:p>
        </p:txBody>
      </p:sp>
      <p:sp>
        <p:nvSpPr>
          <p:cNvPr id="9" name="Rectangle 8">
            <a:extLst>
              <a:ext uri="{FF2B5EF4-FFF2-40B4-BE49-F238E27FC236}">
                <a16:creationId xmlns:a16="http://schemas.microsoft.com/office/drawing/2014/main" id="{7778FC6C-8F9C-477D-BB46-24C11BAEC8D9}"/>
              </a:ext>
            </a:extLst>
          </p:cNvPr>
          <p:cNvSpPr/>
          <p:nvPr/>
        </p:nvSpPr>
        <p:spPr>
          <a:xfrm>
            <a:off x="6401281" y="3984816"/>
            <a:ext cx="5267546" cy="463511"/>
          </a:xfrm>
          <a:prstGeom prst="rect">
            <a:avLst/>
          </a:prstGeom>
        </p:spPr>
        <p:txBody>
          <a:bodyPr wrap="square" lIns="91440" tIns="46634" rIns="91440" bIns="46634" anchor="ctr">
            <a:spAutoFit/>
          </a:bodyPr>
          <a:lstStyle/>
          <a:p>
            <a:pPr defTabSz="931950">
              <a:spcBef>
                <a:spcPts val="1224"/>
              </a:spcBef>
              <a:defRPr/>
            </a:pPr>
            <a:r>
              <a:rPr lang="en-US" sz="2400" b="1" kern="0">
                <a:solidFill>
                  <a:schemeClr val="accent1"/>
                </a:solidFill>
                <a:latin typeface="Segoe UI" panose="020B0502040204020203" pitchFamily="34" charset="0"/>
                <a:cs typeface="Segoe UI" panose="020B0502040204020203" pitchFamily="34" charset="0"/>
              </a:rPr>
              <a:t>Always-on security</a:t>
            </a:r>
            <a:endParaRPr lang="en-US" sz="2000" kern="0">
              <a:latin typeface="Segoe UI" panose="020B0502040204020203" pitchFamily="34" charset="0"/>
              <a:ea typeface="Segoe UI Semilight" charset="0"/>
              <a:cs typeface="Segoe UI" panose="020B0502040204020203" pitchFamily="34" charset="0"/>
            </a:endParaRPr>
          </a:p>
        </p:txBody>
      </p:sp>
      <p:sp>
        <p:nvSpPr>
          <p:cNvPr id="8" name="Rectangle 7">
            <a:extLst>
              <a:ext uri="{FF2B5EF4-FFF2-40B4-BE49-F238E27FC236}">
                <a16:creationId xmlns:a16="http://schemas.microsoft.com/office/drawing/2014/main" id="{D4CE4918-61FC-444A-A5EB-792534534A3E}"/>
              </a:ext>
            </a:extLst>
          </p:cNvPr>
          <p:cNvSpPr/>
          <p:nvPr/>
        </p:nvSpPr>
        <p:spPr>
          <a:xfrm>
            <a:off x="6401282" y="2588196"/>
            <a:ext cx="4836688" cy="463511"/>
          </a:xfrm>
          <a:prstGeom prst="rect">
            <a:avLst/>
          </a:prstGeom>
        </p:spPr>
        <p:txBody>
          <a:bodyPr wrap="square" lIns="91440" tIns="46634" rIns="91440" bIns="46634" anchor="ctr">
            <a:spAutoFit/>
          </a:bodyPr>
          <a:lstStyle/>
          <a:p>
            <a:pPr defTabSz="931950">
              <a:spcBef>
                <a:spcPts val="1224"/>
              </a:spcBef>
              <a:defRPr/>
            </a:pPr>
            <a:r>
              <a:rPr lang="en-US" sz="2400" b="1" kern="0">
                <a:solidFill>
                  <a:schemeClr val="accent1"/>
                </a:solidFill>
                <a:latin typeface="Segoe UI" panose="020B0502040204020203" pitchFamily="34" charset="0"/>
                <a:cs typeface="Segoe UI" panose="020B0502040204020203" pitchFamily="34" charset="0"/>
              </a:rPr>
              <a:t>Anywhere it matters</a:t>
            </a:r>
          </a:p>
        </p:txBody>
      </p:sp>
      <p:sp>
        <p:nvSpPr>
          <p:cNvPr id="22" name="Rectangle 21">
            <a:extLst/>
          </p:cNvPr>
          <p:cNvSpPr/>
          <p:nvPr/>
        </p:nvSpPr>
        <p:spPr>
          <a:xfrm>
            <a:off x="6394190" y="5381435"/>
            <a:ext cx="5267546" cy="463511"/>
          </a:xfrm>
          <a:prstGeom prst="rect">
            <a:avLst/>
          </a:prstGeom>
        </p:spPr>
        <p:txBody>
          <a:bodyPr wrap="square" lIns="91440" tIns="46634" rIns="91440" bIns="46634" anchor="ctr">
            <a:spAutoFit/>
          </a:bodyPr>
          <a:lstStyle/>
          <a:p>
            <a:pPr defTabSz="931950">
              <a:spcBef>
                <a:spcPts val="1224"/>
              </a:spcBef>
              <a:defRPr/>
            </a:pPr>
            <a:r>
              <a:rPr lang="en-US" sz="2400" b="1" kern="0">
                <a:solidFill>
                  <a:schemeClr val="accent1"/>
                </a:solidFill>
                <a:latin typeface="Segoe UI" panose="020B0502040204020203" pitchFamily="34" charset="0"/>
                <a:cs typeface="Segoe UI" panose="020B0502040204020203" pitchFamily="34" charset="0"/>
              </a:rPr>
              <a:t>Simplified for business</a:t>
            </a:r>
            <a:endParaRPr lang="en-US" sz="2000" kern="0">
              <a:latin typeface="Segoe UI" panose="020B0502040204020203" pitchFamily="34" charset="0"/>
              <a:ea typeface="Segoe UI Semilight" charset="0"/>
              <a:cs typeface="Segoe UI" panose="020B0502040204020203" pitchFamily="34" charset="0"/>
            </a:endParaRPr>
          </a:p>
        </p:txBody>
      </p:sp>
      <p:grpSp>
        <p:nvGrpSpPr>
          <p:cNvPr id="28" name="Group 27">
            <a:extLst>
              <a:ext uri="{FF2B5EF4-FFF2-40B4-BE49-F238E27FC236}">
                <a16:creationId xmlns:a16="http://schemas.microsoft.com/office/drawing/2014/main" id="{5694028A-47D4-488E-B955-84B18A29C43C}"/>
              </a:ext>
            </a:extLst>
          </p:cNvPr>
          <p:cNvGrpSpPr/>
          <p:nvPr/>
        </p:nvGrpSpPr>
        <p:grpSpPr>
          <a:xfrm>
            <a:off x="5530407" y="1119136"/>
            <a:ext cx="586771" cy="586771"/>
            <a:chOff x="537395" y="525962"/>
            <a:chExt cx="575318" cy="575318"/>
          </a:xfrm>
        </p:grpSpPr>
        <p:sp>
          <p:nvSpPr>
            <p:cNvPr id="29" name="Oval 28"/>
            <p:cNvSpPr/>
            <p:nvPr/>
          </p:nvSpPr>
          <p:spPr bwMode="auto">
            <a:xfrm>
              <a:off x="537395" y="525962"/>
              <a:ext cx="575318" cy="575318"/>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0" name="Picture 29" descr="A close up of a logo&#10;&#10;Description generated with high confidence">
              <a:extLst>
                <a:ext uri="{FF2B5EF4-FFF2-40B4-BE49-F238E27FC236}">
                  <a16:creationId xmlns:a16="http://schemas.microsoft.com/office/drawing/2014/main" id="{DAF62693-BC85-471B-AE5D-05FD277D9B7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7869" y="620827"/>
              <a:ext cx="453293" cy="333304"/>
            </a:xfrm>
            <a:prstGeom prst="rect">
              <a:avLst/>
            </a:prstGeom>
          </p:spPr>
        </p:pic>
      </p:grpSp>
      <p:grpSp>
        <p:nvGrpSpPr>
          <p:cNvPr id="31" name="Group 30">
            <a:extLst>
              <a:ext uri="{FF2B5EF4-FFF2-40B4-BE49-F238E27FC236}">
                <a16:creationId xmlns:a16="http://schemas.microsoft.com/office/drawing/2014/main" id="{D9EE8E4B-D026-4F8B-A00C-E39C0DA07462}"/>
              </a:ext>
            </a:extLst>
          </p:cNvPr>
          <p:cNvGrpSpPr/>
          <p:nvPr/>
        </p:nvGrpSpPr>
        <p:grpSpPr>
          <a:xfrm>
            <a:off x="5530407" y="2530790"/>
            <a:ext cx="586771" cy="586771"/>
            <a:chOff x="537395" y="525962"/>
            <a:chExt cx="575318" cy="575318"/>
          </a:xfrm>
        </p:grpSpPr>
        <p:sp>
          <p:nvSpPr>
            <p:cNvPr id="32" name="Oval 31">
              <a:extLst>
                <a:ext uri="{FF2B5EF4-FFF2-40B4-BE49-F238E27FC236}">
                  <a16:creationId xmlns:a16="http://schemas.microsoft.com/office/drawing/2014/main" id="{DD1F4A4E-7ED5-457D-8102-DD06733AC5A7}"/>
                </a:ext>
              </a:extLst>
            </p:cNvPr>
            <p:cNvSpPr/>
            <p:nvPr/>
          </p:nvSpPr>
          <p:spPr bwMode="auto">
            <a:xfrm>
              <a:off x="537395" y="525962"/>
              <a:ext cx="575318" cy="575318"/>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3" name="Picture 32" descr="A flat screen television&#10;&#10;Description generated with high confidence">
              <a:extLst>
                <a:ext uri="{FF2B5EF4-FFF2-40B4-BE49-F238E27FC236}">
                  <a16:creationId xmlns:a16="http://schemas.microsoft.com/office/drawing/2014/main" id="{39595FD0-3666-49D9-B59B-B9F1CF49A7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4863" y="676002"/>
              <a:ext cx="440381" cy="275238"/>
            </a:xfrm>
            <a:prstGeom prst="rect">
              <a:avLst/>
            </a:prstGeom>
          </p:spPr>
        </p:pic>
      </p:grpSp>
      <p:grpSp>
        <p:nvGrpSpPr>
          <p:cNvPr id="34" name="Group 33">
            <a:extLst>
              <a:ext uri="{FF2B5EF4-FFF2-40B4-BE49-F238E27FC236}">
                <a16:creationId xmlns:a16="http://schemas.microsoft.com/office/drawing/2014/main" id="{8EDAE6A1-8485-476B-8A21-F25635AC3178}"/>
              </a:ext>
            </a:extLst>
          </p:cNvPr>
          <p:cNvGrpSpPr/>
          <p:nvPr/>
        </p:nvGrpSpPr>
        <p:grpSpPr>
          <a:xfrm>
            <a:off x="5530407" y="3942444"/>
            <a:ext cx="586771" cy="586771"/>
            <a:chOff x="537395" y="525962"/>
            <a:chExt cx="575318" cy="575318"/>
          </a:xfrm>
        </p:grpSpPr>
        <p:sp>
          <p:nvSpPr>
            <p:cNvPr id="35" name="Oval 34">
              <a:extLst>
                <a:ext uri="{FF2B5EF4-FFF2-40B4-BE49-F238E27FC236}">
                  <a16:creationId xmlns:a16="http://schemas.microsoft.com/office/drawing/2014/main" id="{8ECDE35B-DDEB-484C-8E10-D35A7937C468}"/>
                </a:ext>
              </a:extLst>
            </p:cNvPr>
            <p:cNvSpPr/>
            <p:nvPr/>
          </p:nvSpPr>
          <p:spPr bwMode="auto">
            <a:xfrm>
              <a:off x="537395" y="525962"/>
              <a:ext cx="575318" cy="575318"/>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6" name="Picture 35">
              <a:extLst>
                <a:ext uri="{FF2B5EF4-FFF2-40B4-BE49-F238E27FC236}">
                  <a16:creationId xmlns:a16="http://schemas.microsoft.com/office/drawing/2014/main" id="{2379A3F5-FAC5-4C88-A94D-C48A953D90D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1943" y="620827"/>
              <a:ext cx="321366" cy="357073"/>
            </a:xfrm>
            <a:prstGeom prst="rect">
              <a:avLst/>
            </a:prstGeom>
          </p:spPr>
        </p:pic>
      </p:grpSp>
      <p:grpSp>
        <p:nvGrpSpPr>
          <p:cNvPr id="37" name="Group 36">
            <a:extLst>
              <a:ext uri="{FF2B5EF4-FFF2-40B4-BE49-F238E27FC236}">
                <a16:creationId xmlns:a16="http://schemas.microsoft.com/office/drawing/2014/main" id="{195137C2-EF5D-42F9-B45C-6E004E8259DC}"/>
              </a:ext>
            </a:extLst>
          </p:cNvPr>
          <p:cNvGrpSpPr/>
          <p:nvPr/>
        </p:nvGrpSpPr>
        <p:grpSpPr>
          <a:xfrm>
            <a:off x="5530407" y="5354099"/>
            <a:ext cx="586771" cy="586771"/>
            <a:chOff x="537395" y="525962"/>
            <a:chExt cx="575318" cy="575318"/>
          </a:xfrm>
        </p:grpSpPr>
        <p:sp>
          <p:nvSpPr>
            <p:cNvPr id="38" name="Oval 37">
              <a:extLst>
                <a:ext uri="{FF2B5EF4-FFF2-40B4-BE49-F238E27FC236}">
                  <a16:creationId xmlns:a16="http://schemas.microsoft.com/office/drawing/2014/main" id="{8ECDE35B-DDEB-484C-8E10-D35A7937C468}"/>
                </a:ext>
              </a:extLst>
            </p:cNvPr>
            <p:cNvSpPr/>
            <p:nvPr/>
          </p:nvSpPr>
          <p:spPr bwMode="auto">
            <a:xfrm>
              <a:off x="537395" y="525962"/>
              <a:ext cx="575318" cy="575318"/>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0" name="Picture 39">
              <a:extLst>
                <a:ext uri="{FF2B5EF4-FFF2-40B4-BE49-F238E27FC236}">
                  <a16:creationId xmlns:a16="http://schemas.microsoft.com/office/drawing/2014/main" id="{983AD969-EB42-4134-B7F6-48D7134C1AE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37749" y="620827"/>
              <a:ext cx="374609" cy="374609"/>
            </a:xfrm>
            <a:prstGeom prst="rect">
              <a:avLst/>
            </a:prstGeom>
          </p:spPr>
        </p:pic>
      </p:grpSp>
    </p:spTree>
    <p:extLst>
      <p:ext uri="{BB962C8B-B14F-4D97-AF65-F5344CB8AC3E}">
        <p14:creationId xmlns:p14="http://schemas.microsoft.com/office/powerpoint/2010/main" val="825513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8" fill="hold" grpId="0" nodeType="withEffect">
                                  <p:stCondLst>
                                    <p:cond delay="15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650"/>
                            </p:stCondLst>
                            <p:childTnLst>
                              <p:par>
                                <p:cTn id="17" presetID="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400" fill="hold"/>
                                        <p:tgtEl>
                                          <p:spTgt spid="28"/>
                                        </p:tgtEl>
                                        <p:attrNameLst>
                                          <p:attrName>ppt_x</p:attrName>
                                        </p:attrNameLst>
                                      </p:cBhvr>
                                      <p:tavLst>
                                        <p:tav tm="0">
                                          <p:val>
                                            <p:strVal val="#ppt_x"/>
                                          </p:val>
                                        </p:tav>
                                        <p:tav tm="100000">
                                          <p:val>
                                            <p:strVal val="#ppt_x"/>
                                          </p:val>
                                        </p:tav>
                                      </p:tavLst>
                                    </p:anim>
                                    <p:anim calcmode="lin" valueType="num">
                                      <p:cBhvr additive="base">
                                        <p:cTn id="20" dur="400" fill="hold"/>
                                        <p:tgtEl>
                                          <p:spTgt spid="28"/>
                                        </p:tgtEl>
                                        <p:attrNameLst>
                                          <p:attrName>ppt_y</p:attrName>
                                        </p:attrNameLst>
                                      </p:cBhvr>
                                      <p:tavLst>
                                        <p:tav tm="0">
                                          <p:val>
                                            <p:strVal val="1+#ppt_h/2"/>
                                          </p:val>
                                        </p:tav>
                                        <p:tav tm="100000">
                                          <p:val>
                                            <p:strVal val="#ppt_y"/>
                                          </p:val>
                                        </p:tav>
                                      </p:tavLst>
                                    </p:anim>
                                  </p:childTnLst>
                                </p:cTn>
                              </p:par>
                              <p:par>
                                <p:cTn id="21" presetID="22" presetClass="entr" presetSubtype="8" fill="hold" grpId="0" nodeType="withEffect">
                                  <p:stCondLst>
                                    <p:cond delay="35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350"/>
                                        <p:tgtEl>
                                          <p:spTgt spid="23"/>
                                        </p:tgtEl>
                                      </p:cBhvr>
                                    </p:animEffect>
                                  </p:childTnLst>
                                </p:cTn>
                              </p:par>
                            </p:childTnLst>
                          </p:cTn>
                        </p:par>
                        <p:par>
                          <p:cTn id="24" fill="hold">
                            <p:stCondLst>
                              <p:cond delay="2350"/>
                            </p:stCondLst>
                            <p:childTnLst>
                              <p:par>
                                <p:cTn id="25" presetID="2" presetClass="entr" presetSubtype="4"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400" fill="hold"/>
                                        <p:tgtEl>
                                          <p:spTgt spid="31"/>
                                        </p:tgtEl>
                                        <p:attrNameLst>
                                          <p:attrName>ppt_x</p:attrName>
                                        </p:attrNameLst>
                                      </p:cBhvr>
                                      <p:tavLst>
                                        <p:tav tm="0">
                                          <p:val>
                                            <p:strVal val="#ppt_x"/>
                                          </p:val>
                                        </p:tav>
                                        <p:tav tm="100000">
                                          <p:val>
                                            <p:strVal val="#ppt_x"/>
                                          </p:val>
                                        </p:tav>
                                      </p:tavLst>
                                    </p:anim>
                                    <p:anim calcmode="lin" valueType="num">
                                      <p:cBhvr additive="base">
                                        <p:cTn id="28" dur="400" fill="hold"/>
                                        <p:tgtEl>
                                          <p:spTgt spid="31"/>
                                        </p:tgtEl>
                                        <p:attrNameLst>
                                          <p:attrName>ppt_y</p:attrName>
                                        </p:attrNameLst>
                                      </p:cBhvr>
                                      <p:tavLst>
                                        <p:tav tm="0">
                                          <p:val>
                                            <p:strVal val="1+#ppt_h/2"/>
                                          </p:val>
                                        </p:tav>
                                        <p:tav tm="100000">
                                          <p:val>
                                            <p:strVal val="#ppt_y"/>
                                          </p:val>
                                        </p:tav>
                                      </p:tavLst>
                                    </p:anim>
                                  </p:childTnLst>
                                </p:cTn>
                              </p:par>
                              <p:par>
                                <p:cTn id="29" presetID="22" presetClass="entr" presetSubtype="8" fill="hold" grpId="0" nodeType="withEffect">
                                  <p:stCondLst>
                                    <p:cond delay="35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350"/>
                                        <p:tgtEl>
                                          <p:spTgt spid="8"/>
                                        </p:tgtEl>
                                      </p:cBhvr>
                                    </p:animEffect>
                                  </p:childTnLst>
                                </p:cTn>
                              </p:par>
                            </p:childTnLst>
                          </p:cTn>
                        </p:par>
                        <p:par>
                          <p:cTn id="32" fill="hold">
                            <p:stCondLst>
                              <p:cond delay="3050"/>
                            </p:stCondLst>
                            <p:childTnLst>
                              <p:par>
                                <p:cTn id="33" presetID="2" presetClass="entr" presetSubtype="4"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400" fill="hold"/>
                                        <p:tgtEl>
                                          <p:spTgt spid="34"/>
                                        </p:tgtEl>
                                        <p:attrNameLst>
                                          <p:attrName>ppt_x</p:attrName>
                                        </p:attrNameLst>
                                      </p:cBhvr>
                                      <p:tavLst>
                                        <p:tav tm="0">
                                          <p:val>
                                            <p:strVal val="#ppt_x"/>
                                          </p:val>
                                        </p:tav>
                                        <p:tav tm="100000">
                                          <p:val>
                                            <p:strVal val="#ppt_x"/>
                                          </p:val>
                                        </p:tav>
                                      </p:tavLst>
                                    </p:anim>
                                    <p:anim calcmode="lin" valueType="num">
                                      <p:cBhvr additive="base">
                                        <p:cTn id="36" dur="400" fill="hold"/>
                                        <p:tgtEl>
                                          <p:spTgt spid="34"/>
                                        </p:tgtEl>
                                        <p:attrNameLst>
                                          <p:attrName>ppt_y</p:attrName>
                                        </p:attrNameLst>
                                      </p:cBhvr>
                                      <p:tavLst>
                                        <p:tav tm="0">
                                          <p:val>
                                            <p:strVal val="1+#ppt_h/2"/>
                                          </p:val>
                                        </p:tav>
                                        <p:tav tm="100000">
                                          <p:val>
                                            <p:strVal val="#ppt_y"/>
                                          </p:val>
                                        </p:tav>
                                      </p:tavLst>
                                    </p:anim>
                                  </p:childTnLst>
                                </p:cTn>
                              </p:par>
                              <p:par>
                                <p:cTn id="37" presetID="22" presetClass="entr" presetSubtype="8" fill="hold" grpId="0" nodeType="withEffect">
                                  <p:stCondLst>
                                    <p:cond delay="35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350"/>
                                        <p:tgtEl>
                                          <p:spTgt spid="9"/>
                                        </p:tgtEl>
                                      </p:cBhvr>
                                    </p:animEffect>
                                  </p:childTnLst>
                                </p:cTn>
                              </p:par>
                            </p:childTnLst>
                          </p:cTn>
                        </p:par>
                        <p:par>
                          <p:cTn id="40" fill="hold">
                            <p:stCondLst>
                              <p:cond delay="3750"/>
                            </p:stCondLst>
                            <p:childTnLst>
                              <p:par>
                                <p:cTn id="41" presetID="2" presetClass="entr" presetSubtype="4"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400" fill="hold"/>
                                        <p:tgtEl>
                                          <p:spTgt spid="37"/>
                                        </p:tgtEl>
                                        <p:attrNameLst>
                                          <p:attrName>ppt_x</p:attrName>
                                        </p:attrNameLst>
                                      </p:cBhvr>
                                      <p:tavLst>
                                        <p:tav tm="0">
                                          <p:val>
                                            <p:strVal val="#ppt_x"/>
                                          </p:val>
                                        </p:tav>
                                        <p:tav tm="100000">
                                          <p:val>
                                            <p:strVal val="#ppt_x"/>
                                          </p:val>
                                        </p:tav>
                                      </p:tavLst>
                                    </p:anim>
                                    <p:anim calcmode="lin" valueType="num">
                                      <p:cBhvr additive="base">
                                        <p:cTn id="44" dur="400" fill="hold"/>
                                        <p:tgtEl>
                                          <p:spTgt spid="37"/>
                                        </p:tgtEl>
                                        <p:attrNameLst>
                                          <p:attrName>ppt_y</p:attrName>
                                        </p:attrNameLst>
                                      </p:cBhvr>
                                      <p:tavLst>
                                        <p:tav tm="0">
                                          <p:val>
                                            <p:strVal val="1+#ppt_h/2"/>
                                          </p:val>
                                        </p:tav>
                                        <p:tav tm="100000">
                                          <p:val>
                                            <p:strVal val="#ppt_y"/>
                                          </p:val>
                                        </p:tav>
                                      </p:tavLst>
                                    </p:anim>
                                  </p:childTnLst>
                                </p:cTn>
                              </p:par>
                              <p:par>
                                <p:cTn id="45" presetID="22" presetClass="entr" presetSubtype="8" fill="hold" grpId="0" nodeType="withEffect">
                                  <p:stCondLst>
                                    <p:cond delay="35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3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9" grpId="0"/>
      <p:bldP spid="8"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Demo</a:t>
            </a:r>
          </a:p>
        </p:txBody>
      </p:sp>
    </p:spTree>
    <p:extLst>
      <p:ext uri="{BB962C8B-B14F-4D97-AF65-F5344CB8AC3E}">
        <p14:creationId xmlns:p14="http://schemas.microsoft.com/office/powerpoint/2010/main" val="31510685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Thank you</a:t>
            </a:r>
          </a:p>
        </p:txBody>
      </p:sp>
    </p:spTree>
    <p:extLst>
      <p:ext uri="{BB962C8B-B14F-4D97-AF65-F5344CB8AC3E}">
        <p14:creationId xmlns:p14="http://schemas.microsoft.com/office/powerpoint/2010/main" val="14064168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pc="-130"/>
              <a:t>Email, schedule, meet, and chat</a:t>
            </a:r>
          </a:p>
        </p:txBody>
      </p:sp>
      <p:sp>
        <p:nvSpPr>
          <p:cNvPr id="3" name="Text Placeholder 2"/>
          <p:cNvSpPr>
            <a:spLocks noGrp="1"/>
          </p:cNvSpPr>
          <p:nvPr>
            <p:ph type="body" sz="quarter" idx="11"/>
          </p:nvPr>
        </p:nvSpPr>
        <p:spPr>
          <a:xfrm>
            <a:off x="465138" y="2005456"/>
            <a:ext cx="6044844" cy="2954655"/>
          </a:xfrm>
        </p:spPr>
        <p:txBody>
          <a:bodyPr/>
          <a:lstStyle/>
          <a:p>
            <a:pPr lvl="1">
              <a:lnSpc>
                <a:spcPct val="100000"/>
              </a:lnSpc>
              <a:spcBef>
                <a:spcPts val="0"/>
              </a:spcBef>
            </a:pPr>
            <a:r>
              <a:rPr lang="en-US" sz="1600" kern="0">
                <a:solidFill>
                  <a:sysClr val="windowText" lastClr="000000"/>
                </a:solidFill>
              </a:rPr>
              <a:t>Stay connected and in sync with co-workers and customers  wherever you are via email, phone, online meetings, and IM. </a:t>
            </a:r>
          </a:p>
          <a:p>
            <a:pPr lvl="1">
              <a:lnSpc>
                <a:spcPct val="100000"/>
              </a:lnSpc>
              <a:spcBef>
                <a:spcPts val="0"/>
              </a:spcBef>
            </a:pPr>
            <a:endParaRPr lang="en-US" sz="1600" kern="0">
              <a:solidFill>
                <a:sysClr val="windowText" lastClr="000000"/>
              </a:solidFill>
            </a:endParaRPr>
          </a:p>
          <a:p>
            <a:pPr lvl="1">
              <a:lnSpc>
                <a:spcPct val="100000"/>
              </a:lnSpc>
              <a:spcBef>
                <a:spcPts val="0"/>
              </a:spcBef>
            </a:pPr>
            <a:r>
              <a:rPr lang="en-US" sz="1600" kern="0">
                <a:solidFill>
                  <a:sysClr val="windowText" lastClr="000000"/>
                </a:solidFill>
              </a:rPr>
              <a:t>Get professional looking email  powered by </a:t>
            </a:r>
            <a:r>
              <a:rPr lang="en-US" sz="1600" b="1" kern="0">
                <a:solidFill>
                  <a:schemeClr val="accent1"/>
                </a:solidFill>
              </a:rPr>
              <a:t>Microsoft Exchange </a:t>
            </a:r>
            <a:r>
              <a:rPr lang="en-US" sz="1600" kern="0">
                <a:solidFill>
                  <a:sysClr val="windowText" lastClr="000000"/>
                </a:solidFill>
              </a:rPr>
              <a:t>to facilitate collaboration to keep you in sync with your customers and coworkers, 24/7.</a:t>
            </a:r>
          </a:p>
          <a:p>
            <a:pPr lvl="1">
              <a:lnSpc>
                <a:spcPct val="100000"/>
              </a:lnSpc>
              <a:spcBef>
                <a:spcPts val="0"/>
              </a:spcBef>
            </a:pPr>
            <a:endParaRPr lang="en-US" sz="1600" kern="0">
              <a:solidFill>
                <a:sysClr val="windowText" lastClr="000000"/>
              </a:solidFill>
            </a:endParaRPr>
          </a:p>
          <a:p>
            <a:pPr lvl="1">
              <a:lnSpc>
                <a:spcPct val="100000"/>
              </a:lnSpc>
              <a:spcBef>
                <a:spcPts val="0"/>
              </a:spcBef>
            </a:pPr>
            <a:r>
              <a:rPr lang="en-US" sz="1600" kern="0">
                <a:solidFill>
                  <a:sysClr val="windowText" lastClr="000000"/>
                </a:solidFill>
              </a:rPr>
              <a:t>Add audio/video conferencing to a new or existing meeting with just one click using </a:t>
            </a:r>
            <a:r>
              <a:rPr lang="en-US" sz="1600" b="1" kern="0">
                <a:solidFill>
                  <a:schemeClr val="accent1"/>
                </a:solidFill>
              </a:rPr>
              <a:t>Outlook</a:t>
            </a:r>
            <a:r>
              <a:rPr lang="en-US"/>
              <a:t> </a:t>
            </a:r>
            <a:r>
              <a:rPr lang="en-US" sz="1600" kern="0">
                <a:solidFill>
                  <a:sysClr val="windowText" lastClr="000000"/>
                </a:solidFill>
              </a:rPr>
              <a:t>with</a:t>
            </a:r>
            <a:r>
              <a:rPr lang="en-US"/>
              <a:t> </a:t>
            </a:r>
            <a:r>
              <a:rPr lang="en-US" sz="1600" b="1" kern="0">
                <a:solidFill>
                  <a:schemeClr val="accent1"/>
                </a:solidFill>
              </a:rPr>
              <a:t>Skype for Business </a:t>
            </a:r>
            <a:r>
              <a:rPr lang="en-US" sz="1600" kern="0">
                <a:solidFill>
                  <a:sysClr val="windowText" lastClr="000000"/>
                </a:solidFill>
              </a:rPr>
              <a:t>integration. </a:t>
            </a:r>
          </a:p>
          <a:p>
            <a:pPr lvl="1">
              <a:lnSpc>
                <a:spcPct val="100000"/>
              </a:lnSpc>
              <a:spcBef>
                <a:spcPts val="0"/>
              </a:spcBef>
            </a:pPr>
            <a:endParaRPr lang="en-US" sz="1600" kern="0">
              <a:solidFill>
                <a:sysClr val="windowText" lastClr="000000"/>
              </a:solidFill>
            </a:endParaRPr>
          </a:p>
          <a:p>
            <a:pPr lvl="1">
              <a:lnSpc>
                <a:spcPct val="100000"/>
              </a:lnSpc>
              <a:spcBef>
                <a:spcPts val="0"/>
              </a:spcBef>
            </a:pPr>
            <a:r>
              <a:rPr lang="en-US" sz="1600" kern="0">
                <a:solidFill>
                  <a:sysClr val="windowText" lastClr="000000"/>
                </a:solidFill>
              </a:rPr>
              <a:t>Use</a:t>
            </a:r>
            <a:r>
              <a:rPr lang="en-US"/>
              <a:t> </a:t>
            </a:r>
            <a:r>
              <a:rPr lang="en-US" sz="1600" b="1" kern="0">
                <a:solidFill>
                  <a:schemeClr val="accent1"/>
                </a:solidFill>
              </a:rPr>
              <a:t>Office 365 Groups </a:t>
            </a:r>
            <a:r>
              <a:rPr lang="en-US" sz="1600" kern="0">
                <a:solidFill>
                  <a:sysClr val="windowText" lastClr="000000"/>
                </a:solidFill>
              </a:rPr>
              <a:t>to give your teammates access to a shared inbox, calendar, file repository, and notebook.</a:t>
            </a:r>
          </a:p>
        </p:txBody>
      </p:sp>
      <p:grpSp>
        <p:nvGrpSpPr>
          <p:cNvPr id="42" name="Group 41"/>
          <p:cNvGrpSpPr/>
          <p:nvPr/>
        </p:nvGrpSpPr>
        <p:grpSpPr>
          <a:xfrm>
            <a:off x="8315620" y="1338639"/>
            <a:ext cx="4100311" cy="3959899"/>
            <a:chOff x="6880224" y="668966"/>
            <a:chExt cx="4100311" cy="3959899"/>
          </a:xfrm>
        </p:grpSpPr>
        <p:pic>
          <p:nvPicPr>
            <p:cNvPr id="5134" name="Picture 14" descr="Windows 10 laptop start screen "/>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80224" y="668966"/>
              <a:ext cx="4100311" cy="3959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58352" y="875750"/>
              <a:ext cx="3122183" cy="2815833"/>
            </a:xfrm>
            <a:prstGeom prst="rect">
              <a:avLst/>
            </a:prstGeom>
            <a:noFill/>
            <a:ln>
              <a:solidFill>
                <a:schemeClr val="tx1">
                  <a:lumMod val="25000"/>
                  <a:lumOff val="75000"/>
                </a:schemeClr>
              </a:solidFill>
            </a:ln>
          </p:spPr>
        </p:pic>
      </p:grpSp>
      <p:grpSp>
        <p:nvGrpSpPr>
          <p:cNvPr id="45" name="Group 44"/>
          <p:cNvGrpSpPr/>
          <p:nvPr/>
        </p:nvGrpSpPr>
        <p:grpSpPr>
          <a:xfrm>
            <a:off x="8063180" y="3981793"/>
            <a:ext cx="3873426" cy="2365793"/>
            <a:chOff x="1828634" y="4302426"/>
            <a:chExt cx="3873426" cy="2365793"/>
          </a:xfrm>
        </p:grpSpPr>
        <p:pic>
          <p:nvPicPr>
            <p:cNvPr id="63" name="Picture 1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28634" y="4302426"/>
              <a:ext cx="3873426" cy="236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38633" y="4563957"/>
              <a:ext cx="3241716" cy="1843801"/>
            </a:xfrm>
            <a:prstGeom prst="rect">
              <a:avLst/>
            </a:prstGeom>
            <a:noFill/>
            <a:ln>
              <a:noFill/>
            </a:ln>
          </p:spPr>
        </p:pic>
      </p:grpSp>
      <p:grpSp>
        <p:nvGrpSpPr>
          <p:cNvPr id="44" name="Group 43"/>
          <p:cNvGrpSpPr/>
          <p:nvPr/>
        </p:nvGrpSpPr>
        <p:grpSpPr>
          <a:xfrm>
            <a:off x="7422444" y="2471358"/>
            <a:ext cx="1413164" cy="2081099"/>
            <a:chOff x="4553444" y="2715147"/>
            <a:chExt cx="1556658" cy="2292415"/>
          </a:xfrm>
        </p:grpSpPr>
        <p:pic>
          <p:nvPicPr>
            <p:cNvPr id="58" name="Picture 5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53444" y="2715147"/>
              <a:ext cx="1556658" cy="2292415"/>
            </a:xfrm>
            <a:prstGeom prst="rect">
              <a:avLst/>
            </a:prstGeom>
            <a:noFill/>
            <a:ln>
              <a:noFill/>
            </a:ln>
          </p:spPr>
        </p:pic>
        <p:pic>
          <p:nvPicPr>
            <p:cNvPr id="60" name="Picture 59"/>
            <p:cNvPicPr>
              <a:picLocks noChangeAspect="1"/>
            </p:cNvPicPr>
            <p:nvPr/>
          </p:nvPicPr>
          <p:blipFill rotWithShape="1">
            <a:blip r:embed="rId8" cstate="screen">
              <a:extLst>
                <a:ext uri="{28A0092B-C50C-407E-A947-70E740481C1C}">
                  <a14:useLocalDpi xmlns:a14="http://schemas.microsoft.com/office/drawing/2010/main"/>
                </a:ext>
              </a:extLst>
            </a:blip>
            <a:srcRect l="-90"/>
            <a:stretch/>
          </p:blipFill>
          <p:spPr>
            <a:xfrm>
              <a:off x="4790068" y="2918766"/>
              <a:ext cx="1146356" cy="1880004"/>
            </a:xfrm>
            <a:prstGeom prst="rect">
              <a:avLst/>
            </a:prstGeom>
            <a:noFill/>
            <a:ln>
              <a:noFill/>
            </a:ln>
          </p:spPr>
        </p:pic>
      </p:grpSp>
    </p:spTree>
    <p:extLst>
      <p:ext uri="{BB962C8B-B14F-4D97-AF65-F5344CB8AC3E}">
        <p14:creationId xmlns:p14="http://schemas.microsoft.com/office/powerpoint/2010/main" val="305411623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Sarah\Documents\_SSD_Business\Client_collateral\MICROSOFT_DVD_ART\MICROSOFT PHOTOS\Device shells\01_Generic_Tablet_7inch_17x10_Win10_16bpc_v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68292" y="711676"/>
            <a:ext cx="6668183" cy="59399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55744" y="1819390"/>
            <a:ext cx="5080731" cy="3783025"/>
          </a:xfrm>
          <a:prstGeom prst="rect">
            <a:avLst/>
          </a:prstGeom>
          <a:ln>
            <a:noFill/>
          </a:ln>
        </p:spPr>
      </p:pic>
      <p:sp>
        <p:nvSpPr>
          <p:cNvPr id="2" name="Title 1"/>
          <p:cNvSpPr>
            <a:spLocks noGrp="1"/>
          </p:cNvSpPr>
          <p:nvPr>
            <p:ph type="title"/>
          </p:nvPr>
        </p:nvSpPr>
        <p:spPr/>
        <p:txBody>
          <a:bodyPr/>
          <a:lstStyle/>
          <a:p>
            <a:r>
              <a:rPr lang="en-US" sz="3200" spc="-130"/>
              <a:t>Create and collaborate</a:t>
            </a:r>
          </a:p>
        </p:txBody>
      </p:sp>
      <p:sp>
        <p:nvSpPr>
          <p:cNvPr id="3" name="Text Placeholder 2"/>
          <p:cNvSpPr>
            <a:spLocks noGrp="1"/>
          </p:cNvSpPr>
          <p:nvPr>
            <p:ph type="body" sz="quarter" idx="11"/>
          </p:nvPr>
        </p:nvSpPr>
        <p:spPr>
          <a:xfrm>
            <a:off x="465139" y="2005456"/>
            <a:ext cx="5061018" cy="2954655"/>
          </a:xfrm>
        </p:spPr>
        <p:txBody>
          <a:bodyPr/>
          <a:lstStyle/>
          <a:p>
            <a:pPr>
              <a:lnSpc>
                <a:spcPct val="100000"/>
              </a:lnSpc>
              <a:spcBef>
                <a:spcPts val="0"/>
              </a:spcBef>
            </a:pPr>
            <a:r>
              <a:rPr lang="en-US" sz="1600" b="0" kern="0">
                <a:solidFill>
                  <a:sysClr val="windowText" lastClr="000000"/>
                </a:solidFill>
              </a:rPr>
              <a:t>Create, share, and co-author </a:t>
            </a:r>
            <a:r>
              <a:rPr lang="en-US" sz="1600" kern="0">
                <a:solidFill>
                  <a:schemeClr val="accent1"/>
                </a:solidFill>
              </a:rPr>
              <a:t>Word documents, Excel spreadsheets, and PowerPoint presentations </a:t>
            </a:r>
            <a:r>
              <a:rPr lang="en-US" sz="1600" b="0" kern="0">
                <a:solidFill>
                  <a:sysClr val="windowText" lastClr="000000"/>
                </a:solidFill>
              </a:rPr>
              <a:t>with coworkers.</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Get access to the latest version of your documents from your favorite devices, anywhere you have an internet connection. </a:t>
            </a:r>
            <a:r>
              <a:rPr lang="en-US" sz="1600" kern="0">
                <a:solidFill>
                  <a:schemeClr val="accent1"/>
                </a:solidFill>
              </a:rPr>
              <a:t>OneDrive for Business </a:t>
            </a:r>
            <a:r>
              <a:rPr lang="en-US" sz="1600" b="0" kern="0">
                <a:solidFill>
                  <a:sysClr val="windowText" lastClr="000000"/>
                </a:solidFill>
              </a:rPr>
              <a:t>enables online and offline access and automatic syncing of files to reflect the most recent edits.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kern="0">
                <a:solidFill>
                  <a:schemeClr val="accent1"/>
                </a:solidFill>
              </a:rPr>
              <a:t>SharePoint</a:t>
            </a:r>
            <a:r>
              <a:rPr lang="en-US" sz="1600" b="0" kern="0">
                <a:solidFill>
                  <a:sysClr val="windowText" lastClr="000000"/>
                </a:solidFill>
              </a:rPr>
              <a:t> is an easy drag and drop intranet for documents and files. </a:t>
            </a:r>
          </a:p>
        </p:txBody>
      </p:sp>
      <p:grpSp>
        <p:nvGrpSpPr>
          <p:cNvPr id="33" name="Group 32"/>
          <p:cNvGrpSpPr/>
          <p:nvPr/>
        </p:nvGrpSpPr>
        <p:grpSpPr>
          <a:xfrm>
            <a:off x="5957220" y="3504068"/>
            <a:ext cx="1845953" cy="2718447"/>
            <a:chOff x="4453246" y="3619834"/>
            <a:chExt cx="1845953" cy="2718447"/>
          </a:xfrm>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53246" y="3619834"/>
              <a:ext cx="1845953" cy="2718447"/>
            </a:xfrm>
            <a:prstGeom prst="rect">
              <a:avLst/>
            </a:prstGeom>
            <a:noFill/>
            <a:ln>
              <a:noFill/>
            </a:ln>
          </p:spPr>
        </p:pic>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30750" y="3848099"/>
              <a:ext cx="1365249" cy="2344233"/>
            </a:xfrm>
            <a:prstGeom prst="rect">
              <a:avLst/>
            </a:prstGeom>
            <a:noFill/>
            <a:ln>
              <a:noFill/>
            </a:ln>
          </p:spPr>
        </p:pic>
      </p:grpSp>
    </p:spTree>
    <p:extLst>
      <p:ext uri="{BB962C8B-B14F-4D97-AF65-F5344CB8AC3E}">
        <p14:creationId xmlns:p14="http://schemas.microsoft.com/office/powerpoint/2010/main" val="326269841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796" t="-3412" r="1528" b="-8996"/>
          <a:stretch/>
        </p:blipFill>
        <p:spPr bwMode="auto">
          <a:xfrm>
            <a:off x="5557303" y="838360"/>
            <a:ext cx="6879172" cy="586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200" spc="-130"/>
              <a:t>Stay a step ahead</a:t>
            </a:r>
          </a:p>
        </p:txBody>
      </p:sp>
      <p:sp>
        <p:nvSpPr>
          <p:cNvPr id="3" name="Text Placeholder 2"/>
          <p:cNvSpPr>
            <a:spLocks noGrp="1"/>
          </p:cNvSpPr>
          <p:nvPr>
            <p:ph type="body" sz="quarter" idx="11"/>
          </p:nvPr>
        </p:nvSpPr>
        <p:spPr>
          <a:xfrm>
            <a:off x="465138" y="2005456"/>
            <a:ext cx="5294217" cy="1723549"/>
          </a:xfrm>
        </p:spPr>
        <p:txBody>
          <a:bodyPr/>
          <a:lstStyle/>
          <a:p>
            <a:pPr>
              <a:lnSpc>
                <a:spcPct val="100000"/>
              </a:lnSpc>
              <a:spcBef>
                <a:spcPts val="0"/>
              </a:spcBef>
            </a:pPr>
            <a:r>
              <a:rPr lang="en-US" sz="1600" b="0" kern="0">
                <a:solidFill>
                  <a:sysClr val="windowText" lastClr="000000"/>
                </a:solidFill>
              </a:rPr>
              <a:t>Let personal digital assistant </a:t>
            </a:r>
            <a:r>
              <a:rPr lang="en-US" sz="1600" kern="0">
                <a:solidFill>
                  <a:schemeClr val="accent1"/>
                </a:solidFill>
              </a:rPr>
              <a:t>Cortana</a:t>
            </a:r>
            <a:r>
              <a:rPr lang="en-US" sz="1600" b="0" kern="0">
                <a:solidFill>
                  <a:sysClr val="windowText" lastClr="000000"/>
                </a:solidFill>
              </a:rPr>
              <a:t> make life easier by helping you handle crucial tasks and get things done.</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Feel confident you are helping your teams be as efficient and effective as possible with </a:t>
            </a:r>
            <a:r>
              <a:rPr lang="en-US" sz="1600" kern="0">
                <a:solidFill>
                  <a:schemeClr val="accent1"/>
                </a:solidFill>
              </a:rPr>
              <a:t>Delve</a:t>
            </a:r>
            <a:r>
              <a:rPr lang="en-US" sz="1600" b="0" kern="0">
                <a:solidFill>
                  <a:sysClr val="windowText" lastClr="000000"/>
                </a:solidFill>
              </a:rPr>
              <a:t>, the Office 365 app that enables your co-workers to find the latest files that were shared with them within your organization. </a:t>
            </a:r>
          </a:p>
        </p:txBody>
      </p:sp>
    </p:spTree>
    <p:extLst>
      <p:ext uri="{BB962C8B-B14F-4D97-AF65-F5344CB8AC3E}">
        <p14:creationId xmlns:p14="http://schemas.microsoft.com/office/powerpoint/2010/main" val="54824218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pc="-130"/>
              <a:t>Turn thoughts into action</a:t>
            </a:r>
          </a:p>
        </p:txBody>
      </p:sp>
      <p:sp>
        <p:nvSpPr>
          <p:cNvPr id="3" name="Text Placeholder 2"/>
          <p:cNvSpPr>
            <a:spLocks noGrp="1"/>
          </p:cNvSpPr>
          <p:nvPr>
            <p:ph type="body" sz="quarter" idx="11"/>
          </p:nvPr>
        </p:nvSpPr>
        <p:spPr>
          <a:xfrm>
            <a:off x="465138" y="2005456"/>
            <a:ext cx="4939375" cy="1969770"/>
          </a:xfrm>
        </p:spPr>
        <p:txBody>
          <a:bodyPr/>
          <a:lstStyle/>
          <a:p>
            <a:pPr>
              <a:lnSpc>
                <a:spcPct val="100000"/>
              </a:lnSpc>
              <a:spcBef>
                <a:spcPts val="0"/>
              </a:spcBef>
            </a:pPr>
            <a:r>
              <a:rPr lang="en-US" sz="1600" b="0" kern="0">
                <a:solidFill>
                  <a:sysClr val="windowText" lastClr="000000"/>
                </a:solidFill>
              </a:rPr>
              <a:t>Interact with devices in new ways – choose from </a:t>
            </a:r>
            <a:r>
              <a:rPr lang="en-US" sz="1600" kern="0">
                <a:solidFill>
                  <a:schemeClr val="accent1"/>
                </a:solidFill>
              </a:rPr>
              <a:t>voice, digital pen, touch, gesture, Windows Ink, </a:t>
            </a:r>
            <a:r>
              <a:rPr lang="en-US" sz="1600" b="0" kern="0">
                <a:solidFill>
                  <a:sysClr val="windowText" lastClr="000000"/>
                </a:solidFill>
              </a:rPr>
              <a:t>or </a:t>
            </a:r>
            <a:r>
              <a:rPr lang="en-US" sz="1600" kern="0">
                <a:solidFill>
                  <a:schemeClr val="accent1"/>
                </a:solidFill>
              </a:rPr>
              <a:t>Microsoft Edge</a:t>
            </a:r>
            <a:r>
              <a:rPr lang="en-US" sz="1600" b="0" kern="0">
                <a:solidFill>
                  <a:sysClr val="windowText" lastClr="000000"/>
                </a:solidFill>
              </a:rPr>
              <a:t> to turn thoughts into actions in the way that feels and works best for you.</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Start fast, stay focused and finish first with new tools to keep you productive such as </a:t>
            </a:r>
            <a:r>
              <a:rPr lang="en-US" sz="1600" kern="0">
                <a:solidFill>
                  <a:schemeClr val="accent1"/>
                </a:solidFill>
              </a:rPr>
              <a:t>Start Menu, Live Tiles, Virtual Desktop, Snap Assist, Tablet Mode</a:t>
            </a:r>
            <a:r>
              <a:rPr lang="en-US" sz="1600" b="0" kern="0">
                <a:solidFill>
                  <a:sysClr val="windowText" lastClr="000000"/>
                </a:solidFill>
              </a:rPr>
              <a:t>.</a:t>
            </a:r>
          </a:p>
        </p:txBody>
      </p:sp>
      <p:pic>
        <p:nvPicPr>
          <p:cNvPr id="2050" name="Picture 2" descr="C:\Users\Sarah\Documents\_SSD_Business\Clients\BridgePartners\1517_BP_BCS_Ppts_Jessica\_Art\Devices and screens\windows ink_laptop.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9353" y="1118053"/>
            <a:ext cx="9469631" cy="546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587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574010" y="1211563"/>
            <a:ext cx="6647122" cy="4638766"/>
            <a:chOff x="5720678" y="805597"/>
            <a:chExt cx="6647122" cy="4638766"/>
          </a:xfrm>
        </p:grpSpPr>
        <p:pic>
          <p:nvPicPr>
            <p:cNvPr id="24" name="Picture 1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20678" y="805597"/>
              <a:ext cx="6647122" cy="463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97284" y="1293963"/>
              <a:ext cx="5495026" cy="3645988"/>
            </a:xfrm>
            <a:prstGeom prst="rect">
              <a:avLst/>
            </a:prstGeom>
            <a:noFill/>
            <a:ln>
              <a:noFill/>
            </a:ln>
          </p:spPr>
        </p:pic>
      </p:grpSp>
      <p:sp>
        <p:nvSpPr>
          <p:cNvPr id="2" name="Title 1"/>
          <p:cNvSpPr>
            <a:spLocks noGrp="1"/>
          </p:cNvSpPr>
          <p:nvPr>
            <p:ph type="title"/>
          </p:nvPr>
        </p:nvSpPr>
        <p:spPr/>
        <p:txBody>
          <a:bodyPr/>
          <a:lstStyle/>
          <a:p>
            <a:r>
              <a:rPr lang="en-US" sz="3200" spc="-130"/>
              <a:t>Stay productive on the go</a:t>
            </a:r>
          </a:p>
        </p:txBody>
      </p:sp>
      <p:sp>
        <p:nvSpPr>
          <p:cNvPr id="3" name="Text Placeholder 2"/>
          <p:cNvSpPr>
            <a:spLocks noGrp="1"/>
          </p:cNvSpPr>
          <p:nvPr>
            <p:ph type="body" sz="quarter" idx="11"/>
          </p:nvPr>
        </p:nvSpPr>
        <p:spPr>
          <a:xfrm>
            <a:off x="465139" y="2005456"/>
            <a:ext cx="4529942" cy="1477328"/>
          </a:xfrm>
        </p:spPr>
        <p:txBody>
          <a:bodyPr/>
          <a:lstStyle/>
          <a:p>
            <a:pPr>
              <a:lnSpc>
                <a:spcPct val="100000"/>
              </a:lnSpc>
              <a:spcBef>
                <a:spcPts val="0"/>
              </a:spcBef>
            </a:pPr>
            <a:r>
              <a:rPr lang="en-US" sz="1600" b="0" kern="0">
                <a:solidFill>
                  <a:sysClr val="windowText" lastClr="000000"/>
                </a:solidFill>
              </a:rPr>
              <a:t>Use the best-in-class productivity tools so you can work across all of your favorite devices (including Windows, Mac, iOS, and Android).</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Use </a:t>
            </a:r>
            <a:r>
              <a:rPr lang="en-US" sz="1600" kern="0">
                <a:solidFill>
                  <a:schemeClr val="accent1"/>
                </a:solidFill>
              </a:rPr>
              <a:t>OneDrive for Business </a:t>
            </a:r>
            <a:r>
              <a:rPr lang="en-US" sz="1600" b="0" kern="0">
                <a:solidFill>
                  <a:sysClr val="windowText" lastClr="000000"/>
                </a:solidFill>
              </a:rPr>
              <a:t>to create, access, and edit your documents whenever you need them.</a:t>
            </a:r>
          </a:p>
        </p:txBody>
      </p:sp>
      <p:grpSp>
        <p:nvGrpSpPr>
          <p:cNvPr id="20" name="Group 19"/>
          <p:cNvGrpSpPr/>
          <p:nvPr/>
        </p:nvGrpSpPr>
        <p:grpSpPr>
          <a:xfrm>
            <a:off x="4828785" y="4302819"/>
            <a:ext cx="3722383" cy="2074609"/>
            <a:chOff x="3931266" y="4338452"/>
            <a:chExt cx="3722383" cy="2074609"/>
          </a:xfrm>
        </p:grpSpPr>
        <p:pic>
          <p:nvPicPr>
            <p:cNvPr id="27" name="Picture 2" descr="C:\Users\Sarah\Documents\_SSD_Business\Clients\BridgePartners\1517_BP_BCS_Ppts_Jessica\_Art\Devices and screens\samsung-galaxy express 3-white-964x750_v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6200000">
              <a:off x="4755153" y="3514565"/>
              <a:ext cx="2074609" cy="37223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Sarah\Documents\_SSD_Business\Clients\BridgePartners\1517_BP_BCS_Ppts_Jessica\_Windows screens\RS2 Excel\W10_RS2_Commercial_Tablet_Office_Excel_Cortana_16x10_en-US.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7124"/>
            <a:stretch/>
          </p:blipFill>
          <p:spPr bwMode="auto">
            <a:xfrm>
              <a:off x="4459184" y="4691810"/>
              <a:ext cx="2381002" cy="13824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55214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65625" y="1574572"/>
            <a:ext cx="8070850" cy="495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200" spc="-130"/>
              <a:t>Sync files automatically and work offline</a:t>
            </a:r>
          </a:p>
        </p:txBody>
      </p:sp>
      <p:sp>
        <p:nvSpPr>
          <p:cNvPr id="3" name="Text Placeholder 2"/>
          <p:cNvSpPr>
            <a:spLocks noGrp="1"/>
          </p:cNvSpPr>
          <p:nvPr>
            <p:ph type="body" sz="quarter" idx="11"/>
          </p:nvPr>
        </p:nvSpPr>
        <p:spPr>
          <a:xfrm>
            <a:off x="465139" y="2005456"/>
            <a:ext cx="5007614" cy="2215991"/>
          </a:xfrm>
        </p:spPr>
        <p:txBody>
          <a:bodyPr/>
          <a:lstStyle/>
          <a:p>
            <a:pPr>
              <a:lnSpc>
                <a:spcPct val="100000"/>
              </a:lnSpc>
              <a:spcBef>
                <a:spcPts val="0"/>
              </a:spcBef>
            </a:pPr>
            <a:r>
              <a:rPr lang="en-US" sz="1600" b="0" kern="0">
                <a:solidFill>
                  <a:sysClr val="windowText" lastClr="000000"/>
                </a:solidFill>
              </a:rPr>
              <a:t>Use familiar tools you know and love, including </a:t>
            </a:r>
            <a:r>
              <a:rPr lang="en-US" sz="1600" kern="0">
                <a:solidFill>
                  <a:schemeClr val="accent1"/>
                </a:solidFill>
              </a:rPr>
              <a:t>Word, PowerPoint, </a:t>
            </a:r>
            <a:r>
              <a:rPr lang="en-US" sz="1600" b="0" kern="0">
                <a:solidFill>
                  <a:sysClr val="windowText" lastClr="000000"/>
                </a:solidFill>
              </a:rPr>
              <a:t>and </a:t>
            </a:r>
            <a:r>
              <a:rPr lang="en-US" sz="1600" kern="0">
                <a:solidFill>
                  <a:schemeClr val="accent1"/>
                </a:solidFill>
              </a:rPr>
              <a:t>Excel</a:t>
            </a:r>
            <a:r>
              <a:rPr lang="en-US" sz="1600" b="0" kern="0">
                <a:solidFill>
                  <a:sysClr val="windowText" lastClr="000000"/>
                </a:solidFill>
              </a:rPr>
              <a:t>.</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Create, share, and edit Word, Excel, PowerPoint documents any time, anywhere.</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Access and edit documents offline; when you're back online updated files sync automatically. Pick up where you left off on your document when switching devices.</a:t>
            </a:r>
          </a:p>
        </p:txBody>
      </p:sp>
    </p:spTree>
    <p:extLst>
      <p:ext uri="{BB962C8B-B14F-4D97-AF65-F5344CB8AC3E}">
        <p14:creationId xmlns:p14="http://schemas.microsoft.com/office/powerpoint/2010/main" val="55624542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generated with very high confidence">
            <a:extLst>
              <a:ext uri="{FF2B5EF4-FFF2-40B4-BE49-F238E27FC236}">
                <a16:creationId xmlns:a16="http://schemas.microsoft.com/office/drawing/2014/main" id="{CE0F5A7F-B944-4D01-9599-D69E336EB6A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2" y="-2"/>
            <a:ext cx="12431602" cy="6994526"/>
          </a:xfrm>
          <a:prstGeom prst="rect">
            <a:avLst/>
          </a:prstGeom>
        </p:spPr>
      </p:pic>
      <p:sp>
        <p:nvSpPr>
          <p:cNvPr id="8" name="Rectangle 7">
            <a:extLst>
              <a:ext uri="{FF2B5EF4-FFF2-40B4-BE49-F238E27FC236}">
                <a16:creationId xmlns:a16="http://schemas.microsoft.com/office/drawing/2014/main" id="{347FE81D-70D2-468B-8D66-C91270C7E91D}"/>
              </a:ext>
            </a:extLst>
          </p:cNvPr>
          <p:cNvSpPr/>
          <p:nvPr/>
        </p:nvSpPr>
        <p:spPr>
          <a:xfrm>
            <a:off x="881" y="4577705"/>
            <a:ext cx="9870052" cy="2105952"/>
          </a:xfrm>
          <a:prstGeom prst="rect">
            <a:avLst/>
          </a:prstGeom>
          <a:solidFill>
            <a:srgbClr val="2D78D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6" name="Title 6">
            <a:extLst>
              <a:ext uri="{FF2B5EF4-FFF2-40B4-BE49-F238E27FC236}">
                <a16:creationId xmlns:a16="http://schemas.microsoft.com/office/drawing/2014/main" id="{CF621C24-6325-40D8-BBE8-F6AEB9FEE745}"/>
              </a:ext>
            </a:extLst>
          </p:cNvPr>
          <p:cNvSpPr txBox="1">
            <a:spLocks/>
          </p:cNvSpPr>
          <p:nvPr/>
        </p:nvSpPr>
        <p:spPr>
          <a:xfrm>
            <a:off x="881" y="4716281"/>
            <a:ext cx="10369966" cy="1828800"/>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defTabSz="932597">
              <a:defRPr/>
            </a:pPr>
            <a:r>
              <a:rPr lang="en-US" sz="4896" dirty="0">
                <a:solidFill>
                  <a:prstClr val="white"/>
                </a:solidFill>
                <a:latin typeface="Segoe UI Light"/>
                <a:ea typeface="Segoe UI" charset="0"/>
                <a:cs typeface="Segoe UI" charset="0"/>
              </a:rPr>
              <a:t>Introducing </a:t>
            </a:r>
            <a:r>
              <a:rPr lang="en-US" sz="4896" dirty="0">
                <a:solidFill>
                  <a:prstClr val="white"/>
                </a:solidFill>
                <a:latin typeface="Segoe UI"/>
                <a:ea typeface="Segoe UI" charset="0"/>
                <a:cs typeface="Segoe UI" charset="0"/>
              </a:rPr>
              <a:t>Microsoft 365 Business</a:t>
            </a:r>
          </a:p>
        </p:txBody>
      </p:sp>
      <p:sp>
        <p:nvSpPr>
          <p:cNvPr id="7" name="Text Placeholder 7">
            <a:extLst>
              <a:ext uri="{FF2B5EF4-FFF2-40B4-BE49-F238E27FC236}">
                <a16:creationId xmlns:a16="http://schemas.microsoft.com/office/drawing/2014/main" id="{72F96BAD-A7B6-4FE9-A193-AE3ECAE2E45C}"/>
              </a:ext>
            </a:extLst>
          </p:cNvPr>
          <p:cNvSpPr txBox="1">
            <a:spLocks/>
          </p:cNvSpPr>
          <p:nvPr/>
        </p:nvSpPr>
        <p:spPr>
          <a:xfrm>
            <a:off x="77786" y="5605241"/>
            <a:ext cx="8526230" cy="730183"/>
          </a:xfrm>
          <a:prstGeom prst="rect">
            <a:avLst/>
          </a:prstGeom>
        </p:spPr>
        <p:txBody>
          <a:bodyPr vert="horz" lIns="93260" tIns="46630" rIns="93260" bIns="46630" rtlCol="0" anchor="ctr"/>
          <a:lstStyle>
            <a:defPPr>
              <a:defRPr lang="en-US"/>
            </a:defPPr>
            <a:lvl1pPr marL="0" algn="r" defTabSz="914400" rtl="0" eaLnBrk="1" latinLnBrk="0" hangingPunct="1">
              <a:defRPr sz="6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32597">
              <a:defRPr/>
            </a:pPr>
            <a:r>
              <a:rPr lang="en-US" sz="2448" dirty="0">
                <a:solidFill>
                  <a:prstClr val="white"/>
                </a:solidFill>
                <a:latin typeface="Segoe UI Light"/>
                <a:ea typeface="Segoe UI" charset="0"/>
                <a:cs typeface="Segoe UI" charset="0"/>
              </a:rPr>
              <a:t>Name</a:t>
            </a:r>
          </a:p>
          <a:p>
            <a:pPr algn="l" defTabSz="932597">
              <a:defRPr/>
            </a:pPr>
            <a:r>
              <a:rPr lang="en-US" sz="2448" dirty="0">
                <a:solidFill>
                  <a:prstClr val="white"/>
                </a:solidFill>
                <a:latin typeface="Segoe UI Light"/>
                <a:ea typeface="Segoe UI" charset="0"/>
                <a:cs typeface="Segoe UI" charset="0"/>
              </a:rPr>
              <a:t>Title</a:t>
            </a:r>
          </a:p>
        </p:txBody>
      </p:sp>
    </p:spTree>
    <p:extLst>
      <p:ext uri="{BB962C8B-B14F-4D97-AF65-F5344CB8AC3E}">
        <p14:creationId xmlns:p14="http://schemas.microsoft.com/office/powerpoint/2010/main" val="28965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086735" y="1344643"/>
            <a:ext cx="6100540" cy="4159179"/>
            <a:chOff x="5574010" y="986475"/>
            <a:chExt cx="6647122" cy="4531823"/>
          </a:xfrm>
        </p:grpSpPr>
        <p:pic>
          <p:nvPicPr>
            <p:cNvPr id="30" name="Picture 1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74010" y="986475"/>
              <a:ext cx="6647122" cy="453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4336" y="1442316"/>
              <a:ext cx="5636910" cy="3599332"/>
            </a:xfrm>
            <a:prstGeom prst="rect">
              <a:avLst/>
            </a:prstGeom>
            <a:ln w="12700">
              <a:noFill/>
            </a:ln>
          </p:spPr>
        </p:pic>
      </p:grpSp>
      <p:sp>
        <p:nvSpPr>
          <p:cNvPr id="2" name="Title 1"/>
          <p:cNvSpPr>
            <a:spLocks noGrp="1"/>
          </p:cNvSpPr>
          <p:nvPr>
            <p:ph type="title"/>
          </p:nvPr>
        </p:nvSpPr>
        <p:spPr/>
        <p:txBody>
          <a:bodyPr/>
          <a:lstStyle/>
          <a:p>
            <a:r>
              <a:rPr lang="en-US" sz="3200" spc="-130"/>
              <a:t>Work together anywhere</a:t>
            </a:r>
          </a:p>
        </p:txBody>
      </p:sp>
      <p:sp>
        <p:nvSpPr>
          <p:cNvPr id="3" name="Text Placeholder 2"/>
          <p:cNvSpPr>
            <a:spLocks noGrp="1"/>
          </p:cNvSpPr>
          <p:nvPr>
            <p:ph type="body" sz="quarter" idx="11"/>
          </p:nvPr>
        </p:nvSpPr>
        <p:spPr>
          <a:xfrm>
            <a:off x="465139" y="2005456"/>
            <a:ext cx="5212648" cy="3447098"/>
          </a:xfrm>
        </p:spPr>
        <p:txBody>
          <a:bodyPr/>
          <a:lstStyle/>
          <a:p>
            <a:pPr>
              <a:lnSpc>
                <a:spcPct val="100000"/>
              </a:lnSpc>
              <a:spcBef>
                <a:spcPts val="0"/>
              </a:spcBef>
            </a:pPr>
            <a:r>
              <a:rPr lang="en-US" sz="1600" b="0" kern="0">
                <a:solidFill>
                  <a:sysClr val="windowText" lastClr="000000"/>
                </a:solidFill>
              </a:rPr>
              <a:t>Access your emails, contacts, and calendars across your devices even when offline with </a:t>
            </a:r>
            <a:r>
              <a:rPr lang="en-US" sz="1600" kern="0">
                <a:solidFill>
                  <a:schemeClr val="accent1"/>
                </a:solidFill>
              </a:rPr>
              <a:t>Outlook</a:t>
            </a:r>
            <a:r>
              <a:rPr lang="en-US" sz="1600" b="0" kern="0">
                <a:solidFill>
                  <a:sysClr val="windowText" lastClr="000000"/>
                </a:solidFill>
              </a:rPr>
              <a:t> to help you stay connected to customers or coworkers.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Connect with customers and coworkers using </a:t>
            </a:r>
            <a:r>
              <a:rPr lang="en-US" sz="1600" kern="0">
                <a:solidFill>
                  <a:schemeClr val="accent1"/>
                </a:solidFill>
              </a:rPr>
              <a:t>Skype for Business </a:t>
            </a:r>
            <a:r>
              <a:rPr lang="en-US" sz="1600" b="0" kern="0">
                <a:solidFill>
                  <a:sysClr val="windowText" lastClr="000000"/>
                </a:solidFill>
              </a:rPr>
              <a:t>to instant message to answer quick questions, or host or join an online call or video meeting from your favorite device. Easily present, share and collaborate on documents (or a virtual whiteboard) within the meeting space.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kern="0">
                <a:solidFill>
                  <a:schemeClr val="accent1"/>
                </a:solidFill>
              </a:rPr>
              <a:t>Outlook Groups </a:t>
            </a:r>
            <a:r>
              <a:rPr lang="en-US" sz="1600" b="0" kern="0">
                <a:solidFill>
                  <a:sysClr val="windowText" lastClr="000000"/>
                </a:solidFill>
              </a:rPr>
              <a:t>and </a:t>
            </a:r>
            <a:r>
              <a:rPr lang="en-US" sz="1600" kern="0">
                <a:solidFill>
                  <a:schemeClr val="accent1"/>
                </a:solidFill>
              </a:rPr>
              <a:t>Microsoft Teams </a:t>
            </a:r>
            <a:r>
              <a:rPr lang="en-US" sz="1600" b="0" kern="0">
                <a:solidFill>
                  <a:sysClr val="windowText" lastClr="000000"/>
                </a:solidFill>
              </a:rPr>
              <a:t>are also available any time you’re online to help you and your teams work together collaboratively wherever, whenever.</a:t>
            </a:r>
          </a:p>
        </p:txBody>
      </p:sp>
      <p:grpSp>
        <p:nvGrpSpPr>
          <p:cNvPr id="29" name="Group 28"/>
          <p:cNvGrpSpPr/>
          <p:nvPr/>
        </p:nvGrpSpPr>
        <p:grpSpPr>
          <a:xfrm>
            <a:off x="9313103" y="3618106"/>
            <a:ext cx="1754245" cy="2583391"/>
            <a:chOff x="7897755" y="3887259"/>
            <a:chExt cx="1754245" cy="2583391"/>
          </a:xfrm>
        </p:grpSpPr>
        <p:pic>
          <p:nvPicPr>
            <p:cNvPr id="28" name="Picture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97755" y="3887259"/>
              <a:ext cx="1754245" cy="2583391"/>
            </a:xfrm>
            <a:prstGeom prst="rect">
              <a:avLst/>
            </a:prstGeom>
            <a:noFill/>
            <a:ln>
              <a:noFill/>
            </a:ln>
          </p:spPr>
        </p:pic>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59938" y="4115044"/>
              <a:ext cx="1301561" cy="2303386"/>
            </a:xfrm>
            <a:prstGeom prst="rect">
              <a:avLst/>
            </a:prstGeom>
            <a:ln w="12700">
              <a:noFill/>
            </a:ln>
          </p:spPr>
        </p:pic>
      </p:grpSp>
    </p:spTree>
    <p:extLst>
      <p:ext uri="{BB962C8B-B14F-4D97-AF65-F5344CB8AC3E}">
        <p14:creationId xmlns:p14="http://schemas.microsoft.com/office/powerpoint/2010/main" val="389262313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pc="-130"/>
              <a:t>Security that travels with you</a:t>
            </a:r>
          </a:p>
        </p:txBody>
      </p:sp>
      <p:sp>
        <p:nvSpPr>
          <p:cNvPr id="3" name="Text Placeholder 2"/>
          <p:cNvSpPr>
            <a:spLocks noGrp="1"/>
          </p:cNvSpPr>
          <p:nvPr>
            <p:ph type="body" sz="quarter" idx="11"/>
          </p:nvPr>
        </p:nvSpPr>
        <p:spPr>
          <a:xfrm>
            <a:off x="465139" y="2005456"/>
            <a:ext cx="5376104" cy="3200876"/>
          </a:xfrm>
        </p:spPr>
        <p:txBody>
          <a:bodyPr/>
          <a:lstStyle/>
          <a:p>
            <a:pPr>
              <a:lnSpc>
                <a:spcPct val="100000"/>
              </a:lnSpc>
              <a:spcBef>
                <a:spcPts val="0"/>
              </a:spcBef>
            </a:pPr>
            <a:r>
              <a:rPr lang="en-US" sz="1600" b="0" kern="0">
                <a:solidFill>
                  <a:sysClr val="windowText" lastClr="000000"/>
                </a:solidFill>
              </a:rPr>
              <a:t>Protect your data and devices against malware, malicious attacks, and device loss or theft. </a:t>
            </a:r>
            <a:r>
              <a:rPr lang="en-US" sz="1600" kern="0">
                <a:solidFill>
                  <a:schemeClr val="accent1"/>
                </a:solidFill>
              </a:rPr>
              <a:t>BitLocker, BitLocker to Go, </a:t>
            </a:r>
            <a:r>
              <a:rPr lang="en-US" sz="1600" b="0" kern="0">
                <a:solidFill>
                  <a:sysClr val="windowText" lastClr="000000"/>
                </a:solidFill>
              </a:rPr>
              <a:t>and</a:t>
            </a:r>
            <a:r>
              <a:rPr lang="en-US" sz="1600" kern="0">
                <a:solidFill>
                  <a:schemeClr val="accent1"/>
                </a:solidFill>
              </a:rPr>
              <a:t> Windows Information Protection </a:t>
            </a:r>
            <a:r>
              <a:rPr lang="en-US" sz="1600" b="0" kern="0">
                <a:solidFill>
                  <a:sysClr val="windowText" lastClr="000000"/>
                </a:solidFill>
              </a:rPr>
              <a:t>help protect business data on mobile devices by ensuring all business data is encrypted and accessible only by authorized users.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Further protect Windows 10 devices from unauthorized access using </a:t>
            </a:r>
            <a:r>
              <a:rPr lang="en-US" sz="1600" kern="0">
                <a:solidFill>
                  <a:schemeClr val="accent1"/>
                </a:solidFill>
              </a:rPr>
              <a:t>Windows Hello multi-factor authentication </a:t>
            </a:r>
            <a:r>
              <a:rPr lang="en-US" sz="1600" b="0" kern="0">
                <a:solidFill>
                  <a:sysClr val="windowText" lastClr="000000"/>
                </a:solidFill>
              </a:rPr>
              <a:t>to strengthen your users’ device credentials.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Perform a remote </a:t>
            </a:r>
            <a:r>
              <a:rPr lang="en-US" sz="1600" kern="0">
                <a:solidFill>
                  <a:schemeClr val="accent1"/>
                </a:solidFill>
              </a:rPr>
              <a:t>Selective Wipe </a:t>
            </a:r>
            <a:r>
              <a:rPr lang="en-US" sz="1600" b="0" kern="0">
                <a:solidFill>
                  <a:sysClr val="windowText" lastClr="000000"/>
                </a:solidFill>
              </a:rPr>
              <a:t>of company data easily on lost or stolen devices. </a:t>
            </a:r>
          </a:p>
          <a:p>
            <a:pPr>
              <a:lnSpc>
                <a:spcPct val="100000"/>
              </a:lnSpc>
              <a:spcBef>
                <a:spcPts val="0"/>
              </a:spcBef>
            </a:pPr>
            <a:endParaRPr lang="en-US" sz="1600" b="0" kern="0">
              <a:solidFill>
                <a:sysClr val="windowText" lastClr="000000"/>
              </a:solidFill>
            </a:endParaRPr>
          </a:p>
        </p:txBody>
      </p:sp>
      <p:grpSp>
        <p:nvGrpSpPr>
          <p:cNvPr id="13" name="Group 12"/>
          <p:cNvGrpSpPr/>
          <p:nvPr/>
        </p:nvGrpSpPr>
        <p:grpSpPr>
          <a:xfrm>
            <a:off x="6400800" y="2450200"/>
            <a:ext cx="6035675" cy="3560987"/>
            <a:chOff x="6772705" y="1073426"/>
            <a:chExt cx="5441348" cy="3210340"/>
          </a:xfrm>
        </p:grpSpPr>
        <p:pic>
          <p:nvPicPr>
            <p:cNvPr id="8199" name="Picture 7" descr="Related im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2705" y="1073426"/>
              <a:ext cx="5441348" cy="321034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arah\Documents\_SSD_Business\Clients\BridgePartners\1517_BP_BCS_Ppts_Jessica\_Windows screens\RS2 Windows Hello\W10_RS2_Commercial_Laptop_WindowsHello_LookingForYou_16x9_en-U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3418" y="1270997"/>
              <a:ext cx="4145791" cy="2330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6431938" y="1511244"/>
            <a:ext cx="1754245" cy="2583391"/>
            <a:chOff x="6446496" y="3285680"/>
            <a:chExt cx="1754245" cy="2583391"/>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46496" y="3285680"/>
              <a:ext cx="1754245" cy="2583391"/>
            </a:xfrm>
            <a:prstGeom prst="rect">
              <a:avLst/>
            </a:prstGeom>
            <a:noFill/>
            <a:ln>
              <a:noFill/>
            </a:ln>
          </p:spPr>
        </p:pic>
        <p:pic>
          <p:nvPicPr>
            <p:cNvPr id="8194" name="Picture 2" descr="C:\Users\Sarah\Documents\_SSD_Business\Clients\BridgePartners\1517_BP_BCS_Ppts_Jessica\_Windows screens\RS2 Windows Hello\W10_RS2_Commercial_Phone_WindowsHello_LookingforYou_9x16_en-US.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14038" y="3499227"/>
              <a:ext cx="1288790" cy="22925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258082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C:\Users\Sarah\Documents\_SSD_Business\Clients\BridgePartners\1517_BP_BCS_Ppts_Jessica\_Art\Devices and screens\09_Generic_TwoInOneC_with start scree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69" t="-1009" b="-4343"/>
          <a:stretch/>
        </p:blipFill>
        <p:spPr bwMode="auto">
          <a:xfrm>
            <a:off x="2879783" y="1540471"/>
            <a:ext cx="9556692" cy="4937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200" spc="-130"/>
              <a:t>Reduce your security risk</a:t>
            </a:r>
          </a:p>
        </p:txBody>
      </p:sp>
      <p:sp>
        <p:nvSpPr>
          <p:cNvPr id="3" name="Text Placeholder 2"/>
          <p:cNvSpPr>
            <a:spLocks noGrp="1"/>
          </p:cNvSpPr>
          <p:nvPr>
            <p:ph type="body" sz="quarter" idx="11"/>
          </p:nvPr>
        </p:nvSpPr>
        <p:spPr>
          <a:xfrm>
            <a:off x="465139" y="2005456"/>
            <a:ext cx="4157661" cy="2954655"/>
          </a:xfrm>
        </p:spPr>
        <p:txBody>
          <a:bodyPr/>
          <a:lstStyle/>
          <a:p>
            <a:pPr>
              <a:lnSpc>
                <a:spcPct val="100000"/>
              </a:lnSpc>
              <a:spcBef>
                <a:spcPts val="0"/>
              </a:spcBef>
            </a:pPr>
            <a:r>
              <a:rPr lang="en-US" sz="1600" b="0" kern="0">
                <a:solidFill>
                  <a:sysClr val="windowText" lastClr="000000"/>
                </a:solidFill>
              </a:rPr>
              <a:t>Centralize control of your company data on personal devices.</a:t>
            </a:r>
            <a:br>
              <a:rPr lang="en-US" sz="1600" b="0" kern="0">
                <a:solidFill>
                  <a:sysClr val="windowText" lastClr="000000"/>
                </a:solidFill>
              </a:rPr>
            </a:b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Reduce your risk profile with security features for SMB customers.</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Apply a consistent security configuration profile, across managed devices.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Establish a baseline of security policies across managed devices.</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Configure devices consistently to help ensure that your data and devices are protected from malware and external threats.</a:t>
            </a:r>
          </a:p>
          <a:p>
            <a:pPr>
              <a:lnSpc>
                <a:spcPct val="100000"/>
              </a:lnSpc>
              <a:spcBef>
                <a:spcPts val="0"/>
              </a:spcBef>
            </a:pPr>
            <a:endParaRPr lang="en-US" sz="1600" b="0" kern="0">
              <a:solidFill>
                <a:sysClr val="windowText" lastClr="000000"/>
              </a:solidFill>
            </a:endParaRPr>
          </a:p>
        </p:txBody>
      </p:sp>
    </p:spTree>
    <p:extLst>
      <p:ext uri="{BB962C8B-B14F-4D97-AF65-F5344CB8AC3E}">
        <p14:creationId xmlns:p14="http://schemas.microsoft.com/office/powerpoint/2010/main" val="32917240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632779"/>
            <a:ext cx="11533187" cy="410369"/>
          </a:xfrm>
        </p:spPr>
        <p:txBody>
          <a:bodyPr/>
          <a:lstStyle/>
          <a:p>
            <a:r>
              <a:rPr lang="en-US" sz="3200" spc="-130"/>
              <a:t>Help protect your devices, data, and people</a:t>
            </a:r>
          </a:p>
        </p:txBody>
      </p:sp>
      <p:sp>
        <p:nvSpPr>
          <p:cNvPr id="3" name="Text Placeholder 2"/>
          <p:cNvSpPr>
            <a:spLocks noGrp="1"/>
          </p:cNvSpPr>
          <p:nvPr>
            <p:ph type="body" sz="quarter" idx="11"/>
          </p:nvPr>
        </p:nvSpPr>
        <p:spPr>
          <a:xfrm>
            <a:off x="465138" y="2005456"/>
            <a:ext cx="7791758" cy="4216539"/>
          </a:xfrm>
        </p:spPr>
        <p:txBody>
          <a:bodyPr/>
          <a:lstStyle/>
          <a:p>
            <a:pPr>
              <a:lnSpc>
                <a:spcPct val="100000"/>
              </a:lnSpc>
              <a:spcBef>
                <a:spcPts val="0"/>
              </a:spcBef>
              <a:spcAft>
                <a:spcPts val="1200"/>
              </a:spcAft>
            </a:pPr>
            <a:r>
              <a:rPr lang="en-US" sz="1600" b="0" kern="0">
                <a:solidFill>
                  <a:sysClr val="windowText" lastClr="000000"/>
                </a:solidFill>
              </a:rPr>
              <a:t>Know that lost or stolen devices are protected with Windows 10 built-in encryption capabilities like </a:t>
            </a:r>
            <a:r>
              <a:rPr lang="en-US" sz="1600" kern="0">
                <a:solidFill>
                  <a:schemeClr val="accent1"/>
                </a:solidFill>
              </a:rPr>
              <a:t>BitLocker </a:t>
            </a:r>
            <a:r>
              <a:rPr lang="en-US" sz="1600" b="0" kern="0">
                <a:solidFill>
                  <a:sysClr val="windowText" lastClr="000000"/>
                </a:solidFill>
              </a:rPr>
              <a:t>and </a:t>
            </a:r>
            <a:r>
              <a:rPr lang="en-US" sz="1600" kern="0">
                <a:solidFill>
                  <a:schemeClr val="accent1"/>
                </a:solidFill>
              </a:rPr>
              <a:t>BitLocker to Go</a:t>
            </a:r>
            <a:r>
              <a:rPr lang="en-US" sz="1600" b="0" kern="0">
                <a:solidFill>
                  <a:sysClr val="windowText" lastClr="000000"/>
                </a:solidFill>
              </a:rPr>
              <a:t>. </a:t>
            </a:r>
          </a:p>
          <a:p>
            <a:pPr>
              <a:lnSpc>
                <a:spcPct val="100000"/>
              </a:lnSpc>
              <a:spcBef>
                <a:spcPts val="0"/>
              </a:spcBef>
              <a:spcAft>
                <a:spcPts val="1200"/>
              </a:spcAft>
            </a:pPr>
            <a:r>
              <a:rPr lang="en-US" sz="1600" b="0" kern="0">
                <a:solidFill>
                  <a:sysClr val="windowText" lastClr="000000"/>
                </a:solidFill>
              </a:rPr>
              <a:t>Help prevent accidental data leaks by securely separating business information from personal information with </a:t>
            </a:r>
            <a:r>
              <a:rPr lang="en-US" sz="1600" kern="0">
                <a:solidFill>
                  <a:schemeClr val="accent1"/>
                </a:solidFill>
              </a:rPr>
              <a:t>Windows Information Protection</a:t>
            </a:r>
            <a:r>
              <a:rPr lang="en-US" sz="1600" b="0" kern="0">
                <a:solidFill>
                  <a:sysClr val="windowText" lastClr="000000"/>
                </a:solidFill>
              </a:rPr>
              <a:t>, and perform a remote </a:t>
            </a:r>
            <a:r>
              <a:rPr lang="en-US" sz="1600" kern="0">
                <a:solidFill>
                  <a:schemeClr val="accent1"/>
                </a:solidFill>
              </a:rPr>
              <a:t>Selective Wipe </a:t>
            </a:r>
            <a:r>
              <a:rPr lang="en-US" sz="1600" b="0" kern="0">
                <a:solidFill>
                  <a:sysClr val="windowText" lastClr="000000"/>
                </a:solidFill>
              </a:rPr>
              <a:t>of business data on demand while leaving personal data untouched.</a:t>
            </a:r>
          </a:p>
          <a:p>
            <a:pPr>
              <a:lnSpc>
                <a:spcPct val="100000"/>
              </a:lnSpc>
              <a:spcBef>
                <a:spcPts val="0"/>
              </a:spcBef>
              <a:spcAft>
                <a:spcPts val="1200"/>
              </a:spcAft>
            </a:pPr>
            <a:r>
              <a:rPr lang="en-US" sz="1600" b="0" kern="0">
                <a:solidFill>
                  <a:sysClr val="windowText" lastClr="000000"/>
                </a:solidFill>
              </a:rPr>
              <a:t>Make sure employees always have access to files  while confining company  information to Office apps, using </a:t>
            </a:r>
            <a:r>
              <a:rPr lang="en-US" sz="1600" kern="0">
                <a:solidFill>
                  <a:schemeClr val="accent1"/>
                </a:solidFill>
              </a:rPr>
              <a:t>App Protection for Office mobile apps</a:t>
            </a:r>
            <a:r>
              <a:rPr lang="en-US" sz="1600" b="0" kern="0">
                <a:solidFill>
                  <a:sysClr val="windowText" lastClr="000000"/>
                </a:solidFill>
              </a:rPr>
              <a:t> capabilities for personal iOS, and Android devices.</a:t>
            </a:r>
          </a:p>
          <a:p>
            <a:pPr>
              <a:lnSpc>
                <a:spcPct val="100000"/>
              </a:lnSpc>
              <a:spcBef>
                <a:spcPts val="0"/>
              </a:spcBef>
              <a:spcAft>
                <a:spcPts val="1200"/>
              </a:spcAft>
            </a:pPr>
            <a:r>
              <a:rPr lang="en-US" sz="1600" b="0" kern="0">
                <a:solidFill>
                  <a:sysClr val="windowText" lastClr="000000"/>
                </a:solidFill>
              </a:rPr>
              <a:t>Make accessing Windows 10 devices more convenient, simple, and secure by using </a:t>
            </a:r>
            <a:r>
              <a:rPr lang="en-US" sz="1600" kern="0">
                <a:solidFill>
                  <a:schemeClr val="accent1"/>
                </a:solidFill>
              </a:rPr>
              <a:t>Windows Hello </a:t>
            </a:r>
            <a:r>
              <a:rPr lang="en-US" sz="1600" b="0" kern="0">
                <a:solidFill>
                  <a:sysClr val="windowText" lastClr="000000"/>
                </a:solidFill>
              </a:rPr>
              <a:t>biometric authentication2 to unlock devices with a look or a touch.</a:t>
            </a:r>
          </a:p>
          <a:p>
            <a:pPr>
              <a:lnSpc>
                <a:spcPct val="100000"/>
              </a:lnSpc>
              <a:spcBef>
                <a:spcPts val="0"/>
              </a:spcBef>
              <a:spcAft>
                <a:spcPts val="1200"/>
              </a:spcAft>
            </a:pPr>
            <a:r>
              <a:rPr lang="en-US" sz="1600" b="0" kern="0">
                <a:solidFill>
                  <a:sysClr val="windowText" lastClr="000000"/>
                </a:solidFill>
              </a:rPr>
              <a:t>Help make sure that devices boot securely and that only trusted software can run during start-up with </a:t>
            </a:r>
            <a:r>
              <a:rPr lang="en-US" sz="1600" kern="0">
                <a:solidFill>
                  <a:schemeClr val="accent1"/>
                </a:solidFill>
              </a:rPr>
              <a:t>Windows Trusted Boot </a:t>
            </a:r>
            <a:r>
              <a:rPr lang="en-US" sz="1600" b="0" kern="0">
                <a:solidFill>
                  <a:sysClr val="windowText" lastClr="000000"/>
                </a:solidFill>
              </a:rPr>
              <a:t>used in combination with the PC industry hardware standard, UEFI Secure Boot.</a:t>
            </a:r>
          </a:p>
          <a:p>
            <a:pPr>
              <a:lnSpc>
                <a:spcPct val="100000"/>
              </a:lnSpc>
              <a:spcBef>
                <a:spcPts val="0"/>
              </a:spcBef>
              <a:spcAft>
                <a:spcPts val="1200"/>
              </a:spcAft>
            </a:pPr>
            <a:r>
              <a:rPr lang="en-US" sz="1600" b="0" kern="0">
                <a:solidFill>
                  <a:sysClr val="windowText" lastClr="000000"/>
                </a:solidFill>
              </a:rPr>
              <a:t>Enforce </a:t>
            </a:r>
            <a:r>
              <a:rPr lang="en-US" sz="1600" kern="0">
                <a:solidFill>
                  <a:schemeClr val="accent1"/>
                </a:solidFill>
              </a:rPr>
              <a:t>Windows Defender </a:t>
            </a:r>
            <a:r>
              <a:rPr lang="en-US" sz="1600" b="0" kern="0">
                <a:solidFill>
                  <a:sysClr val="windowText" lastClr="000000"/>
                </a:solidFill>
              </a:rPr>
              <a:t>to always be on from within the admin console.</a:t>
            </a:r>
          </a:p>
        </p:txBody>
      </p:sp>
      <p:grpSp>
        <p:nvGrpSpPr>
          <p:cNvPr id="17" name="Group 16"/>
          <p:cNvGrpSpPr/>
          <p:nvPr/>
        </p:nvGrpSpPr>
        <p:grpSpPr>
          <a:xfrm>
            <a:off x="8574867" y="1433276"/>
            <a:ext cx="3340468" cy="4919344"/>
            <a:chOff x="8675534" y="1713425"/>
            <a:chExt cx="3061533" cy="450857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75534" y="1713425"/>
              <a:ext cx="3061533" cy="4508570"/>
            </a:xfrm>
            <a:prstGeom prst="rect">
              <a:avLst/>
            </a:prstGeom>
            <a:noFill/>
            <a:ln>
              <a:noFill/>
            </a:ln>
          </p:spPr>
        </p:pic>
        <p:pic>
          <p:nvPicPr>
            <p:cNvPr id="13314" name="Picture 2" descr="C:\Users\Sarah\Documents\_SSD_Business\Clients\BridgePartners\1517_BP_BCS_Ppts_Jessica\_Windows screens\RS2 Windows Information Protection\W10_RS2_Phone_WIP_File_Protected_Word_Copy_01_Cortana_9x16_en-U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611" y="2111658"/>
              <a:ext cx="2243826" cy="39898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08090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97600" y="1460499"/>
            <a:ext cx="6238875" cy="488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200" spc="-130"/>
              <a:t>Get up and running fast</a:t>
            </a:r>
          </a:p>
        </p:txBody>
      </p:sp>
      <p:sp>
        <p:nvSpPr>
          <p:cNvPr id="3" name="Text Placeholder 2"/>
          <p:cNvSpPr>
            <a:spLocks noGrp="1"/>
          </p:cNvSpPr>
          <p:nvPr>
            <p:ph type="body" sz="quarter" idx="11"/>
          </p:nvPr>
        </p:nvSpPr>
        <p:spPr>
          <a:xfrm>
            <a:off x="465139" y="2005456"/>
            <a:ext cx="5326061" cy="3939540"/>
          </a:xfrm>
        </p:spPr>
        <p:txBody>
          <a:bodyPr/>
          <a:lstStyle/>
          <a:p>
            <a:pPr>
              <a:lnSpc>
                <a:spcPct val="100000"/>
              </a:lnSpc>
              <a:spcBef>
                <a:spcPts val="0"/>
              </a:spcBef>
            </a:pPr>
            <a:r>
              <a:rPr lang="en-US" sz="1600" b="0" kern="0">
                <a:solidFill>
                  <a:sysClr val="windowText" lastClr="000000"/>
                </a:solidFill>
              </a:rPr>
              <a:t>Save time by easily configuring security features and settings on Windows 10 devices with </a:t>
            </a:r>
            <a:r>
              <a:rPr lang="en-US" sz="1600" kern="0">
                <a:solidFill>
                  <a:schemeClr val="accent1"/>
                </a:solidFill>
              </a:rPr>
              <a:t>Mobile Device Management</a:t>
            </a:r>
            <a:r>
              <a:rPr lang="en-US" sz="1600" b="0" kern="0">
                <a:solidFill>
                  <a:sysClr val="windowText" lastClr="000000"/>
                </a:solidFill>
              </a:rPr>
              <a:t>, fully automating your Windows installation with </a:t>
            </a:r>
            <a:r>
              <a:rPr lang="en-US" sz="1600" kern="0">
                <a:solidFill>
                  <a:schemeClr val="accent1"/>
                </a:solidFill>
              </a:rPr>
              <a:t>Windows AutoPilot</a:t>
            </a:r>
            <a:r>
              <a:rPr lang="en-US" sz="1600" b="0" kern="0">
                <a:solidFill>
                  <a:sysClr val="windowText" lastClr="000000"/>
                </a:solidFill>
              </a:rPr>
              <a:t>, and enabling or disabling Windows Store or Cortana on company-owned devices with </a:t>
            </a:r>
            <a:r>
              <a:rPr lang="en-US" sz="1600" kern="0">
                <a:solidFill>
                  <a:schemeClr val="accent1"/>
                </a:solidFill>
              </a:rPr>
              <a:t>Enhanced Manageability</a:t>
            </a:r>
            <a:r>
              <a:rPr lang="en-US" sz="1600" b="0" kern="0">
                <a:solidFill>
                  <a:sysClr val="windowText" lastClr="000000"/>
                </a:solidFill>
              </a:rPr>
              <a:t>.</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Reduce hardware costs and simplify management by running multiple operating systems on one Windows device as virtual machines (VMs) with </a:t>
            </a:r>
            <a:r>
              <a:rPr lang="en-US" sz="1600" kern="0">
                <a:solidFill>
                  <a:schemeClr val="accent1"/>
                </a:solidFill>
              </a:rPr>
              <a:t>Client Hyper-V</a:t>
            </a:r>
            <a:r>
              <a:rPr lang="en-US" sz="1600" b="0" kern="0">
                <a:solidFill>
                  <a:sysClr val="windowText" lastClr="000000"/>
                </a:solidFill>
              </a:rPr>
              <a:t>.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Deploying and managing Microsoft 365 Business is straightforward – advanced IT expertise is required to set up new devices with all the Office apps your employees need. You can add and remove users in minutes, and call if you need support. </a:t>
            </a:r>
          </a:p>
        </p:txBody>
      </p:sp>
    </p:spTree>
    <p:extLst>
      <p:ext uri="{BB962C8B-B14F-4D97-AF65-F5344CB8AC3E}">
        <p14:creationId xmlns:p14="http://schemas.microsoft.com/office/powerpoint/2010/main" val="34223366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arah\Documents\_SSD_Business\Clients\BridgePartners\1517_BP_BCS_Ppts_Jessica\_BCS Photos\1-MSFT-R-Kalmbach-RK2_1379.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bwMode="auto">
          <a:xfrm>
            <a:off x="0" y="0"/>
            <a:ext cx="12436474" cy="69945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Sarah\Documents\_SSD_Business\Clients\BridgePartners\1517_BP_BCS_Ppts_Jessica\_BCS Photos\1-MSFT-R-Kalmbach-RK2_1379.jpg"/>
          <p:cNvPicPr>
            <a:picLocks noChangeAspect="1" noChangeArrowheads="1"/>
          </p:cNvPicPr>
          <p:nvPr/>
        </p:nvPicPr>
        <p:blipFill rotWithShape="1">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rcRect/>
          <a:stretch/>
        </p:blipFill>
        <p:spPr bwMode="auto">
          <a:xfrm>
            <a:off x="0" y="-1"/>
            <a:ext cx="6102261" cy="6994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0" y="-1"/>
            <a:ext cx="6890458" cy="6994526"/>
            <a:chOff x="-6680961" y="-1"/>
            <a:chExt cx="6867494" cy="6994526"/>
          </a:xfrm>
        </p:grpSpPr>
        <p:sp>
          <p:nvSpPr>
            <p:cNvPr id="16" name="Rectangle 15"/>
            <p:cNvSpPr/>
            <p:nvPr/>
          </p:nvSpPr>
          <p:spPr bwMode="auto">
            <a:xfrm>
              <a:off x="-6680961" y="-1"/>
              <a:ext cx="6081924" cy="6994525"/>
            </a:xfrm>
            <a:prstGeom prst="rect">
              <a:avLst/>
            </a:prstGeom>
            <a:solidFill>
              <a:schemeClr val="bg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601999" y="0"/>
              <a:ext cx="788532" cy="6994525"/>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a:xfrm>
            <a:off x="465138" y="632779"/>
            <a:ext cx="11533187" cy="411162"/>
          </a:xfrm>
        </p:spPr>
        <p:txBody>
          <a:bodyPr/>
          <a:lstStyle/>
          <a:p>
            <a:r>
              <a:rPr lang="en-US" sz="3200" spc="-130"/>
              <a:t>Stay up to date</a:t>
            </a:r>
          </a:p>
        </p:txBody>
      </p:sp>
      <p:sp>
        <p:nvSpPr>
          <p:cNvPr id="3" name="Text Placeholder 2"/>
          <p:cNvSpPr>
            <a:spLocks noGrp="1"/>
          </p:cNvSpPr>
          <p:nvPr>
            <p:ph type="body" sz="quarter" idx="11"/>
          </p:nvPr>
        </p:nvSpPr>
        <p:spPr>
          <a:xfrm>
            <a:off x="465140" y="2005456"/>
            <a:ext cx="5131620" cy="3939540"/>
          </a:xfrm>
        </p:spPr>
        <p:txBody>
          <a:bodyPr/>
          <a:lstStyle/>
          <a:p>
            <a:pPr>
              <a:lnSpc>
                <a:spcPct val="100000"/>
              </a:lnSpc>
              <a:spcBef>
                <a:spcPts val="0"/>
              </a:spcBef>
            </a:pPr>
            <a:r>
              <a:rPr lang="en-US" sz="1600" b="0" kern="0">
                <a:solidFill>
                  <a:sysClr val="windowText" lastClr="000000"/>
                </a:solidFill>
              </a:rPr>
              <a:t>Keep devices up to date with the latest security updates and feature innovations, at a pace that is right for you, </a:t>
            </a:r>
            <a:br>
              <a:rPr lang="en-US" sz="1600" b="0" kern="0">
                <a:solidFill>
                  <a:sysClr val="windowText" lastClr="000000"/>
                </a:solidFill>
              </a:rPr>
            </a:br>
            <a:r>
              <a:rPr lang="en-US" sz="1600" b="0" kern="0">
                <a:solidFill>
                  <a:sysClr val="windowText" lastClr="000000"/>
                </a:solidFill>
              </a:rPr>
              <a:t>with </a:t>
            </a:r>
            <a:r>
              <a:rPr lang="en-US" sz="1600" kern="0">
                <a:solidFill>
                  <a:schemeClr val="accent1"/>
                </a:solidFill>
              </a:rPr>
              <a:t>Windows Update for Business</a:t>
            </a:r>
            <a:r>
              <a:rPr lang="en-US" sz="1600" b="0" kern="0">
                <a:solidFill>
                  <a:sysClr val="windowText" lastClr="000000"/>
                </a:solidFill>
              </a:rPr>
              <a:t>. Ensure minimal disruptions for specialized, mission-critical business devices with </a:t>
            </a:r>
            <a:r>
              <a:rPr lang="en-US" sz="1600" kern="0">
                <a:solidFill>
                  <a:schemeClr val="accent1"/>
                </a:solidFill>
              </a:rPr>
              <a:t>Deferred Updates</a:t>
            </a:r>
            <a:r>
              <a:rPr lang="en-US" sz="1600" b="0" kern="0">
                <a:solidFill>
                  <a:sysClr val="windowText" lastClr="000000"/>
                </a:solidFill>
              </a:rPr>
              <a:t>.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Avoid time consuming wipe and reload processes and get users and devices up and running quickly with </a:t>
            </a:r>
            <a:r>
              <a:rPr lang="en-US" sz="1600" kern="0">
                <a:solidFill>
                  <a:schemeClr val="accent1"/>
                </a:solidFill>
              </a:rPr>
              <a:t>seamless upgrades from Windows 7 or 8/8.1 Professional to Windows 10 Pro</a:t>
            </a:r>
            <a:r>
              <a:rPr lang="en-US" sz="1600" b="0" kern="0">
                <a:solidFill>
                  <a:sysClr val="windowText" lastClr="000000"/>
                </a:solidFill>
              </a:rPr>
              <a:t>. </a:t>
            </a:r>
          </a:p>
          <a:p>
            <a:pPr>
              <a:lnSpc>
                <a:spcPct val="100000"/>
              </a:lnSpc>
              <a:spcBef>
                <a:spcPts val="0"/>
              </a:spcBef>
            </a:pPr>
            <a:endParaRPr lang="en-US" sz="1600" b="0" kern="0">
              <a:solidFill>
                <a:sysClr val="windowText" lastClr="000000"/>
              </a:solidFill>
            </a:endParaRPr>
          </a:p>
          <a:p>
            <a:pPr>
              <a:lnSpc>
                <a:spcPct val="100000"/>
              </a:lnSpc>
              <a:spcBef>
                <a:spcPts val="0"/>
              </a:spcBef>
            </a:pPr>
            <a:r>
              <a:rPr lang="en-US" sz="1600" b="0" kern="0">
                <a:solidFill>
                  <a:sysClr val="windowText" lastClr="000000"/>
                </a:solidFill>
              </a:rPr>
              <a:t>As a cloud-based solution, Office 365 is consistently, automatically updated with new features and capabilities to ensure you’re always working with the latest, best-in-class productivity tools. </a:t>
            </a:r>
          </a:p>
          <a:p>
            <a:pPr>
              <a:lnSpc>
                <a:spcPct val="100000"/>
              </a:lnSpc>
              <a:spcBef>
                <a:spcPts val="0"/>
              </a:spcBef>
            </a:pPr>
            <a:endParaRPr lang="en-US" sz="1600" b="0" kern="0">
              <a:solidFill>
                <a:sysClr val="windowText" lastClr="000000"/>
              </a:solidFill>
            </a:endParaRPr>
          </a:p>
        </p:txBody>
      </p:sp>
    </p:spTree>
    <p:extLst>
      <p:ext uri="{BB962C8B-B14F-4D97-AF65-F5344CB8AC3E}">
        <p14:creationId xmlns:p14="http://schemas.microsoft.com/office/powerpoint/2010/main" val="3367470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11813"/>
            <a:ext cx="12436475" cy="535305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a:t>The reality of SMB today</a:t>
            </a:r>
          </a:p>
        </p:txBody>
      </p:sp>
      <p:sp>
        <p:nvSpPr>
          <p:cNvPr id="3" name="Rectangle 2"/>
          <p:cNvSpPr/>
          <p:nvPr/>
        </p:nvSpPr>
        <p:spPr>
          <a:xfrm>
            <a:off x="452370" y="6473112"/>
            <a:ext cx="10664455" cy="507831"/>
          </a:xfrm>
          <a:prstGeom prst="rect">
            <a:avLst/>
          </a:prstGeom>
        </p:spPr>
        <p:txBody>
          <a:bodyPr wrap="square">
            <a:spAutoFit/>
          </a:bodyPr>
          <a:lstStyle/>
          <a:p>
            <a:r>
              <a:rPr lang="en-US" sz="900" baseline="30000"/>
              <a:t>1</a:t>
            </a:r>
            <a:r>
              <a:rPr lang="en-US" sz="900"/>
              <a:t> Harvard Business Review, January-February Issue 2016, </a:t>
            </a:r>
            <a:r>
              <a:rPr lang="en-US" sz="900" u="sng">
                <a:hlinkClick r:id="rId3"/>
              </a:rPr>
              <a:t>‘Collaborative Overload’</a:t>
            </a:r>
            <a:endParaRPr lang="en-US" sz="900"/>
          </a:p>
          <a:p>
            <a:r>
              <a:rPr lang="en-US" sz="900" baseline="30000"/>
              <a:t>2 </a:t>
            </a:r>
            <a:r>
              <a:rPr lang="en-US" sz="900">
                <a:latin typeface="Segoe UI" panose="020B0502040204020203" pitchFamily="34" charset="0"/>
                <a:ea typeface="Calibri" panose="020F0502020204030204" pitchFamily="34" charset="0"/>
                <a:cs typeface="Times New Roman" panose="02020603050405020304" pitchFamily="18" charset="0"/>
              </a:rPr>
              <a:t>Strategic Analytics, </a:t>
            </a:r>
            <a:r>
              <a:rPr lang="en-US" sz="900" u="sng">
                <a:solidFill>
                  <a:srgbClr val="1F4E79"/>
                </a:solidFill>
                <a:latin typeface="Segoe UI" panose="020B0502040204020203" pitchFamily="34" charset="0"/>
                <a:ea typeface="Calibri" panose="020F0502020204030204" pitchFamily="34" charset="0"/>
                <a:cs typeface="Times New Roman" panose="02020603050405020304" pitchFamily="18" charset="0"/>
                <a:hlinkClick r:id="rId4"/>
              </a:rPr>
              <a:t>Global Mobile Workforce Forecast, 2015-2020</a:t>
            </a:r>
            <a:r>
              <a:rPr lang="en-US" sz="900">
                <a:latin typeface="Segoe UI" panose="020B0502040204020203" pitchFamily="34" charset="0"/>
                <a:ea typeface="Calibri" panose="020F0502020204030204" pitchFamily="34" charset="0"/>
                <a:cs typeface="Times New Roman" panose="02020603050405020304" pitchFamily="18" charset="0"/>
              </a:rPr>
              <a:t>, November 2015</a:t>
            </a:r>
            <a:endParaRPr lang="en-US" sz="1100">
              <a:latin typeface="Calibri" panose="020F0502020204030204" pitchFamily="34" charset="0"/>
              <a:ea typeface="Calibri" panose="020F0502020204030204" pitchFamily="34" charset="0"/>
              <a:cs typeface="Times New Roman" panose="02020603050405020304" pitchFamily="18" charset="0"/>
            </a:endParaRPr>
          </a:p>
          <a:p>
            <a:r>
              <a:rPr lang="en-US" sz="900" baseline="30000"/>
              <a:t>3</a:t>
            </a:r>
            <a:r>
              <a:rPr lang="en-US" sz="900"/>
              <a:t> Small Business Trends, </a:t>
            </a:r>
            <a:r>
              <a:rPr lang="en-US" sz="900" u="sng">
                <a:hlinkClick r:id="rId5"/>
              </a:rPr>
              <a:t>CYBER SECURITY STATISTICS – Numbers Small Businesses Need to Know</a:t>
            </a:r>
            <a:r>
              <a:rPr lang="en-US" sz="900"/>
              <a:t>, Jan. 3, 2017</a:t>
            </a:r>
          </a:p>
        </p:txBody>
      </p:sp>
      <p:grpSp>
        <p:nvGrpSpPr>
          <p:cNvPr id="7" name="Group 6"/>
          <p:cNvGrpSpPr/>
          <p:nvPr/>
        </p:nvGrpSpPr>
        <p:grpSpPr>
          <a:xfrm>
            <a:off x="4404310" y="1971335"/>
            <a:ext cx="3597597" cy="4176213"/>
            <a:chOff x="4404310" y="1971335"/>
            <a:chExt cx="3597597" cy="4176213"/>
          </a:xfrm>
        </p:grpSpPr>
        <p:sp>
          <p:nvSpPr>
            <p:cNvPr id="22" name="Rectangle 21"/>
            <p:cNvSpPr/>
            <p:nvPr/>
          </p:nvSpPr>
          <p:spPr bwMode="auto">
            <a:xfrm>
              <a:off x="4404310" y="1971335"/>
              <a:ext cx="3597597" cy="4176213"/>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a:xfrm>
              <a:off x="4481092" y="4987725"/>
              <a:ext cx="3475376" cy="646331"/>
            </a:xfrm>
            <a:prstGeom prst="rect">
              <a:avLst/>
            </a:prstGeom>
          </p:spPr>
          <p:txBody>
            <a:bodyPr wrap="square" anchor="t">
              <a:spAutoFit/>
            </a:bodyPr>
            <a:lstStyle/>
            <a:p>
              <a:pPr algn="ctr"/>
              <a:r>
                <a:rPr lang="en-US" b="1">
                  <a:solidFill>
                    <a:schemeClr val="bg2"/>
                  </a:solidFill>
                  <a:cs typeface="Times New Roman" panose="02020603050405020304" pitchFamily="18" charset="0"/>
                </a:rPr>
                <a:t>37% </a:t>
              </a:r>
              <a:r>
                <a:rPr lang="en-US">
                  <a:solidFill>
                    <a:schemeClr val="bg2"/>
                  </a:solidFill>
                  <a:cs typeface="Times New Roman" panose="02020603050405020304" pitchFamily="18" charset="0"/>
                </a:rPr>
                <a:t>of the global </a:t>
              </a:r>
            </a:p>
            <a:p>
              <a:pPr algn="ctr"/>
              <a:r>
                <a:rPr lang="en-US">
                  <a:solidFill>
                    <a:schemeClr val="bg2"/>
                  </a:solidFill>
                  <a:cs typeface="Times New Roman" panose="02020603050405020304" pitchFamily="18" charset="0"/>
                </a:rPr>
                <a:t>workforce is </a:t>
              </a:r>
              <a:r>
                <a:rPr lang="en-US" b="1">
                  <a:solidFill>
                    <a:schemeClr val="bg2"/>
                  </a:solidFill>
                  <a:cs typeface="Times New Roman" panose="02020603050405020304" pitchFamily="18" charset="0"/>
                </a:rPr>
                <a:t>mobile</a:t>
              </a:r>
              <a:r>
                <a:rPr lang="en-US" baseline="30000">
                  <a:solidFill>
                    <a:schemeClr val="bg2"/>
                  </a:solidFill>
                  <a:ea typeface="Calibri" panose="020F0502020204030204" pitchFamily="34" charset="0"/>
                  <a:cs typeface="Times New Roman" panose="02020603050405020304" pitchFamily="18" charset="0"/>
                </a:rPr>
                <a:t>2</a:t>
              </a:r>
              <a:endParaRPr lang="en-US">
                <a:solidFill>
                  <a:schemeClr val="bg2"/>
                </a:solidFill>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758572E6-2320-4DC7-AA8D-9FE92938E912}"/>
                </a:ext>
              </a:extLst>
            </p:cNvPr>
            <p:cNvCxnSpPr/>
            <p:nvPr/>
          </p:nvCxnSpPr>
          <p:spPr>
            <a:xfrm>
              <a:off x="4611719" y="4736532"/>
              <a:ext cx="3174854" cy="0"/>
            </a:xfrm>
            <a:prstGeom prst="line">
              <a:avLst/>
            </a:prstGeom>
            <a:ln w="28575">
              <a:solidFill>
                <a:schemeClr val="bg1">
                  <a:alpha val="3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877226" y="2417914"/>
              <a:ext cx="2636412" cy="1913462"/>
              <a:chOff x="4877226" y="2417914"/>
              <a:chExt cx="2636412" cy="1913462"/>
            </a:xfrm>
          </p:grpSpPr>
          <p:sp>
            <p:nvSpPr>
              <p:cNvPr id="34" name="Block Arc 86"/>
              <p:cNvSpPr/>
              <p:nvPr/>
            </p:nvSpPr>
            <p:spPr bwMode="auto">
              <a:xfrm>
                <a:off x="4877226"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5" name="Block Arc 86"/>
              <p:cNvSpPr/>
              <p:nvPr/>
            </p:nvSpPr>
            <p:spPr bwMode="auto">
              <a:xfrm>
                <a:off x="5215810"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6" name="Block Arc 86"/>
              <p:cNvSpPr/>
              <p:nvPr/>
            </p:nvSpPr>
            <p:spPr bwMode="auto">
              <a:xfrm>
                <a:off x="5554395"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7" name="Block Arc 86"/>
              <p:cNvSpPr/>
              <p:nvPr/>
            </p:nvSpPr>
            <p:spPr bwMode="auto">
              <a:xfrm>
                <a:off x="5892979"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8" name="Block Arc 86"/>
              <p:cNvSpPr/>
              <p:nvPr/>
            </p:nvSpPr>
            <p:spPr bwMode="auto">
              <a:xfrm>
                <a:off x="6231563"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9" name="Block Arc 86"/>
              <p:cNvSpPr/>
              <p:nvPr/>
            </p:nvSpPr>
            <p:spPr bwMode="auto">
              <a:xfrm>
                <a:off x="6570148"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0" name="Block Arc 86"/>
              <p:cNvSpPr/>
              <p:nvPr/>
            </p:nvSpPr>
            <p:spPr bwMode="auto">
              <a:xfrm>
                <a:off x="4877226" y="281784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Block Arc 86"/>
              <p:cNvSpPr/>
              <p:nvPr/>
            </p:nvSpPr>
            <p:spPr bwMode="auto">
              <a:xfrm>
                <a:off x="5215297"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Block Arc 86"/>
              <p:cNvSpPr/>
              <p:nvPr/>
            </p:nvSpPr>
            <p:spPr bwMode="auto">
              <a:xfrm>
                <a:off x="5553369"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Block Arc 86"/>
              <p:cNvSpPr/>
              <p:nvPr/>
            </p:nvSpPr>
            <p:spPr bwMode="auto">
              <a:xfrm>
                <a:off x="5891440"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Block Arc 86"/>
              <p:cNvSpPr/>
              <p:nvPr/>
            </p:nvSpPr>
            <p:spPr bwMode="auto">
              <a:xfrm>
                <a:off x="6229512"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Block Arc 86"/>
              <p:cNvSpPr/>
              <p:nvPr/>
            </p:nvSpPr>
            <p:spPr bwMode="auto">
              <a:xfrm>
                <a:off x="6567583"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Block Arc 86"/>
              <p:cNvSpPr/>
              <p:nvPr/>
            </p:nvSpPr>
            <p:spPr bwMode="auto">
              <a:xfrm>
                <a:off x="4877226" y="3217772"/>
                <a:ext cx="136734" cy="313748"/>
              </a:xfrm>
              <a:custGeom>
                <a:avLst/>
                <a:gdLst/>
                <a:ahLst/>
                <a:cxnLst/>
                <a:rect l="l" t="t" r="r" b="b"/>
                <a:pathLst>
                  <a:path w="136734" h="313748">
                    <a:moveTo>
                      <a:pt x="135663" y="48"/>
                    </a:moveTo>
                    <a:lnTo>
                      <a:pt x="136734" y="297"/>
                    </a:lnTo>
                    <a:lnTo>
                      <a:pt x="136734" y="33936"/>
                    </a:lnTo>
                    <a:cubicBezTo>
                      <a:pt x="136049" y="33501"/>
                      <a:pt x="135336" y="33467"/>
                      <a:pt x="134619" y="33445"/>
                    </a:cubicBezTo>
                    <a:cubicBezTo>
                      <a:pt x="100463" y="32377"/>
                      <a:pt x="71760" y="58895"/>
                      <a:pt x="70126" y="93028"/>
                    </a:cubicBezTo>
                    <a:cubicBezTo>
                      <a:pt x="68492" y="127162"/>
                      <a:pt x="94531" y="156300"/>
                      <a:pt x="128632" y="158500"/>
                    </a:cubicBezTo>
                    <a:lnTo>
                      <a:pt x="128568" y="159493"/>
                    </a:lnTo>
                    <a:cubicBezTo>
                      <a:pt x="129262" y="159242"/>
                      <a:pt x="129965" y="159224"/>
                      <a:pt x="130669" y="159211"/>
                    </a:cubicBezTo>
                    <a:lnTo>
                      <a:pt x="132784" y="159421"/>
                    </a:lnTo>
                    <a:cubicBezTo>
                      <a:pt x="132783" y="159157"/>
                      <a:pt x="132783" y="158893"/>
                      <a:pt x="132782" y="158630"/>
                    </a:cubicBezTo>
                    <a:lnTo>
                      <a:pt x="136734" y="157833"/>
                    </a:lnTo>
                    <a:lnTo>
                      <a:pt x="136734" y="195191"/>
                    </a:lnTo>
                    <a:cubicBezTo>
                      <a:pt x="134914" y="193914"/>
                      <a:pt x="133021" y="193884"/>
                      <a:pt x="131117" y="193921"/>
                    </a:cubicBezTo>
                    <a:cubicBezTo>
                      <a:pt x="77630" y="194954"/>
                      <a:pt x="34712" y="248298"/>
                      <a:pt x="34712" y="313748"/>
                    </a:cubicBezTo>
                    <a:lnTo>
                      <a:pt x="0" y="313748"/>
                    </a:lnTo>
                    <a:cubicBezTo>
                      <a:pt x="0" y="251769"/>
                      <a:pt x="31339" y="198212"/>
                      <a:pt x="76816" y="173867"/>
                    </a:cubicBezTo>
                    <a:cubicBezTo>
                      <a:pt x="51126" y="155682"/>
                      <a:pt x="35137" y="125145"/>
                      <a:pt x="36751" y="91431"/>
                    </a:cubicBezTo>
                    <a:cubicBezTo>
                      <a:pt x="39257" y="39080"/>
                      <a:pt x="83278" y="-1590"/>
                      <a:pt x="135663" y="4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Block Arc 86"/>
              <p:cNvSpPr/>
              <p:nvPr/>
            </p:nvSpPr>
            <p:spPr bwMode="auto">
              <a:xfrm>
                <a:off x="5215297"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Block Arc 86"/>
              <p:cNvSpPr/>
              <p:nvPr/>
            </p:nvSpPr>
            <p:spPr bwMode="auto">
              <a:xfrm>
                <a:off x="5553369"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Block Arc 86"/>
              <p:cNvSpPr/>
              <p:nvPr/>
            </p:nvSpPr>
            <p:spPr bwMode="auto">
              <a:xfrm>
                <a:off x="5891440"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Block Arc 86"/>
              <p:cNvSpPr/>
              <p:nvPr/>
            </p:nvSpPr>
            <p:spPr bwMode="auto">
              <a:xfrm>
                <a:off x="6229512"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Block Arc 86"/>
              <p:cNvSpPr/>
              <p:nvPr/>
            </p:nvSpPr>
            <p:spPr bwMode="auto">
              <a:xfrm>
                <a:off x="6567583"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Block Arc 86"/>
              <p:cNvSpPr/>
              <p:nvPr/>
            </p:nvSpPr>
            <p:spPr bwMode="auto">
              <a:xfrm>
                <a:off x="4877226" y="3617700"/>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Block Arc 86"/>
              <p:cNvSpPr/>
              <p:nvPr/>
            </p:nvSpPr>
            <p:spPr bwMode="auto">
              <a:xfrm>
                <a:off x="5215297"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Block Arc 86"/>
              <p:cNvSpPr/>
              <p:nvPr/>
            </p:nvSpPr>
            <p:spPr bwMode="auto">
              <a:xfrm>
                <a:off x="5553369"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Block Arc 86"/>
              <p:cNvSpPr/>
              <p:nvPr/>
            </p:nvSpPr>
            <p:spPr bwMode="auto">
              <a:xfrm>
                <a:off x="5891440"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Block Arc 86"/>
              <p:cNvSpPr/>
              <p:nvPr/>
            </p:nvSpPr>
            <p:spPr bwMode="auto">
              <a:xfrm>
                <a:off x="6229512"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Block Arc 86"/>
              <p:cNvSpPr/>
              <p:nvPr/>
            </p:nvSpPr>
            <p:spPr bwMode="auto">
              <a:xfrm>
                <a:off x="6567583"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Block Arc 86"/>
              <p:cNvSpPr/>
              <p:nvPr/>
            </p:nvSpPr>
            <p:spPr bwMode="auto">
              <a:xfrm>
                <a:off x="6908732"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1" name="Block Arc 86"/>
              <p:cNvSpPr/>
              <p:nvPr/>
            </p:nvSpPr>
            <p:spPr bwMode="auto">
              <a:xfrm>
                <a:off x="6905653"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Block Arc 86"/>
              <p:cNvSpPr/>
              <p:nvPr/>
            </p:nvSpPr>
            <p:spPr bwMode="auto">
              <a:xfrm>
                <a:off x="6905653"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Block Arc 86"/>
              <p:cNvSpPr/>
              <p:nvPr/>
            </p:nvSpPr>
            <p:spPr bwMode="auto">
              <a:xfrm>
                <a:off x="6905653"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Block Arc 86"/>
              <p:cNvSpPr/>
              <p:nvPr/>
            </p:nvSpPr>
            <p:spPr bwMode="auto">
              <a:xfrm>
                <a:off x="7247317"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6" name="Block Arc 86"/>
              <p:cNvSpPr/>
              <p:nvPr/>
            </p:nvSpPr>
            <p:spPr bwMode="auto">
              <a:xfrm>
                <a:off x="7248346"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Block Arc 86"/>
              <p:cNvSpPr/>
              <p:nvPr/>
            </p:nvSpPr>
            <p:spPr bwMode="auto">
              <a:xfrm>
                <a:off x="7248346"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Block Arc 86"/>
              <p:cNvSpPr/>
              <p:nvPr/>
            </p:nvSpPr>
            <p:spPr bwMode="auto">
              <a:xfrm>
                <a:off x="7248346"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Block Arc 86"/>
              <p:cNvSpPr/>
              <p:nvPr/>
            </p:nvSpPr>
            <p:spPr bwMode="auto">
              <a:xfrm>
                <a:off x="4877226"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Block Arc 86"/>
              <p:cNvSpPr/>
              <p:nvPr/>
            </p:nvSpPr>
            <p:spPr bwMode="auto">
              <a:xfrm>
                <a:off x="5215297"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Block Arc 86"/>
              <p:cNvSpPr/>
              <p:nvPr/>
            </p:nvSpPr>
            <p:spPr bwMode="auto">
              <a:xfrm>
                <a:off x="5553369"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Block Arc 86"/>
              <p:cNvSpPr/>
              <p:nvPr/>
            </p:nvSpPr>
            <p:spPr bwMode="auto">
              <a:xfrm>
                <a:off x="5891440"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Block Arc 86"/>
              <p:cNvSpPr/>
              <p:nvPr/>
            </p:nvSpPr>
            <p:spPr bwMode="auto">
              <a:xfrm>
                <a:off x="6229512"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Block Arc 86"/>
              <p:cNvSpPr/>
              <p:nvPr/>
            </p:nvSpPr>
            <p:spPr bwMode="auto">
              <a:xfrm>
                <a:off x="6567583"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Block Arc 86"/>
              <p:cNvSpPr/>
              <p:nvPr/>
            </p:nvSpPr>
            <p:spPr bwMode="auto">
              <a:xfrm>
                <a:off x="6905653"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Block Arc 86"/>
              <p:cNvSpPr/>
              <p:nvPr/>
            </p:nvSpPr>
            <p:spPr bwMode="auto">
              <a:xfrm>
                <a:off x="7248346"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Block Arc 86"/>
              <p:cNvSpPr/>
              <p:nvPr/>
            </p:nvSpPr>
            <p:spPr bwMode="auto">
              <a:xfrm flipH="1">
                <a:off x="5010576" y="3217772"/>
                <a:ext cx="136734" cy="313748"/>
              </a:xfrm>
              <a:custGeom>
                <a:avLst/>
                <a:gdLst/>
                <a:ahLst/>
                <a:cxnLst/>
                <a:rect l="l" t="t" r="r" b="b"/>
                <a:pathLst>
                  <a:path w="136734" h="313748">
                    <a:moveTo>
                      <a:pt x="135663" y="48"/>
                    </a:moveTo>
                    <a:lnTo>
                      <a:pt x="136734" y="297"/>
                    </a:lnTo>
                    <a:lnTo>
                      <a:pt x="136734" y="33936"/>
                    </a:lnTo>
                    <a:cubicBezTo>
                      <a:pt x="136049" y="33501"/>
                      <a:pt x="135336" y="33467"/>
                      <a:pt x="134619" y="33445"/>
                    </a:cubicBezTo>
                    <a:cubicBezTo>
                      <a:pt x="100463" y="32377"/>
                      <a:pt x="71760" y="58895"/>
                      <a:pt x="70126" y="93028"/>
                    </a:cubicBezTo>
                    <a:cubicBezTo>
                      <a:pt x="68492" y="127162"/>
                      <a:pt x="94531" y="156300"/>
                      <a:pt x="128632" y="158500"/>
                    </a:cubicBezTo>
                    <a:lnTo>
                      <a:pt x="128568" y="159493"/>
                    </a:lnTo>
                    <a:cubicBezTo>
                      <a:pt x="129262" y="159242"/>
                      <a:pt x="129965" y="159224"/>
                      <a:pt x="130669" y="159211"/>
                    </a:cubicBezTo>
                    <a:lnTo>
                      <a:pt x="132784" y="159421"/>
                    </a:lnTo>
                    <a:cubicBezTo>
                      <a:pt x="132783" y="159157"/>
                      <a:pt x="132783" y="158893"/>
                      <a:pt x="132782" y="158630"/>
                    </a:cubicBezTo>
                    <a:lnTo>
                      <a:pt x="136734" y="157833"/>
                    </a:lnTo>
                    <a:lnTo>
                      <a:pt x="136734" y="195191"/>
                    </a:lnTo>
                    <a:cubicBezTo>
                      <a:pt x="134914" y="193914"/>
                      <a:pt x="133021" y="193884"/>
                      <a:pt x="131117" y="193921"/>
                    </a:cubicBezTo>
                    <a:cubicBezTo>
                      <a:pt x="77630" y="194954"/>
                      <a:pt x="34712" y="248298"/>
                      <a:pt x="34712" y="313748"/>
                    </a:cubicBezTo>
                    <a:lnTo>
                      <a:pt x="0" y="313748"/>
                    </a:lnTo>
                    <a:cubicBezTo>
                      <a:pt x="0" y="251769"/>
                      <a:pt x="31339" y="198212"/>
                      <a:pt x="76816" y="173867"/>
                    </a:cubicBezTo>
                    <a:cubicBezTo>
                      <a:pt x="51126" y="155682"/>
                      <a:pt x="35137" y="125145"/>
                      <a:pt x="36751" y="91431"/>
                    </a:cubicBezTo>
                    <a:cubicBezTo>
                      <a:pt x="39257" y="39080"/>
                      <a:pt x="83278" y="-1590"/>
                      <a:pt x="135663" y="48"/>
                    </a:cubicBezTo>
                    <a:close/>
                  </a:path>
                </a:pathLst>
              </a:custGeom>
              <a:solidFill>
                <a:schemeClr val="bg1">
                  <a:lumMod val="50000"/>
                  <a:alpha val="61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72" name="Group 71"/>
          <p:cNvGrpSpPr/>
          <p:nvPr/>
        </p:nvGrpSpPr>
        <p:grpSpPr>
          <a:xfrm>
            <a:off x="8264399" y="1971335"/>
            <a:ext cx="3599048" cy="4176213"/>
            <a:chOff x="8264399" y="1971335"/>
            <a:chExt cx="3599048" cy="4176213"/>
          </a:xfrm>
        </p:grpSpPr>
        <p:sp>
          <p:nvSpPr>
            <p:cNvPr id="23" name="Rectangle 22">
              <a:extLst>
                <a:ext uri="{FF2B5EF4-FFF2-40B4-BE49-F238E27FC236}">
                  <a16:creationId xmlns:a16="http://schemas.microsoft.com/office/drawing/2014/main" id="{DC407EF4-4BA5-4CEA-A371-91D1374365CC}"/>
                </a:ext>
              </a:extLst>
            </p:cNvPr>
            <p:cNvSpPr/>
            <p:nvPr/>
          </p:nvSpPr>
          <p:spPr bwMode="auto">
            <a:xfrm>
              <a:off x="8264399" y="1971335"/>
              <a:ext cx="3599048" cy="4176213"/>
            </a:xfrm>
            <a:prstGeom prst="rect">
              <a:avLst/>
            </a:prstGeom>
            <a:solidFill>
              <a:schemeClr val="accent6">
                <a:lumMod val="75000"/>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7FEC6AA5-9F48-4450-AE74-74A9D37F5B31}"/>
                </a:ext>
              </a:extLst>
            </p:cNvPr>
            <p:cNvSpPr/>
            <p:nvPr/>
          </p:nvSpPr>
          <p:spPr>
            <a:xfrm>
              <a:off x="8561283" y="4987725"/>
              <a:ext cx="3005282" cy="646331"/>
            </a:xfrm>
            <a:prstGeom prst="rect">
              <a:avLst/>
            </a:prstGeom>
          </p:spPr>
          <p:txBody>
            <a:bodyPr wrap="square" anchor="t">
              <a:spAutoFit/>
            </a:bodyPr>
            <a:lstStyle/>
            <a:p>
              <a:pPr lvl="0" algn="ctr"/>
              <a:r>
                <a:rPr lang="en-US" b="1">
                  <a:solidFill>
                    <a:schemeClr val="bg2"/>
                  </a:solidFill>
                  <a:ea typeface="Calibri" panose="020F0502020204030204" pitchFamily="34" charset="0"/>
                  <a:cs typeface="Times New Roman" panose="02020603050405020304" pitchFamily="18" charset="0"/>
                </a:rPr>
                <a:t>43% of cyber-attacks</a:t>
              </a:r>
              <a:r>
                <a:rPr lang="en-US">
                  <a:solidFill>
                    <a:schemeClr val="bg2"/>
                  </a:solidFill>
                  <a:ea typeface="Calibri" panose="020F0502020204030204" pitchFamily="34" charset="0"/>
                  <a:cs typeface="Times New Roman" panose="02020603050405020304" pitchFamily="18" charset="0"/>
                </a:rPr>
                <a:t> target small business</a:t>
              </a:r>
              <a:r>
                <a:rPr lang="en-US" baseline="30000">
                  <a:solidFill>
                    <a:schemeClr val="bg2"/>
                  </a:solidFill>
                  <a:ea typeface="Calibri" panose="020F0502020204030204" pitchFamily="34" charset="0"/>
                  <a:cs typeface="Times New Roman" panose="02020603050405020304" pitchFamily="18" charset="0"/>
                </a:rPr>
                <a:t>3</a:t>
              </a:r>
            </a:p>
          </p:txBody>
        </p:sp>
        <p:cxnSp>
          <p:nvCxnSpPr>
            <p:cNvPr id="32" name="Straight Connector 31">
              <a:extLst>
                <a:ext uri="{FF2B5EF4-FFF2-40B4-BE49-F238E27FC236}">
                  <a16:creationId xmlns:a16="http://schemas.microsoft.com/office/drawing/2014/main" id="{758572E6-2320-4DC7-AA8D-9FE92938E912}"/>
                </a:ext>
              </a:extLst>
            </p:cNvPr>
            <p:cNvCxnSpPr/>
            <p:nvPr/>
          </p:nvCxnSpPr>
          <p:spPr>
            <a:xfrm>
              <a:off x="8471197" y="4736532"/>
              <a:ext cx="3174854" cy="0"/>
            </a:xfrm>
            <a:prstGeom prst="line">
              <a:avLst/>
            </a:prstGeom>
            <a:ln w="28575">
              <a:solidFill>
                <a:schemeClr val="bg1">
                  <a:alpha val="3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37" name="Picture 13"/>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0"/>
                      </a14:imgEffect>
                      <a14:imgEffect>
                        <a14:brightnessContrast bright="-29000" contrast="40000"/>
                      </a14:imgEffect>
                    </a14:imgLayer>
                  </a14:imgProps>
                </a:ext>
                <a:ext uri="{28A0092B-C50C-407E-A947-70E740481C1C}">
                  <a14:useLocalDpi xmlns:a14="http://schemas.microsoft.com/office/drawing/2010/main"/>
                </a:ext>
              </a:extLst>
            </a:blip>
            <a:srcRect/>
            <a:stretch/>
          </p:blipFill>
          <p:spPr bwMode="auto">
            <a:xfrm>
              <a:off x="9250102" y="2957286"/>
              <a:ext cx="1682750" cy="148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100000" contrast="40000"/>
                      </a14:imgEffect>
                    </a14:imgLayer>
                  </a14:imgProps>
                </a:ext>
                <a:ext uri="{28A0092B-C50C-407E-A947-70E740481C1C}">
                  <a14:useLocalDpi xmlns:a14="http://schemas.microsoft.com/office/drawing/2010/main"/>
                </a:ext>
              </a:extLst>
            </a:blip>
            <a:srcRect/>
            <a:stretch/>
          </p:blipFill>
          <p:spPr bwMode="auto">
            <a:xfrm>
              <a:off x="9250102" y="2292282"/>
              <a:ext cx="1682750" cy="66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a:extLst>
                <a:ext uri="{FF2B5EF4-FFF2-40B4-BE49-F238E27FC236}">
                  <a16:creationId xmlns:a16="http://schemas.microsoft.com/office/drawing/2014/main" id="{6B818DC9-6121-45FD-B9BE-4F24209B2089}"/>
                </a:ext>
              </a:extLst>
            </p:cNvPr>
            <p:cNvSpPr/>
            <p:nvPr/>
          </p:nvSpPr>
          <p:spPr>
            <a:xfrm>
              <a:off x="9421374" y="3345580"/>
              <a:ext cx="1381332" cy="523220"/>
            </a:xfrm>
            <a:prstGeom prst="rect">
              <a:avLst/>
            </a:prstGeom>
          </p:spPr>
          <p:txBody>
            <a:bodyPr wrap="square">
              <a:spAutoFit/>
            </a:bodyPr>
            <a:lstStyle/>
            <a:p>
              <a:pPr algn="ctr"/>
              <a:r>
                <a:rPr lang="en-US" sz="2800" b="1">
                  <a:solidFill>
                    <a:schemeClr val="bg2"/>
                  </a:solidFill>
                  <a:latin typeface="Segoe UI" panose="020B0502040204020203" pitchFamily="34" charset="0"/>
                  <a:cs typeface="Times New Roman" panose="02020603050405020304" pitchFamily="18" charset="0"/>
                </a:rPr>
                <a:t>43%</a:t>
              </a:r>
            </a:p>
          </p:txBody>
        </p:sp>
      </p:grpSp>
      <p:grpSp>
        <p:nvGrpSpPr>
          <p:cNvPr id="67" name="Group 66"/>
          <p:cNvGrpSpPr/>
          <p:nvPr/>
        </p:nvGrpSpPr>
        <p:grpSpPr>
          <a:xfrm>
            <a:off x="544222" y="1971335"/>
            <a:ext cx="3597597" cy="4146502"/>
            <a:chOff x="544222" y="1971335"/>
            <a:chExt cx="3597597" cy="4146502"/>
          </a:xfrm>
        </p:grpSpPr>
        <p:sp>
          <p:nvSpPr>
            <p:cNvPr id="69" name="Rectangle 68">
              <a:extLst/>
            </p:cNvPr>
            <p:cNvSpPr/>
            <p:nvPr/>
          </p:nvSpPr>
          <p:spPr bwMode="auto">
            <a:xfrm>
              <a:off x="544222" y="1971335"/>
              <a:ext cx="3597597" cy="4146502"/>
            </a:xfrm>
            <a:prstGeom prst="rect">
              <a:avLst/>
            </a:prstGeom>
            <a:solidFill>
              <a:schemeClr val="accent1">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1" name="Rectangle 70">
              <a:extLst/>
            </p:cNvPr>
            <p:cNvSpPr/>
            <p:nvPr/>
          </p:nvSpPr>
          <p:spPr>
            <a:xfrm>
              <a:off x="803382" y="4987725"/>
              <a:ext cx="3079280" cy="646331"/>
            </a:xfrm>
            <a:prstGeom prst="rect">
              <a:avLst/>
            </a:prstGeom>
          </p:spPr>
          <p:txBody>
            <a:bodyPr wrap="square" anchor="t">
              <a:spAutoFit/>
            </a:bodyPr>
            <a:lstStyle/>
            <a:p>
              <a:pPr algn="ctr"/>
              <a:r>
                <a:rPr lang="en-US" b="1">
                  <a:solidFill>
                    <a:schemeClr val="bg2"/>
                  </a:solidFill>
                  <a:ea typeface="Calibri" panose="020F0502020204030204" pitchFamily="34" charset="0"/>
                  <a:cs typeface="Segoe UI" panose="020B0502040204020203" pitchFamily="34" charset="0"/>
                </a:rPr>
                <a:t>50% more time </a:t>
              </a:r>
              <a:r>
                <a:rPr lang="en-US">
                  <a:solidFill>
                    <a:schemeClr val="bg2"/>
                  </a:solidFill>
                  <a:ea typeface="Calibri" panose="020F0502020204030204" pitchFamily="34" charset="0"/>
                  <a:cs typeface="Segoe UI" panose="020B0502040204020203" pitchFamily="34" charset="0"/>
                </a:rPr>
                <a:t>in collaborative activities</a:t>
              </a:r>
              <a:r>
                <a:rPr lang="en-US" baseline="30000">
                  <a:solidFill>
                    <a:schemeClr val="bg2"/>
                  </a:solidFill>
                  <a:ea typeface="Calibri" panose="020F0502020204030204" pitchFamily="34" charset="0"/>
                  <a:cs typeface="Times New Roman" panose="02020603050405020304" pitchFamily="18" charset="0"/>
                </a:rPr>
                <a:t>1</a:t>
              </a:r>
            </a:p>
          </p:txBody>
        </p:sp>
        <p:cxnSp>
          <p:nvCxnSpPr>
            <p:cNvPr id="73" name="Straight Connector 72">
              <a:extLst/>
            </p:cNvPr>
            <p:cNvCxnSpPr/>
            <p:nvPr/>
          </p:nvCxnSpPr>
          <p:spPr>
            <a:xfrm>
              <a:off x="744007" y="4736532"/>
              <a:ext cx="3174854" cy="0"/>
            </a:xfrm>
            <a:prstGeom prst="line">
              <a:avLst/>
            </a:prstGeom>
            <a:ln w="28575">
              <a:solidFill>
                <a:schemeClr val="bg1">
                  <a:alpha val="30000"/>
                </a:schemeClr>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4" name="Chart 73">
              <a:extLst/>
            </p:cNvPr>
            <p:cNvGraphicFramePr/>
            <p:nvPr>
              <p:extLst>
                <p:ext uri="{D42A27DB-BD31-4B8C-83A1-F6EECF244321}">
                  <p14:modId xmlns:p14="http://schemas.microsoft.com/office/powerpoint/2010/main" val="294653268"/>
                </p:ext>
              </p:extLst>
            </p:nvPr>
          </p:nvGraphicFramePr>
          <p:xfrm>
            <a:off x="1240266" y="2254527"/>
            <a:ext cx="2223428" cy="2158448"/>
          </p:xfrm>
          <a:graphic>
            <a:graphicData uri="http://schemas.openxmlformats.org/drawingml/2006/chart">
              <c:chart xmlns:c="http://schemas.openxmlformats.org/drawingml/2006/chart" xmlns:r="http://schemas.openxmlformats.org/officeDocument/2006/relationships" r:id="rId10"/>
            </a:graphicData>
          </a:graphic>
        </p:graphicFrame>
        <p:sp>
          <p:nvSpPr>
            <p:cNvPr id="75" name="Rectangle 74">
              <a:extLst/>
            </p:cNvPr>
            <p:cNvSpPr/>
            <p:nvPr/>
          </p:nvSpPr>
          <p:spPr>
            <a:xfrm>
              <a:off x="1686536" y="2940079"/>
              <a:ext cx="1381332" cy="523220"/>
            </a:xfrm>
            <a:prstGeom prst="rect">
              <a:avLst/>
            </a:prstGeom>
          </p:spPr>
          <p:txBody>
            <a:bodyPr wrap="square">
              <a:spAutoFit/>
            </a:bodyPr>
            <a:lstStyle/>
            <a:p>
              <a:pPr algn="ctr"/>
              <a:r>
                <a:rPr lang="en-US" sz="2800" b="1">
                  <a:solidFill>
                    <a:schemeClr val="bg2"/>
                  </a:solidFill>
                  <a:latin typeface="Segoe UI" panose="020B0502040204020203" pitchFamily="34" charset="0"/>
                  <a:cs typeface="Times New Roman" panose="02020603050405020304" pitchFamily="18" charset="0"/>
                </a:rPr>
                <a:t>50%</a:t>
              </a:r>
            </a:p>
          </p:txBody>
        </p:sp>
        <p:sp>
          <p:nvSpPr>
            <p:cNvPr id="84" name="Freeform 102"/>
            <p:cNvSpPr>
              <a:spLocks/>
            </p:cNvSpPr>
            <p:nvPr/>
          </p:nvSpPr>
          <p:spPr bwMode="black">
            <a:xfrm>
              <a:off x="2229066" y="3411108"/>
              <a:ext cx="256384" cy="349857"/>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76202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ppt_x"/>
                                          </p:val>
                                        </p:tav>
                                        <p:tav tm="100000">
                                          <p:val>
                                            <p:strVal val="#ppt_x"/>
                                          </p:val>
                                        </p:tav>
                                      </p:tavLst>
                                    </p:anim>
                                    <p:anim calcmode="lin" valueType="num">
                                      <p:cBhvr additive="base">
                                        <p:cTn id="16" dur="500" fill="hold"/>
                                        <p:tgtEl>
                                          <p:spTgt spid="7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5273" t="5064" r="25543" b="6816"/>
          <a:stretch/>
        </p:blipFill>
        <p:spPr>
          <a:xfrm>
            <a:off x="6583430" y="0"/>
            <a:ext cx="5853046" cy="699452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509576575"/>
              </p:ext>
            </p:extLst>
          </p:nvPr>
        </p:nvGraphicFramePr>
        <p:xfrm>
          <a:off x="1187" y="-8"/>
          <a:ext cx="6582243" cy="6994533"/>
        </p:xfrm>
        <a:graphic>
          <a:graphicData uri="http://schemas.openxmlformats.org/drawingml/2006/table">
            <a:tbl>
              <a:tblPr firstRow="1" bandRow="1">
                <a:tableStyleId>{5C22544A-7EE6-4342-B048-85BDC9FD1C3A}</a:tableStyleId>
              </a:tblPr>
              <a:tblGrid>
                <a:gridCol w="299931">
                  <a:extLst>
                    <a:ext uri="{9D8B030D-6E8A-4147-A177-3AD203B41FA5}">
                      <a16:colId xmlns:a16="http://schemas.microsoft.com/office/drawing/2014/main" val="2348689114"/>
                    </a:ext>
                  </a:extLst>
                </a:gridCol>
                <a:gridCol w="6282312">
                  <a:extLst>
                    <a:ext uri="{9D8B030D-6E8A-4147-A177-3AD203B41FA5}">
                      <a16:colId xmlns:a16="http://schemas.microsoft.com/office/drawing/2014/main" val="20001"/>
                    </a:ext>
                  </a:extLst>
                </a:gridCol>
              </a:tblGrid>
              <a:tr h="1757514">
                <a:tc>
                  <a:txBody>
                    <a:bodyPr/>
                    <a:lstStyle/>
                    <a:p>
                      <a:endParaRPr lang="en-US" sz="2900">
                        <a:latin typeface="+mj-lt"/>
                      </a:endParaRPr>
                    </a:p>
                  </a:txBody>
                  <a:tcPr marL="93260" marR="93260" marT="46630" marB="4663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l" defTabSz="914367" rtl="0" eaLnBrk="1" latinLnBrk="0" hangingPunct="1">
                        <a:spcBef>
                          <a:spcPts val="1200"/>
                        </a:spcBef>
                      </a:pPr>
                      <a:r>
                        <a:rPr lang="en-US" sz="2900" b="1" kern="1200" dirty="0">
                          <a:solidFill>
                            <a:schemeClr val="bg1"/>
                          </a:solidFill>
                          <a:latin typeface="Segoe UI Semibold" panose="020B0702040204020203" pitchFamily="34" charset="0"/>
                          <a:ea typeface="+mn-ea"/>
                          <a:cs typeface="Segoe UI Semibold" panose="020B0702040204020203" pitchFamily="34" charset="0"/>
                        </a:rPr>
                        <a:t>What is Microsoft 365 Business? </a:t>
                      </a:r>
                    </a:p>
                    <a:p>
                      <a:pPr marL="0" algn="l" defTabSz="914367" rtl="0" eaLnBrk="1" latinLnBrk="0" hangingPunct="1">
                        <a:spcBef>
                          <a:spcPts val="1200"/>
                        </a:spcBef>
                      </a:pPr>
                      <a:r>
                        <a:rPr lang="en-US" sz="2000" b="1" kern="1200" dirty="0">
                          <a:solidFill>
                            <a:schemeClr val="bg1"/>
                          </a:solidFill>
                          <a:latin typeface="Segoe UI Light" panose="020B0502040204020203" pitchFamily="34" charset="0"/>
                          <a:ea typeface="+mn-ea"/>
                          <a:cs typeface="Segoe UI Light" panose="020B0502040204020203" pitchFamily="34" charset="0"/>
                        </a:rPr>
                        <a:t>An integrated solution bringing together best-in-class productivity tools, security and device management</a:t>
                      </a:r>
                    </a:p>
                  </a:txBody>
                  <a:tcPr marL="93260" marR="186521" marT="46630" marB="4663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447700">
                <a:tc>
                  <a:txBody>
                    <a:bodyPr/>
                    <a:lstStyle/>
                    <a:p>
                      <a:endParaRPr lang="en-US" sz="3300" dirty="0">
                        <a:latin typeface="+mj-lt"/>
                      </a:endParaRPr>
                    </a:p>
                  </a:txBody>
                  <a:tcPr marL="93260" marR="93260" marT="46630" marB="4663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dirty="0">
                          <a:solidFill>
                            <a:schemeClr val="bg1"/>
                          </a:solidFill>
                          <a:latin typeface="Segoe UI Semibold" panose="020B0702040204020203" pitchFamily="34" charset="0"/>
                          <a:cs typeface="Segoe UI Semibold" panose="020B0702040204020203" pitchFamily="34" charset="0"/>
                        </a:rPr>
                        <a:t>A holistic set of business productivity and collaboration tools</a:t>
                      </a:r>
                    </a:p>
                    <a:p>
                      <a:pPr marL="231775" marR="0" lvl="1" indent="-231775" algn="l" defTabSz="91436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b="0" dirty="0">
                          <a:solidFill>
                            <a:schemeClr val="bg1"/>
                          </a:solidFill>
                          <a:latin typeface="+mj-lt"/>
                          <a:cs typeface="Segoe UI" panose="020B0502040204020203" pitchFamily="34" charset="0"/>
                        </a:rPr>
                        <a:t>Word, Excel, PowerPoint, Outlook, OneNote, Publisher, and Access</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dirty="0">
                          <a:solidFill>
                            <a:schemeClr val="bg1"/>
                          </a:solidFill>
                          <a:latin typeface="+mj-lt"/>
                          <a:cs typeface="Segoe UI" panose="020B0502040204020203" pitchFamily="34" charset="0"/>
                        </a:rPr>
                        <a:t>Exchange, OneDrive, Skype for Business, Microsoft Teams, SharePoint</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dirty="0">
                          <a:solidFill>
                            <a:schemeClr val="bg1"/>
                          </a:solidFill>
                          <a:latin typeface="+mj-lt"/>
                          <a:cs typeface="Segoe UI" panose="020B0502040204020203" pitchFamily="34" charset="0"/>
                        </a:rPr>
                        <a:t>Business apps from Office (Bookings, Outlook Customer Manager, MileIQ</a:t>
                      </a:r>
                      <a:r>
                        <a:rPr lang="en-US" sz="1400" b="0" baseline="30000" dirty="0">
                          <a:solidFill>
                            <a:schemeClr val="bg1"/>
                          </a:solidFill>
                          <a:latin typeface="+mj-lt"/>
                          <a:cs typeface="Segoe UI" panose="020B0502040204020203" pitchFamily="34" charset="0"/>
                        </a:rPr>
                        <a:t>1</a:t>
                      </a:r>
                      <a:r>
                        <a:rPr lang="en-US" sz="1400" b="0" dirty="0">
                          <a:solidFill>
                            <a:schemeClr val="bg1"/>
                          </a:solidFill>
                          <a:latin typeface="+mj-lt"/>
                          <a:cs typeface="Segoe UI" panose="020B0502040204020203" pitchFamily="34" charset="0"/>
                        </a:rPr>
                        <a:t>, Listings</a:t>
                      </a:r>
                      <a:r>
                        <a:rPr lang="en-US" sz="1400" b="0" kern="1200" baseline="30000" dirty="0">
                          <a:solidFill>
                            <a:schemeClr val="bg1"/>
                          </a:solidFill>
                          <a:latin typeface="+mn-lt"/>
                          <a:ea typeface="+mn-ea"/>
                          <a:cs typeface="Segoe UI" panose="020B0502040204020203" pitchFamily="34" charset="0"/>
                        </a:rPr>
                        <a:t>1</a:t>
                      </a:r>
                      <a:r>
                        <a:rPr lang="en-US" sz="1400" b="0" dirty="0">
                          <a:solidFill>
                            <a:schemeClr val="bg1"/>
                          </a:solidFill>
                          <a:latin typeface="+mj-lt"/>
                          <a:cs typeface="Segoe UI" panose="020B0502040204020203" pitchFamily="34" charset="0"/>
                        </a:rPr>
                        <a:t>, Connections</a:t>
                      </a:r>
                      <a:r>
                        <a:rPr lang="en-US" sz="1400" b="0" kern="1200" baseline="30000" dirty="0">
                          <a:solidFill>
                            <a:schemeClr val="bg1"/>
                          </a:solidFill>
                          <a:latin typeface="+mn-lt"/>
                          <a:ea typeface="+mn-ea"/>
                          <a:cs typeface="Segoe UI" panose="020B0502040204020203" pitchFamily="34" charset="0"/>
                        </a:rPr>
                        <a:t>1</a:t>
                      </a:r>
                      <a:r>
                        <a:rPr lang="en-US" sz="1400" b="0" dirty="0">
                          <a:solidFill>
                            <a:schemeClr val="bg1"/>
                          </a:solidFill>
                          <a:latin typeface="+mj-lt"/>
                          <a:cs typeface="Segoe UI" panose="020B0502040204020203" pitchFamily="34" charset="0"/>
                        </a:rPr>
                        <a:t>, Invoicing</a:t>
                      </a:r>
                      <a:r>
                        <a:rPr lang="en-US" sz="1400" b="0" kern="1200" baseline="30000" dirty="0">
                          <a:solidFill>
                            <a:schemeClr val="bg1"/>
                          </a:solidFill>
                          <a:latin typeface="+mn-lt"/>
                          <a:ea typeface="+mn-ea"/>
                          <a:cs typeface="Segoe UI" panose="020B0502040204020203" pitchFamily="34" charset="0"/>
                        </a:rPr>
                        <a:t>1</a:t>
                      </a:r>
                      <a:r>
                        <a:rPr lang="en-US" sz="1400" b="0" dirty="0">
                          <a:solidFill>
                            <a:schemeClr val="bg1"/>
                          </a:solidFill>
                          <a:latin typeface="+mj-lt"/>
                          <a:cs typeface="Segoe UI" panose="020B0502040204020203" pitchFamily="34" charset="0"/>
                        </a:rPr>
                        <a:t>)</a:t>
                      </a:r>
                    </a:p>
                  </a:txBody>
                  <a:tcPr marL="93260" marR="186521" marT="46630" marB="4663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1710224">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3300">
                        <a:solidFill>
                          <a:srgbClr val="FFFFFF"/>
                        </a:solidFill>
                        <a:latin typeface="+mj-lt"/>
                      </a:endParaRPr>
                    </a:p>
                  </a:txBody>
                  <a:tcPr marL="93260" marR="93260" marT="46630" marB="4663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dirty="0">
                          <a:solidFill>
                            <a:schemeClr val="bg1"/>
                          </a:solidFill>
                          <a:latin typeface="Segoe UI Semibold" panose="020B0702040204020203" pitchFamily="34" charset="0"/>
                          <a:cs typeface="Segoe UI Semibold" panose="020B0702040204020203" pitchFamily="34" charset="0"/>
                        </a:rPr>
                        <a:t>Enterprise-grade device management and security capabilities</a:t>
                      </a:r>
                    </a:p>
                    <a:p>
                      <a:pPr marL="231775" marR="0" lvl="1" indent="-231775" algn="l" defTabSz="91436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App protection for Office mobile apps </a:t>
                      </a:r>
                    </a:p>
                    <a:p>
                      <a:pPr marL="231775" marR="0" lvl="1" indent="-231775" algn="l" defTabSz="91436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Device management for Windows 10 PCs</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Consistent security configuration across devices</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Protection of company data across devices</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Windows Defender, always-on and up-to-date</a:t>
                      </a:r>
                    </a:p>
                  </a:txBody>
                  <a:tcPr marL="93260" marR="186521" marT="46630" marB="4663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r h="1911426">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2900">
                        <a:solidFill>
                          <a:srgbClr val="FFFFFF"/>
                        </a:solidFill>
                        <a:latin typeface="+mj-lt"/>
                      </a:endParaRPr>
                    </a:p>
                  </a:txBody>
                  <a:tcPr marL="93260" marR="93260" marT="46630" marB="4663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36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kern="1200" dirty="0">
                          <a:solidFill>
                            <a:schemeClr val="bg1"/>
                          </a:solidFill>
                          <a:latin typeface="Segoe UI Semibold" panose="020B0702040204020203" pitchFamily="34" charset="0"/>
                          <a:ea typeface="+mn-ea"/>
                          <a:cs typeface="Segoe UI Semibold" panose="020B0702040204020203" pitchFamily="34" charset="0"/>
                        </a:rPr>
                        <a:t>Simplified device deployment and user setup</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i="0" kern="1200" dirty="0">
                          <a:solidFill>
                            <a:schemeClr val="bg1"/>
                          </a:solidFill>
                          <a:latin typeface="+mj-lt"/>
                          <a:ea typeface="+mn-ea"/>
                          <a:cs typeface="Segoe UI" panose="020B0502040204020203" pitchFamily="34" charset="0"/>
                        </a:rPr>
                        <a:t>Single admin console to setup and manage users and devices</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Auto-installation of Office apps on Windows 10 PCs</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Always up-to-date Office + Windows 10</a:t>
                      </a:r>
                    </a:p>
                    <a:p>
                      <a:pPr marL="231775" marR="0" lvl="1" indent="-231775"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b="0" kern="1200" dirty="0">
                          <a:solidFill>
                            <a:schemeClr val="bg1"/>
                          </a:solidFill>
                          <a:latin typeface="+mj-lt"/>
                          <a:ea typeface="+mn-ea"/>
                          <a:cs typeface="Segoe UI" panose="020B0502040204020203" pitchFamily="34" charset="0"/>
                        </a:rPr>
                        <a:t>Streamlined deployment of PCs with Windows </a:t>
                      </a:r>
                      <a:r>
                        <a:rPr lang="en-US" sz="1400" b="0" kern="1200" dirty="0" err="1">
                          <a:solidFill>
                            <a:schemeClr val="bg1"/>
                          </a:solidFill>
                          <a:latin typeface="+mj-lt"/>
                          <a:ea typeface="+mn-ea"/>
                          <a:cs typeface="Segoe UI" panose="020B0502040204020203" pitchFamily="34" charset="0"/>
                        </a:rPr>
                        <a:t>AutoPilot</a:t>
                      </a:r>
                      <a:endParaRPr lang="en-US" sz="1400" b="0" kern="1200" dirty="0">
                        <a:solidFill>
                          <a:schemeClr val="bg1"/>
                        </a:solidFill>
                        <a:latin typeface="+mj-lt"/>
                        <a:ea typeface="+mn-ea"/>
                        <a:cs typeface="Segoe UI" panose="020B0502040204020203" pitchFamily="34" charset="0"/>
                      </a:endParaRPr>
                    </a:p>
                    <a:p>
                      <a:pPr marL="455613" marR="0" lvl="1" indent="0" algn="l" defTabSz="914367"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sz="1400" b="1" kern="1200" dirty="0">
                        <a:solidFill>
                          <a:schemeClr val="bg1"/>
                        </a:solidFill>
                        <a:latin typeface="+mj-lt"/>
                        <a:ea typeface="+mn-ea"/>
                        <a:cs typeface="Segoe UI" panose="020B0502040204020203" pitchFamily="34" charset="0"/>
                      </a:endParaRPr>
                    </a:p>
                  </a:txBody>
                  <a:tcPr marL="93260" marR="186521" marT="46630" marB="4663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r h="167669">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400">
                        <a:solidFill>
                          <a:srgbClr val="FFFFFF"/>
                        </a:solidFill>
                        <a:latin typeface="+mj-lt"/>
                      </a:endParaRPr>
                    </a:p>
                  </a:txBody>
                  <a:tcPr marL="93260" marR="93260" marT="46630" marB="4663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339725" marR="0" lvl="0" indent="-339725"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400" b="1" dirty="0">
                        <a:solidFill>
                          <a:schemeClr val="bg1"/>
                        </a:solidFill>
                        <a:latin typeface="Segoe UI Semibold" panose="020B0702040204020203" pitchFamily="34" charset="0"/>
                        <a:cs typeface="Segoe UI Semibold" panose="020B0702040204020203" pitchFamily="34" charset="0"/>
                      </a:endParaRPr>
                    </a:p>
                  </a:txBody>
                  <a:tcPr marL="93260" marR="186521" marT="46630" marB="4663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60909434"/>
                  </a:ext>
                </a:extLst>
              </a:tr>
            </a:tbl>
          </a:graphicData>
        </a:graphic>
      </p:graphicFrame>
      <p:sp>
        <p:nvSpPr>
          <p:cNvPr id="6" name="TextBox 5">
            <a:extLst>
              <a:ext uri="{FF2B5EF4-FFF2-40B4-BE49-F238E27FC236}">
                <a16:creationId xmlns:a16="http://schemas.microsoft.com/office/drawing/2014/main" id="{1DEB38AE-740B-4E28-90F3-9818719C9510}"/>
              </a:ext>
            </a:extLst>
          </p:cNvPr>
          <p:cNvSpPr txBox="1"/>
          <p:nvPr/>
        </p:nvSpPr>
        <p:spPr>
          <a:xfrm>
            <a:off x="-120357" y="6594239"/>
            <a:ext cx="4401888" cy="400286"/>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714" dirty="0">
                <a:solidFill>
                  <a:srgbClr val="FFFFFF"/>
                </a:solidFill>
                <a:latin typeface="Segoe UI"/>
              </a:rPr>
              <a:t>{1} Available in US, UK, and CA</a:t>
            </a:r>
          </a:p>
        </p:txBody>
      </p:sp>
    </p:spTree>
    <p:extLst>
      <p:ext uri="{BB962C8B-B14F-4D97-AF65-F5344CB8AC3E}">
        <p14:creationId xmlns:p14="http://schemas.microsoft.com/office/powerpoint/2010/main" val="369231289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417BB85-DE98-409C-9E45-CF09873484ED}"/>
              </a:ext>
            </a:extLst>
          </p:cNvPr>
          <p:cNvGrpSpPr/>
          <p:nvPr/>
        </p:nvGrpSpPr>
        <p:grpSpPr>
          <a:xfrm>
            <a:off x="6208776" y="2539596"/>
            <a:ext cx="3124980" cy="2674835"/>
            <a:chOff x="6093573" y="1732204"/>
            <a:chExt cx="3057568" cy="2622997"/>
          </a:xfrm>
        </p:grpSpPr>
        <p:pic>
          <p:nvPicPr>
            <p:cNvPr id="17" name="Picture 16" descr="A picture containing person, clothing, man, holding&#10;&#10;Description generated with high confidence">
              <a:extLst>
                <a:ext uri="{FF2B5EF4-FFF2-40B4-BE49-F238E27FC236}">
                  <a16:creationId xmlns:a16="http://schemas.microsoft.com/office/drawing/2014/main" id="{100E0D61-E80B-4B3E-8FA4-DDA9CD6952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8046" y="1736964"/>
              <a:ext cx="3044952" cy="2618237"/>
            </a:xfrm>
            <a:prstGeom prst="rect">
              <a:avLst/>
            </a:prstGeom>
          </p:spPr>
        </p:pic>
        <p:sp>
          <p:nvSpPr>
            <p:cNvPr id="18" name="Rectangle 17">
              <a:extLst>
                <a:ext uri="{FF2B5EF4-FFF2-40B4-BE49-F238E27FC236}">
                  <a16:creationId xmlns:a16="http://schemas.microsoft.com/office/drawing/2014/main" id="{96F3B672-6A2D-4162-8B21-475A70767F81}"/>
                </a:ext>
              </a:extLst>
            </p:cNvPr>
            <p:cNvSpPr>
              <a:spLocks noChangeAspect="1"/>
            </p:cNvSpPr>
            <p:nvPr/>
          </p:nvSpPr>
          <p:spPr bwMode="auto">
            <a:xfrm>
              <a:off x="6093573" y="1732204"/>
              <a:ext cx="3057568" cy="2615184"/>
            </a:xfrm>
            <a:prstGeom prst="rect">
              <a:avLst/>
            </a:prstGeom>
            <a:gradFill>
              <a:gsLst>
                <a:gs pos="58000">
                  <a:srgbClr val="000000">
                    <a:alpha val="44000"/>
                  </a:srgbClr>
                </a:gs>
                <a:gs pos="99593">
                  <a:srgbClr val="000000">
                    <a:alpha val="17000"/>
                  </a:srgbClr>
                </a:gs>
                <a:gs pos="0">
                  <a:srgbClr val="000000">
                    <a:alpha val="11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2D949660-1AFD-4B6A-804F-84B46BA1700E}"/>
              </a:ext>
            </a:extLst>
          </p:cNvPr>
          <p:cNvGrpSpPr/>
          <p:nvPr/>
        </p:nvGrpSpPr>
        <p:grpSpPr>
          <a:xfrm>
            <a:off x="1763" y="2544449"/>
            <a:ext cx="3105129" cy="2662013"/>
            <a:chOff x="-1" y="1736964"/>
            <a:chExt cx="3044952" cy="2610424"/>
          </a:xfrm>
        </p:grpSpPr>
        <p:pic>
          <p:nvPicPr>
            <p:cNvPr id="9" name="Picture 8" descr="A person standing in a kitchen&#10;&#10;Description generated with very high confidence">
              <a:extLst>
                <a:ext uri="{FF2B5EF4-FFF2-40B4-BE49-F238E27FC236}">
                  <a16:creationId xmlns:a16="http://schemas.microsoft.com/office/drawing/2014/main" id="{8375B698-82C4-4BB5-957F-B344CECD7A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1736964"/>
              <a:ext cx="3044952" cy="2610424"/>
            </a:xfrm>
            <a:prstGeom prst="rect">
              <a:avLst/>
            </a:prstGeom>
          </p:spPr>
        </p:pic>
        <p:sp>
          <p:nvSpPr>
            <p:cNvPr id="10" name="Rectangle 9">
              <a:extLst>
                <a:ext uri="{FF2B5EF4-FFF2-40B4-BE49-F238E27FC236}">
                  <a16:creationId xmlns:a16="http://schemas.microsoft.com/office/drawing/2014/main" id="{5E0856FA-5D54-4D44-9933-F614EE60AE17}"/>
                </a:ext>
              </a:extLst>
            </p:cNvPr>
            <p:cNvSpPr>
              <a:spLocks noChangeAspect="1"/>
            </p:cNvSpPr>
            <p:nvPr/>
          </p:nvSpPr>
          <p:spPr bwMode="auto">
            <a:xfrm>
              <a:off x="-1" y="1782114"/>
              <a:ext cx="3044952" cy="2565274"/>
            </a:xfrm>
            <a:prstGeom prst="rect">
              <a:avLst/>
            </a:prstGeom>
            <a:gradFill>
              <a:gsLst>
                <a:gs pos="53000">
                  <a:srgbClr val="000000">
                    <a:alpha val="59000"/>
                  </a:srgbClr>
                </a:gs>
                <a:gs pos="99593">
                  <a:srgbClr val="000000">
                    <a:alpha val="0"/>
                  </a:srgbClr>
                </a:gs>
                <a:gs pos="0">
                  <a:srgbClr val="00000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C4C9B8E7-B1CA-4791-A49B-B55FFEBB0797}"/>
              </a:ext>
            </a:extLst>
          </p:cNvPr>
          <p:cNvGrpSpPr/>
          <p:nvPr/>
        </p:nvGrpSpPr>
        <p:grpSpPr>
          <a:xfrm>
            <a:off x="3106894" y="2544450"/>
            <a:ext cx="3109260" cy="2846702"/>
            <a:chOff x="3044951" y="1736964"/>
            <a:chExt cx="3049003" cy="2791534"/>
          </a:xfrm>
        </p:grpSpPr>
        <p:pic>
          <p:nvPicPr>
            <p:cNvPr id="13" name="Picture 12" descr="A person standing in front of a building&#10;&#10;Description generated with high confidence">
              <a:extLst>
                <a:ext uri="{FF2B5EF4-FFF2-40B4-BE49-F238E27FC236}">
                  <a16:creationId xmlns:a16="http://schemas.microsoft.com/office/drawing/2014/main" id="{D265EC35-9BC1-472B-893C-5EECEC524D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9002" y="1736964"/>
              <a:ext cx="3044952" cy="2612197"/>
            </a:xfrm>
            <a:prstGeom prst="rect">
              <a:avLst/>
            </a:prstGeom>
          </p:spPr>
        </p:pic>
        <p:sp>
          <p:nvSpPr>
            <p:cNvPr id="14" name="Rectangle 13">
              <a:extLst>
                <a:ext uri="{FF2B5EF4-FFF2-40B4-BE49-F238E27FC236}">
                  <a16:creationId xmlns:a16="http://schemas.microsoft.com/office/drawing/2014/main" id="{38B82AB9-4393-4757-9C44-D84E11D173DA}"/>
                </a:ext>
              </a:extLst>
            </p:cNvPr>
            <p:cNvSpPr>
              <a:spLocks noChangeAspect="1"/>
            </p:cNvSpPr>
            <p:nvPr/>
          </p:nvSpPr>
          <p:spPr bwMode="auto">
            <a:xfrm>
              <a:off x="3044951" y="1736964"/>
              <a:ext cx="3044952" cy="2791534"/>
            </a:xfrm>
            <a:prstGeom prst="rect">
              <a:avLst/>
            </a:prstGeom>
            <a:gradFill>
              <a:gsLst>
                <a:gs pos="53000">
                  <a:srgbClr val="000000">
                    <a:alpha val="59000"/>
                  </a:srgbClr>
                </a:gs>
                <a:gs pos="99593">
                  <a:srgbClr val="000000">
                    <a:alpha val="0"/>
                  </a:srgbClr>
                </a:gs>
                <a:gs pos="0">
                  <a:srgbClr val="00000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C7CF8C2C-83BB-4095-AD4A-9B1318AFF207}"/>
              </a:ext>
            </a:extLst>
          </p:cNvPr>
          <p:cNvGrpSpPr/>
          <p:nvPr/>
        </p:nvGrpSpPr>
        <p:grpSpPr>
          <a:xfrm>
            <a:off x="9317150" y="2539596"/>
            <a:ext cx="3105129" cy="2674836"/>
            <a:chOff x="9134855" y="1724391"/>
            <a:chExt cx="3044952" cy="2622998"/>
          </a:xfrm>
        </p:grpSpPr>
        <p:pic>
          <p:nvPicPr>
            <p:cNvPr id="24" name="Picture 23" descr="A person standing on a table&#10;&#10;Description generated with very high confidence">
              <a:extLst>
                <a:ext uri="{FF2B5EF4-FFF2-40B4-BE49-F238E27FC236}">
                  <a16:creationId xmlns:a16="http://schemas.microsoft.com/office/drawing/2014/main" id="{A98ECEF9-026A-4ABD-8616-5AF7141257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855" y="1732205"/>
              <a:ext cx="3044952" cy="2615184"/>
            </a:xfrm>
            <a:prstGeom prst="rect">
              <a:avLst/>
            </a:prstGeom>
          </p:spPr>
        </p:pic>
        <p:sp>
          <p:nvSpPr>
            <p:cNvPr id="22" name="Rectangle 21">
              <a:extLst>
                <a:ext uri="{FF2B5EF4-FFF2-40B4-BE49-F238E27FC236}">
                  <a16:creationId xmlns:a16="http://schemas.microsoft.com/office/drawing/2014/main" id="{0D705FE2-7F60-41DC-8C40-8ACDDF3A6F3F}"/>
                </a:ext>
              </a:extLst>
            </p:cNvPr>
            <p:cNvSpPr>
              <a:spLocks noChangeAspect="1"/>
            </p:cNvSpPr>
            <p:nvPr/>
          </p:nvSpPr>
          <p:spPr bwMode="auto">
            <a:xfrm>
              <a:off x="9134855" y="1724391"/>
              <a:ext cx="3044952" cy="2615184"/>
            </a:xfrm>
            <a:prstGeom prst="rect">
              <a:avLst/>
            </a:prstGeom>
            <a:gradFill>
              <a:gsLst>
                <a:gs pos="58000">
                  <a:srgbClr val="000000">
                    <a:alpha val="44000"/>
                  </a:srgbClr>
                </a:gs>
                <a:gs pos="99593">
                  <a:srgbClr val="000000">
                    <a:alpha val="17000"/>
                  </a:srgbClr>
                </a:gs>
                <a:gs pos="0">
                  <a:srgbClr val="000000">
                    <a:alpha val="11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7" name="Rectangle 26">
            <a:extLst>
              <a:ext uri="{FF2B5EF4-FFF2-40B4-BE49-F238E27FC236}">
                <a16:creationId xmlns:a16="http://schemas.microsoft.com/office/drawing/2014/main" id="{8A309A25-2239-4FBE-BD0A-7F8E9C0ED68A}"/>
              </a:ext>
            </a:extLst>
          </p:cNvPr>
          <p:cNvSpPr/>
          <p:nvPr/>
        </p:nvSpPr>
        <p:spPr>
          <a:xfrm>
            <a:off x="-154690" y="3681019"/>
            <a:ext cx="3418035" cy="858524"/>
          </a:xfrm>
          <a:prstGeom prst="rect">
            <a:avLst/>
          </a:prstGeom>
        </p:spPr>
        <p:txBody>
          <a:bodyPr wrap="square" lIns="0" rIns="0">
            <a:noAutofit/>
          </a:bodyPr>
          <a:lstStyle/>
          <a:p>
            <a:pPr algn="ctr" defTabSz="931679">
              <a:lnSpc>
                <a:spcPts val="2244"/>
              </a:lnSpc>
              <a:spcBef>
                <a:spcPts val="1224"/>
              </a:spcBef>
              <a:defRPr/>
            </a:pPr>
            <a:r>
              <a:rPr lang="en-US" sz="2040" kern="0">
                <a:solidFill>
                  <a:srgbClr val="FFFFFF"/>
                </a:solidFill>
                <a:latin typeface="Segoe UI Semibold" panose="020B0702040204020203" pitchFamily="34" charset="0"/>
                <a:cs typeface="Segoe UI Semibold" panose="020B0702040204020203" pitchFamily="34" charset="0"/>
              </a:rPr>
              <a:t>Achieve more together</a:t>
            </a:r>
          </a:p>
        </p:txBody>
      </p:sp>
      <p:sp>
        <p:nvSpPr>
          <p:cNvPr id="28" name="Rectangle 27">
            <a:extLst>
              <a:ext uri="{FF2B5EF4-FFF2-40B4-BE49-F238E27FC236}">
                <a16:creationId xmlns:a16="http://schemas.microsoft.com/office/drawing/2014/main" id="{08F69096-96B4-4002-A700-7524AD8E51EC}"/>
              </a:ext>
            </a:extLst>
          </p:cNvPr>
          <p:cNvSpPr/>
          <p:nvPr/>
        </p:nvSpPr>
        <p:spPr>
          <a:xfrm>
            <a:off x="2950439" y="3681019"/>
            <a:ext cx="3418035" cy="858524"/>
          </a:xfrm>
          <a:prstGeom prst="rect">
            <a:avLst/>
          </a:prstGeom>
        </p:spPr>
        <p:txBody>
          <a:bodyPr wrap="square" lIns="0" rIns="0">
            <a:noAutofit/>
          </a:bodyPr>
          <a:lstStyle/>
          <a:p>
            <a:pPr algn="ctr" defTabSz="931679">
              <a:lnSpc>
                <a:spcPts val="2244"/>
              </a:lnSpc>
              <a:spcBef>
                <a:spcPts val="1224"/>
              </a:spcBef>
              <a:defRPr/>
            </a:pPr>
            <a:r>
              <a:rPr lang="en-US" sz="2040" kern="0">
                <a:solidFill>
                  <a:srgbClr val="FFFFFF"/>
                </a:solidFill>
                <a:latin typeface="Segoe UI Semibold" panose="020B0702040204020203" pitchFamily="34" charset="0"/>
                <a:cs typeface="Segoe UI Semibold" panose="020B0702040204020203" pitchFamily="34" charset="0"/>
              </a:rPr>
              <a:t>Anywhere it matters</a:t>
            </a:r>
          </a:p>
          <a:p>
            <a:pPr algn="ctr" defTabSz="931679">
              <a:lnSpc>
                <a:spcPts val="2244"/>
              </a:lnSpc>
              <a:spcBef>
                <a:spcPts val="1224"/>
              </a:spcBef>
              <a:defRPr/>
            </a:pPr>
            <a:endParaRPr lang="en-US" sz="2040" kern="0">
              <a:solidFill>
                <a:srgbClr val="FFFFFF"/>
              </a:solidFill>
              <a:latin typeface="Segoe UI Semibold" panose="020B0702040204020203" pitchFamily="34" charset="0"/>
              <a:cs typeface="Segoe UI Semibold" panose="020B0702040204020203" pitchFamily="34" charset="0"/>
            </a:endParaRPr>
          </a:p>
        </p:txBody>
      </p:sp>
      <p:sp>
        <p:nvSpPr>
          <p:cNvPr id="29" name="Rectangle 28">
            <a:extLst>
              <a:ext uri="{FF2B5EF4-FFF2-40B4-BE49-F238E27FC236}">
                <a16:creationId xmlns:a16="http://schemas.microsoft.com/office/drawing/2014/main" id="{8E418AFB-5E30-490D-8F1B-A4C7841052BF}"/>
              </a:ext>
            </a:extLst>
          </p:cNvPr>
          <p:cNvSpPr/>
          <p:nvPr/>
        </p:nvSpPr>
        <p:spPr>
          <a:xfrm>
            <a:off x="6072176" y="3676759"/>
            <a:ext cx="3418035" cy="858524"/>
          </a:xfrm>
          <a:prstGeom prst="rect">
            <a:avLst/>
          </a:prstGeom>
        </p:spPr>
        <p:txBody>
          <a:bodyPr wrap="square" lIns="0" rIns="0">
            <a:noAutofit/>
          </a:bodyPr>
          <a:lstStyle/>
          <a:p>
            <a:pPr algn="ctr" defTabSz="931679">
              <a:lnSpc>
                <a:spcPts val="2244"/>
              </a:lnSpc>
              <a:spcBef>
                <a:spcPts val="1224"/>
              </a:spcBef>
              <a:defRPr/>
            </a:pPr>
            <a:r>
              <a:rPr lang="en-US" sz="2040" kern="0">
                <a:solidFill>
                  <a:srgbClr val="FFFFFF"/>
                </a:solidFill>
                <a:latin typeface="Segoe UI Semibold" panose="020B0702040204020203" pitchFamily="34" charset="0"/>
                <a:cs typeface="Segoe UI Semibold" panose="020B0702040204020203" pitchFamily="34" charset="0"/>
              </a:rPr>
              <a:t>Always-on security</a:t>
            </a:r>
          </a:p>
        </p:txBody>
      </p:sp>
      <p:sp>
        <p:nvSpPr>
          <p:cNvPr id="30" name="Rectangle 29">
            <a:extLst>
              <a:ext uri="{FF2B5EF4-FFF2-40B4-BE49-F238E27FC236}">
                <a16:creationId xmlns:a16="http://schemas.microsoft.com/office/drawing/2014/main" id="{1EB97095-0EA1-4D1F-A1E8-3231AA63187C}"/>
              </a:ext>
            </a:extLst>
          </p:cNvPr>
          <p:cNvSpPr/>
          <p:nvPr/>
        </p:nvSpPr>
        <p:spPr>
          <a:xfrm>
            <a:off x="9160696" y="3676759"/>
            <a:ext cx="3418035" cy="858524"/>
          </a:xfrm>
          <a:prstGeom prst="rect">
            <a:avLst/>
          </a:prstGeom>
        </p:spPr>
        <p:txBody>
          <a:bodyPr wrap="square" lIns="0" rIns="0">
            <a:noAutofit/>
          </a:bodyPr>
          <a:lstStyle/>
          <a:p>
            <a:pPr algn="ctr" defTabSz="931679">
              <a:lnSpc>
                <a:spcPts val="2244"/>
              </a:lnSpc>
              <a:spcBef>
                <a:spcPts val="1224"/>
              </a:spcBef>
              <a:defRPr/>
            </a:pPr>
            <a:r>
              <a:rPr lang="en-US" sz="2040" kern="0">
                <a:solidFill>
                  <a:srgbClr val="FFFFFF"/>
                </a:solidFill>
                <a:latin typeface="Segoe UI Semibold" panose="020B0702040204020203" pitchFamily="34" charset="0"/>
                <a:cs typeface="Segoe UI Semibold" panose="020B0702040204020203" pitchFamily="34" charset="0"/>
              </a:rPr>
              <a:t>Simplified for business</a:t>
            </a:r>
          </a:p>
        </p:txBody>
      </p:sp>
      <p:sp>
        <p:nvSpPr>
          <p:cNvPr id="33" name="Rectangle 32">
            <a:extLst>
              <a:ext uri="{FF2B5EF4-FFF2-40B4-BE49-F238E27FC236}">
                <a16:creationId xmlns:a16="http://schemas.microsoft.com/office/drawing/2014/main" id="{B2F70E94-2960-458E-AE00-28D5138196FE}"/>
              </a:ext>
            </a:extLst>
          </p:cNvPr>
          <p:cNvSpPr/>
          <p:nvPr/>
        </p:nvSpPr>
        <p:spPr>
          <a:xfrm>
            <a:off x="318889" y="330942"/>
            <a:ext cx="11377586" cy="721848"/>
          </a:xfrm>
          <a:prstGeom prst="rect">
            <a:avLst/>
          </a:prstGeom>
          <a:noFill/>
        </p:spPr>
        <p:txBody>
          <a:bodyPr wrap="square" anchor="ctr">
            <a:spAutoFit/>
          </a:bodyPr>
          <a:lstStyle/>
          <a:p>
            <a:pPr algn="ctr" defTabSz="914224">
              <a:defRPr/>
            </a:pPr>
            <a:r>
              <a:rPr lang="en-US" sz="3999" spc="-150">
                <a:solidFill>
                  <a:srgbClr val="0070C0"/>
                </a:solidFill>
                <a:latin typeface="Segoe UI Semibold" panose="020B0702040204020203" pitchFamily="34" charset="0"/>
                <a:cs typeface="Segoe UI Semibold" panose="020B0702040204020203" pitchFamily="34" charset="0"/>
              </a:rPr>
              <a:t>Microsoft 365 Business</a:t>
            </a:r>
          </a:p>
        </p:txBody>
      </p:sp>
      <p:sp>
        <p:nvSpPr>
          <p:cNvPr id="34" name="Title 8">
            <a:extLst>
              <a:ext uri="{FF2B5EF4-FFF2-40B4-BE49-F238E27FC236}">
                <a16:creationId xmlns:a16="http://schemas.microsoft.com/office/drawing/2014/main" id="{2333D893-8802-4097-94DF-53ED0DA8347D}"/>
              </a:ext>
            </a:extLst>
          </p:cNvPr>
          <p:cNvSpPr txBox="1">
            <a:spLocks/>
          </p:cNvSpPr>
          <p:nvPr/>
        </p:nvSpPr>
        <p:spPr>
          <a:xfrm>
            <a:off x="2057475" y="1343478"/>
            <a:ext cx="7899290" cy="898398"/>
          </a:xfrm>
          <a:prstGeom prst="rect">
            <a:avLst/>
          </a:prstGeom>
        </p:spPr>
        <p:txBody>
          <a:bodyPr vert="horz" wrap="square" lIns="146283" tIns="91427" rIns="146283" bIns="91427"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a:lstStyle>
          <a:p>
            <a:pPr algn="ctr" defTabSz="914191">
              <a:defRPr/>
            </a:pPr>
            <a:r>
              <a:rPr lang="en-US" sz="2000" dirty="0">
                <a:solidFill>
                  <a:srgbClr val="2F2F2F">
                    <a:lumMod val="90000"/>
                    <a:lumOff val="10000"/>
                  </a:srgbClr>
                </a:solidFill>
                <a:latin typeface="Segoe UI" panose="020B0502040204020203" pitchFamily="34" charset="0"/>
              </a:rPr>
              <a:t>Empower your team, safeguard your business, and simplify IT management with a single solution, purpose-built for your business.</a:t>
            </a:r>
            <a:endParaRPr lang="en-US" sz="1099" dirty="0">
              <a:solidFill>
                <a:srgbClr val="2F2F2F">
                  <a:lumMod val="90000"/>
                  <a:lumOff val="10000"/>
                </a:srgbClr>
              </a:solidFill>
              <a:latin typeface="Segoe UI" panose="020B0502040204020203" pitchFamily="34" charset="0"/>
            </a:endParaRPr>
          </a:p>
        </p:txBody>
      </p:sp>
    </p:spTree>
    <p:extLst>
      <p:ext uri="{BB962C8B-B14F-4D97-AF65-F5344CB8AC3E}">
        <p14:creationId xmlns:p14="http://schemas.microsoft.com/office/powerpoint/2010/main" val="419618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 presetClass="entr" presetSubtype="4" fill="hold" nodeType="withEffect">
                                  <p:stCondLst>
                                    <p:cond delay="5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750" fill="hold"/>
                                        <p:tgtEl>
                                          <p:spTgt spid="20"/>
                                        </p:tgtEl>
                                        <p:attrNameLst>
                                          <p:attrName>ppt_x</p:attrName>
                                        </p:attrNameLst>
                                      </p:cBhvr>
                                      <p:tavLst>
                                        <p:tav tm="0">
                                          <p:val>
                                            <p:strVal val="#ppt_x"/>
                                          </p:val>
                                        </p:tav>
                                        <p:tav tm="100000">
                                          <p:val>
                                            <p:strVal val="#ppt_x"/>
                                          </p:val>
                                        </p:tav>
                                      </p:tavLst>
                                    </p:anim>
                                    <p:anim calcmode="lin" valueType="num">
                                      <p:cBhvr additive="base">
                                        <p:cTn id="15" dur="750" fill="hold"/>
                                        <p:tgtEl>
                                          <p:spTgt spid="20"/>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 presetClass="entr" presetSubtype="4" fill="hold" nodeType="withEffect">
                                  <p:stCondLst>
                                    <p:cond delay="10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750" fill="hold"/>
                                        <p:tgtEl>
                                          <p:spTgt spid="21"/>
                                        </p:tgtEl>
                                        <p:attrNameLst>
                                          <p:attrName>ppt_x</p:attrName>
                                        </p:attrNameLst>
                                      </p:cBhvr>
                                      <p:tavLst>
                                        <p:tav tm="0">
                                          <p:val>
                                            <p:strVal val="#ppt_x"/>
                                          </p:val>
                                        </p:tav>
                                        <p:tav tm="100000">
                                          <p:val>
                                            <p:strVal val="#ppt_x"/>
                                          </p:val>
                                        </p:tav>
                                      </p:tavLst>
                                    </p:anim>
                                    <p:anim calcmode="lin" valueType="num">
                                      <p:cBhvr additive="base">
                                        <p:cTn id="22" dur="750" fill="hold"/>
                                        <p:tgtEl>
                                          <p:spTgt spid="21"/>
                                        </p:tgtEl>
                                        <p:attrNameLst>
                                          <p:attrName>ppt_y</p:attrName>
                                        </p:attrNameLst>
                                      </p:cBhvr>
                                      <p:tavLst>
                                        <p:tav tm="0">
                                          <p:val>
                                            <p:strVal val="1+#ppt_h/2"/>
                                          </p:val>
                                        </p:tav>
                                        <p:tav tm="100000">
                                          <p:val>
                                            <p:strVal val="#ppt_y"/>
                                          </p:val>
                                        </p:tav>
                                      </p:tavLst>
                                    </p:anim>
                                  </p:childTnLst>
                                </p:cTn>
                              </p:par>
                              <p:par>
                                <p:cTn id="23" presetID="10" presetClass="entr" presetSubtype="0" fill="hold" grpId="0" nodeType="withEffect">
                                  <p:stCondLst>
                                    <p:cond delay="1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2" presetClass="entr" presetSubtype="4" fill="hold" nodeType="withEffect">
                                  <p:stCondLst>
                                    <p:cond delay="15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2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63" y="495"/>
            <a:ext cx="12432949" cy="69935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1765" y="992"/>
            <a:ext cx="12432948" cy="4499921"/>
          </a:xfrm>
          <a:prstGeom prst="rect">
            <a:avLst/>
          </a:prstGeom>
          <a:gradFill flip="none" rotWithShape="1">
            <a:gsLst>
              <a:gs pos="0">
                <a:srgbClr val="1E2428">
                  <a:alpha val="63000"/>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Rectangle 16"/>
          <p:cNvSpPr/>
          <p:nvPr/>
        </p:nvSpPr>
        <p:spPr bwMode="auto">
          <a:xfrm>
            <a:off x="1764" y="993"/>
            <a:ext cx="6808770" cy="3496271"/>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ectangle 17"/>
          <p:cNvSpPr/>
          <p:nvPr/>
        </p:nvSpPr>
        <p:spPr bwMode="auto">
          <a:xfrm>
            <a:off x="1763" y="993"/>
            <a:ext cx="7026719" cy="7024375"/>
          </a:xfrm>
          <a:prstGeom prst="rect">
            <a:avLst/>
          </a:prstGeom>
          <a:gradFill flip="none" rotWithShape="1">
            <a:gsLst>
              <a:gs pos="0">
                <a:schemeClr val="bg1">
                  <a:lumMod val="10000"/>
                  <a:alpha val="70000"/>
                </a:schemeClr>
              </a:gs>
              <a:gs pos="66000">
                <a:schemeClr val="accent1">
                  <a:tint val="23500"/>
                  <a:satMod val="160000"/>
                  <a:alpha val="0"/>
                </a:schemeClr>
              </a:gs>
            </a:gsLst>
            <a:lin ang="19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p:cNvSpPr>
            <a:spLocks noChangeAspect="1"/>
          </p:cNvSpPr>
          <p:nvPr/>
        </p:nvSpPr>
        <p:spPr>
          <a:xfrm>
            <a:off x="3224360" y="4718252"/>
            <a:ext cx="2402892" cy="1093261"/>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Connect with customers, coworkers, and suppliers</a:t>
            </a:r>
          </a:p>
        </p:txBody>
      </p:sp>
      <p:sp>
        <p:nvSpPr>
          <p:cNvPr id="3" name="Title 2"/>
          <p:cNvSpPr>
            <a:spLocks noGrp="1"/>
          </p:cNvSpPr>
          <p:nvPr>
            <p:ph type="title"/>
          </p:nvPr>
        </p:nvSpPr>
        <p:spPr>
          <a:xfrm>
            <a:off x="1325222" y="633593"/>
            <a:ext cx="10603244" cy="411045"/>
          </a:xfrm>
        </p:spPr>
        <p:txBody>
          <a:bodyPr/>
          <a:lstStyle/>
          <a:p>
            <a:r>
              <a:rPr lang="en-US">
                <a:solidFill>
                  <a:schemeClr val="bg2"/>
                </a:solidFill>
              </a:rPr>
              <a:t>Achieve more together</a:t>
            </a:r>
          </a:p>
        </p:txBody>
      </p:sp>
      <p:sp>
        <p:nvSpPr>
          <p:cNvPr id="2" name="Rectangle 1"/>
          <p:cNvSpPr>
            <a:spLocks noChangeAspect="1"/>
          </p:cNvSpPr>
          <p:nvPr/>
        </p:nvSpPr>
        <p:spPr>
          <a:xfrm>
            <a:off x="9586608" y="4591825"/>
            <a:ext cx="2402892" cy="1093261"/>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Bring together everything your team needs, in one place</a:t>
            </a:r>
          </a:p>
        </p:txBody>
      </p:sp>
      <p:sp>
        <p:nvSpPr>
          <p:cNvPr id="4" name="Rectangle 3"/>
          <p:cNvSpPr>
            <a:spLocks noChangeAspect="1"/>
          </p:cNvSpPr>
          <p:nvPr/>
        </p:nvSpPr>
        <p:spPr>
          <a:xfrm>
            <a:off x="5483808" y="1261977"/>
            <a:ext cx="2402892" cy="1093261"/>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Create great work with Word, Excel, and PowerPoint</a:t>
            </a:r>
          </a:p>
        </p:txBody>
      </p:sp>
      <p:sp>
        <p:nvSpPr>
          <p:cNvPr id="26" name="Rectangle 25">
            <a:extLst>
              <a:ext uri="{FF2B5EF4-FFF2-40B4-BE49-F238E27FC236}">
                <a16:creationId xmlns:a16="http://schemas.microsoft.com/office/drawing/2014/main" id="{E0CFE274-4A82-4DF0-9288-AB967A271ED9}"/>
              </a:ext>
            </a:extLst>
          </p:cNvPr>
          <p:cNvSpPr>
            <a:spLocks noChangeAspect="1"/>
          </p:cNvSpPr>
          <p:nvPr/>
        </p:nvSpPr>
        <p:spPr>
          <a:xfrm>
            <a:off x="2204702" y="2905828"/>
            <a:ext cx="2402892" cy="1093261"/>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Meet Cortana, your new digital personal assistant</a:t>
            </a:r>
          </a:p>
        </p:txBody>
      </p:sp>
      <p:grpSp>
        <p:nvGrpSpPr>
          <p:cNvPr id="10" name="Group 9">
            <a:extLst>
              <a:ext uri="{FF2B5EF4-FFF2-40B4-BE49-F238E27FC236}">
                <a16:creationId xmlns:a16="http://schemas.microsoft.com/office/drawing/2014/main" id="{F6543148-8C41-4469-888A-95F6ED9566D0}"/>
              </a:ext>
            </a:extLst>
          </p:cNvPr>
          <p:cNvGrpSpPr/>
          <p:nvPr/>
        </p:nvGrpSpPr>
        <p:grpSpPr>
          <a:xfrm>
            <a:off x="493397" y="458612"/>
            <a:ext cx="699453" cy="699453"/>
            <a:chOff x="482902" y="449661"/>
            <a:chExt cx="685800" cy="685800"/>
          </a:xfrm>
        </p:grpSpPr>
        <p:sp>
          <p:nvSpPr>
            <p:cNvPr id="15" name="Oval 14"/>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8" name="Picture 7" descr="A close up of a sign&#10;&#10;Description generated with high confidence">
              <a:extLst>
                <a:ext uri="{FF2B5EF4-FFF2-40B4-BE49-F238E27FC236}">
                  <a16:creationId xmlns:a16="http://schemas.microsoft.com/office/drawing/2014/main" id="{1D0AEAD5-3245-4372-81F8-C07B5D775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02" y="449661"/>
              <a:ext cx="685800" cy="685800"/>
            </a:xfrm>
            <a:prstGeom prst="rect">
              <a:avLst/>
            </a:prstGeom>
          </p:spPr>
        </p:pic>
      </p:grpSp>
      <p:cxnSp>
        <p:nvCxnSpPr>
          <p:cNvPr id="16" name="Straight Arrow Connector 15">
            <a:extLst>
              <a:ext uri="{FF2B5EF4-FFF2-40B4-BE49-F238E27FC236}">
                <a16:creationId xmlns:a16="http://schemas.microsoft.com/office/drawing/2014/main" id="{2AB00BAC-B530-4142-B906-0CB4B7C382F7}"/>
              </a:ext>
            </a:extLst>
          </p:cNvPr>
          <p:cNvCxnSpPr>
            <a:cxnSpLocks/>
            <a:stCxn id="26" idx="3"/>
          </p:cNvCxnSpPr>
          <p:nvPr/>
        </p:nvCxnSpPr>
        <p:spPr>
          <a:xfrm>
            <a:off x="4607595" y="3452459"/>
            <a:ext cx="1247964" cy="454113"/>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BB99355-8431-449B-94E8-E4EA4A67CA98}"/>
              </a:ext>
            </a:extLst>
          </p:cNvPr>
          <p:cNvCxnSpPr>
            <a:cxnSpLocks/>
          </p:cNvCxnSpPr>
          <p:nvPr/>
        </p:nvCxnSpPr>
        <p:spPr>
          <a:xfrm>
            <a:off x="5627251" y="5248484"/>
            <a:ext cx="601348" cy="0"/>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152D4F-7919-4E5B-B212-BB88C66023F3}"/>
              </a:ext>
            </a:extLst>
          </p:cNvPr>
          <p:cNvCxnSpPr>
            <a:cxnSpLocks/>
            <a:stCxn id="4" idx="2"/>
          </p:cNvCxnSpPr>
          <p:nvPr/>
        </p:nvCxnSpPr>
        <p:spPr>
          <a:xfrm flipH="1">
            <a:off x="6337403" y="2355238"/>
            <a:ext cx="347851" cy="550590"/>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1FA6253-0B8E-4B3D-AD74-C615B2AC14EB}"/>
              </a:ext>
            </a:extLst>
          </p:cNvPr>
          <p:cNvCxnSpPr>
            <a:cxnSpLocks/>
            <a:stCxn id="2" idx="1"/>
          </p:cNvCxnSpPr>
          <p:nvPr/>
        </p:nvCxnSpPr>
        <p:spPr>
          <a:xfrm flipH="1" flipV="1">
            <a:off x="7586055" y="5087870"/>
            <a:ext cx="2000552" cy="50586"/>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519FA5B-F9DE-4849-A29B-85960F9AF5F7}"/>
              </a:ext>
            </a:extLst>
          </p:cNvPr>
          <p:cNvSpPr/>
          <p:nvPr/>
        </p:nvSpPr>
        <p:spPr>
          <a:xfrm>
            <a:off x="-411442" y="-1"/>
            <a:ext cx="265152" cy="256009"/>
          </a:xfrm>
          <a:prstGeom prst="ellipse">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32597">
              <a:defRPr/>
            </a:pPr>
            <a:endParaRPr lang="en-US" sz="1836">
              <a:solidFill>
                <a:srgbClr val="FFFFFF"/>
              </a:solidFill>
              <a:latin typeface="Segoe UI"/>
            </a:endParaRPr>
          </a:p>
        </p:txBody>
      </p:sp>
    </p:spTree>
    <p:extLst>
      <p:ext uri="{BB962C8B-B14F-4D97-AF65-F5344CB8AC3E}">
        <p14:creationId xmlns:p14="http://schemas.microsoft.com/office/powerpoint/2010/main" val="348518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1250"/>
                            </p:stCondLst>
                            <p:childTnLst>
                              <p:par>
                                <p:cTn id="26" presetID="2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par>
                          <p:cTn id="29" fill="hold">
                            <p:stCondLst>
                              <p:cond delay="1750"/>
                            </p:stCondLst>
                            <p:childTnLst>
                              <p:par>
                                <p:cTn id="30" presetID="22" presetClass="entr" presetSubtype="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par>
                          <p:cTn id="33" fill="hold">
                            <p:stCondLst>
                              <p:cond delay="2250"/>
                            </p:stCondLst>
                            <p:childTnLst>
                              <p:par>
                                <p:cTn id="34" presetID="22" presetClass="entr" presetSubtype="2"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right)">
                                      <p:cBhvr>
                                        <p:cTn id="36" dur="500"/>
                                        <p:tgtEl>
                                          <p:spTgt spid="22"/>
                                        </p:tgtEl>
                                      </p:cBhvr>
                                    </p:animEffect>
                                  </p:childTnLst>
                                </p:cTn>
                              </p:par>
                            </p:childTnLst>
                          </p:cTn>
                        </p:par>
                        <p:par>
                          <p:cTn id="37" fill="hold">
                            <p:stCondLst>
                              <p:cond delay="2750"/>
                            </p:stCondLst>
                            <p:childTnLst>
                              <p:par>
                                <p:cTn id="38" presetID="22" presetClass="entr" presetSubtype="2"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building&#10;&#10;Description generated with high confidence">
            <a:extLst>
              <a:ext uri="{FF2B5EF4-FFF2-40B4-BE49-F238E27FC236}">
                <a16:creationId xmlns:a16="http://schemas.microsoft.com/office/drawing/2014/main" id="{0084FB71-C1D5-4080-8BC0-E921AA675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3" y="497"/>
            <a:ext cx="12429839" cy="6993533"/>
          </a:xfrm>
          <a:prstGeom prst="rect">
            <a:avLst/>
          </a:prstGeom>
        </p:spPr>
      </p:pic>
      <p:sp>
        <p:nvSpPr>
          <p:cNvPr id="23" name="Rectangle 22"/>
          <p:cNvSpPr/>
          <p:nvPr/>
        </p:nvSpPr>
        <p:spPr bwMode="auto">
          <a:xfrm>
            <a:off x="882" y="496"/>
            <a:ext cx="6808770" cy="3496271"/>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Title 2"/>
          <p:cNvSpPr>
            <a:spLocks noGrp="1"/>
          </p:cNvSpPr>
          <p:nvPr>
            <p:ph type="title"/>
          </p:nvPr>
        </p:nvSpPr>
        <p:spPr>
          <a:xfrm>
            <a:off x="1325222" y="633593"/>
            <a:ext cx="10603244" cy="411045"/>
          </a:xfrm>
        </p:spPr>
        <p:txBody>
          <a:bodyPr/>
          <a:lstStyle/>
          <a:p>
            <a:r>
              <a:rPr lang="en-US" sz="3200" dirty="0">
                <a:solidFill>
                  <a:schemeClr val="bg2"/>
                </a:solidFill>
              </a:rPr>
              <a:t>Anywhere it matters</a:t>
            </a:r>
          </a:p>
        </p:txBody>
      </p:sp>
      <p:sp>
        <p:nvSpPr>
          <p:cNvPr id="18" name="Rectangle 17"/>
          <p:cNvSpPr>
            <a:spLocks noChangeAspect="1"/>
          </p:cNvSpPr>
          <p:nvPr/>
        </p:nvSpPr>
        <p:spPr>
          <a:xfrm>
            <a:off x="9275196" y="4112091"/>
            <a:ext cx="2287883" cy="1000325"/>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No Wi-Fi, no problem. Edit offline and sync later</a:t>
            </a:r>
          </a:p>
        </p:txBody>
      </p:sp>
      <p:sp>
        <p:nvSpPr>
          <p:cNvPr id="19" name="Rectangle 18"/>
          <p:cNvSpPr>
            <a:spLocks noChangeAspect="1"/>
          </p:cNvSpPr>
          <p:nvPr/>
        </p:nvSpPr>
        <p:spPr>
          <a:xfrm>
            <a:off x="5620893" y="898195"/>
            <a:ext cx="2287883" cy="1000325"/>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Work together with coworkers, from anywhere</a:t>
            </a:r>
          </a:p>
        </p:txBody>
      </p:sp>
      <p:sp>
        <p:nvSpPr>
          <p:cNvPr id="5" name="Rectangle 4"/>
          <p:cNvSpPr/>
          <p:nvPr/>
        </p:nvSpPr>
        <p:spPr>
          <a:xfrm>
            <a:off x="5489459" y="5152841"/>
            <a:ext cx="2274768" cy="936180"/>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Take your work with you, with secure cloud storage</a:t>
            </a:r>
          </a:p>
        </p:txBody>
      </p:sp>
      <p:sp>
        <p:nvSpPr>
          <p:cNvPr id="33" name="Rectangle 32">
            <a:extLst>
              <a:ext uri="{FF2B5EF4-FFF2-40B4-BE49-F238E27FC236}">
                <a16:creationId xmlns:a16="http://schemas.microsoft.com/office/drawing/2014/main" id="{9E935098-69C1-4E81-BBBC-DC225F703D7D}"/>
              </a:ext>
            </a:extLst>
          </p:cNvPr>
          <p:cNvSpPr>
            <a:spLocks noChangeAspect="1"/>
          </p:cNvSpPr>
          <p:nvPr/>
        </p:nvSpPr>
        <p:spPr>
          <a:xfrm>
            <a:off x="2757321" y="1898521"/>
            <a:ext cx="2287883" cy="1000325"/>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Stay engaged with your teams, from your favorite device</a:t>
            </a:r>
          </a:p>
        </p:txBody>
      </p:sp>
      <p:grpSp>
        <p:nvGrpSpPr>
          <p:cNvPr id="7" name="Group 6">
            <a:extLst>
              <a:ext uri="{FF2B5EF4-FFF2-40B4-BE49-F238E27FC236}">
                <a16:creationId xmlns:a16="http://schemas.microsoft.com/office/drawing/2014/main" id="{29D26398-0ACB-48EF-AFFE-F4055845FFDC}"/>
              </a:ext>
            </a:extLst>
          </p:cNvPr>
          <p:cNvGrpSpPr/>
          <p:nvPr/>
        </p:nvGrpSpPr>
        <p:grpSpPr>
          <a:xfrm>
            <a:off x="493397" y="480469"/>
            <a:ext cx="699453" cy="699453"/>
            <a:chOff x="482902" y="471092"/>
            <a:chExt cx="685800" cy="685800"/>
          </a:xfrm>
        </p:grpSpPr>
        <p:sp>
          <p:nvSpPr>
            <p:cNvPr id="31" name="Oval 30">
              <a:extLst>
                <a:ext uri="{FF2B5EF4-FFF2-40B4-BE49-F238E27FC236}">
                  <a16:creationId xmlns:a16="http://schemas.microsoft.com/office/drawing/2014/main" id="{DD1F4A4E-7ED5-457D-8102-DD06733AC5A7}"/>
                </a:ext>
              </a:extLst>
            </p:cNvPr>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 name="Picture 5" descr="A picture containing thing&#10;&#10;Description generated with high confidence">
              <a:extLst>
                <a:ext uri="{FF2B5EF4-FFF2-40B4-BE49-F238E27FC236}">
                  <a16:creationId xmlns:a16="http://schemas.microsoft.com/office/drawing/2014/main" id="{3E23C6ED-2C51-4430-B7D0-C2339E75F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02" y="471092"/>
              <a:ext cx="685800" cy="685800"/>
            </a:xfrm>
            <a:prstGeom prst="rect">
              <a:avLst/>
            </a:prstGeom>
          </p:spPr>
        </p:pic>
      </p:grpSp>
      <p:cxnSp>
        <p:nvCxnSpPr>
          <p:cNvPr id="14" name="Straight Arrow Connector 13">
            <a:extLst>
              <a:ext uri="{FF2B5EF4-FFF2-40B4-BE49-F238E27FC236}">
                <a16:creationId xmlns:a16="http://schemas.microsoft.com/office/drawing/2014/main" id="{E3A3BA3F-5B97-4CAB-B974-0DA6E049517C}"/>
              </a:ext>
            </a:extLst>
          </p:cNvPr>
          <p:cNvCxnSpPr>
            <a:cxnSpLocks/>
            <a:stCxn id="33" idx="3"/>
          </p:cNvCxnSpPr>
          <p:nvPr/>
        </p:nvCxnSpPr>
        <p:spPr>
          <a:xfrm>
            <a:off x="5045204" y="2398683"/>
            <a:ext cx="2913893" cy="606372"/>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87B67A1-5ACF-4296-ABA0-0DCBAF7A4788}"/>
              </a:ext>
            </a:extLst>
          </p:cNvPr>
          <p:cNvCxnSpPr>
            <a:cxnSpLocks/>
            <a:stCxn id="19" idx="2"/>
          </p:cNvCxnSpPr>
          <p:nvPr/>
        </p:nvCxnSpPr>
        <p:spPr>
          <a:xfrm>
            <a:off x="6764835" y="1898520"/>
            <a:ext cx="1719631" cy="764580"/>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3184A1D-FB75-43AB-8D48-4F072A58CBDB}"/>
              </a:ext>
            </a:extLst>
          </p:cNvPr>
          <p:cNvCxnSpPr>
            <a:cxnSpLocks/>
            <a:stCxn id="5" idx="0"/>
          </p:cNvCxnSpPr>
          <p:nvPr/>
        </p:nvCxnSpPr>
        <p:spPr>
          <a:xfrm flipV="1">
            <a:off x="6626843" y="2911795"/>
            <a:ext cx="1938446" cy="2241045"/>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7EFB756-8620-47A9-8D48-6B60782917D7}"/>
              </a:ext>
            </a:extLst>
          </p:cNvPr>
          <p:cNvCxnSpPr>
            <a:cxnSpLocks/>
            <a:stCxn id="18" idx="0"/>
          </p:cNvCxnSpPr>
          <p:nvPr/>
        </p:nvCxnSpPr>
        <p:spPr>
          <a:xfrm flipH="1" flipV="1">
            <a:off x="9010866" y="2898846"/>
            <a:ext cx="1408272" cy="1213245"/>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218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950"/>
                            </p:stCondLst>
                            <p:childTnLst>
                              <p:par>
                                <p:cTn id="26" presetID="2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par>
                          <p:cTn id="29" fill="hold">
                            <p:stCondLst>
                              <p:cond delay="1450"/>
                            </p:stCondLst>
                            <p:childTnLst>
                              <p:par>
                                <p:cTn id="30" presetID="2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par>
                          <p:cTn id="33" fill="hold">
                            <p:stCondLst>
                              <p:cond delay="1950"/>
                            </p:stCondLst>
                            <p:childTnLst>
                              <p:par>
                                <p:cTn id="34" presetID="22" presetClass="entr" presetSubtype="2"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2450"/>
                            </p:stCondLst>
                            <p:childTnLst>
                              <p:par>
                                <p:cTn id="38" presetID="22" presetClass="entr" presetSubtype="2"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man, holding&#10;&#10;Description generated with high confidence">
            <a:extLst>
              <a:ext uri="{FF2B5EF4-FFF2-40B4-BE49-F238E27FC236}">
                <a16:creationId xmlns:a16="http://schemas.microsoft.com/office/drawing/2014/main" id="{C71291C3-A4EF-4427-8354-51FA27C006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2" y="496"/>
            <a:ext cx="12434711" cy="6993535"/>
          </a:xfrm>
          <a:prstGeom prst="rect">
            <a:avLst/>
          </a:prstGeom>
        </p:spPr>
      </p:pic>
      <p:sp>
        <p:nvSpPr>
          <p:cNvPr id="25" name="Rectangle 24"/>
          <p:cNvSpPr/>
          <p:nvPr/>
        </p:nvSpPr>
        <p:spPr bwMode="auto">
          <a:xfrm>
            <a:off x="882" y="496"/>
            <a:ext cx="6808770" cy="3496271"/>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Rectangle 21"/>
          <p:cNvSpPr/>
          <p:nvPr/>
        </p:nvSpPr>
        <p:spPr bwMode="auto">
          <a:xfrm>
            <a:off x="1764" y="993"/>
            <a:ext cx="6808770" cy="3496271"/>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Rectangle 5"/>
          <p:cNvSpPr/>
          <p:nvPr/>
        </p:nvSpPr>
        <p:spPr bwMode="auto">
          <a:xfrm>
            <a:off x="1765" y="993"/>
            <a:ext cx="5268202" cy="6993037"/>
          </a:xfrm>
          <a:prstGeom prst="rect">
            <a:avLst/>
          </a:prstGeom>
          <a:gradFill flip="none" rotWithShape="1">
            <a:gsLst>
              <a:gs pos="0">
                <a:schemeClr val="bg1">
                  <a:lumMod val="10000"/>
                  <a:alpha val="40000"/>
                </a:schemeClr>
              </a:gs>
              <a:gs pos="100000">
                <a:schemeClr val="accent1">
                  <a:tint val="23500"/>
                  <a:satMod val="160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Title 2"/>
          <p:cNvSpPr>
            <a:spLocks noGrp="1"/>
          </p:cNvSpPr>
          <p:nvPr>
            <p:ph type="title"/>
          </p:nvPr>
        </p:nvSpPr>
        <p:spPr>
          <a:xfrm>
            <a:off x="1325222" y="633593"/>
            <a:ext cx="10603244" cy="411045"/>
          </a:xfrm>
        </p:spPr>
        <p:txBody>
          <a:bodyPr/>
          <a:lstStyle/>
          <a:p>
            <a:r>
              <a:rPr lang="en-US">
                <a:solidFill>
                  <a:schemeClr val="bg2"/>
                </a:solidFill>
              </a:rPr>
              <a:t>Always-on security</a:t>
            </a:r>
          </a:p>
        </p:txBody>
      </p:sp>
      <p:sp>
        <p:nvSpPr>
          <p:cNvPr id="14" name="Rectangle 13"/>
          <p:cNvSpPr>
            <a:spLocks noChangeAspect="1"/>
          </p:cNvSpPr>
          <p:nvPr/>
        </p:nvSpPr>
        <p:spPr>
          <a:xfrm>
            <a:off x="7868069" y="3485121"/>
            <a:ext cx="2421076" cy="1068427"/>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Enable solid security, with simplified management</a:t>
            </a:r>
          </a:p>
        </p:txBody>
      </p:sp>
      <p:sp>
        <p:nvSpPr>
          <p:cNvPr id="18" name="Rectangle 17"/>
          <p:cNvSpPr>
            <a:spLocks noChangeAspect="1"/>
          </p:cNvSpPr>
          <p:nvPr/>
        </p:nvSpPr>
        <p:spPr>
          <a:xfrm>
            <a:off x="4868023" y="1829050"/>
            <a:ext cx="2421076" cy="1068427"/>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Help protect against security threats</a:t>
            </a:r>
          </a:p>
        </p:txBody>
      </p:sp>
      <p:sp>
        <p:nvSpPr>
          <p:cNvPr id="23" name="Rectangle 22"/>
          <p:cNvSpPr>
            <a:spLocks noChangeAspect="1"/>
          </p:cNvSpPr>
          <p:nvPr/>
        </p:nvSpPr>
        <p:spPr>
          <a:xfrm>
            <a:off x="650117" y="2647791"/>
            <a:ext cx="2421076" cy="1068427"/>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Safeguard company data across PCs, phones and tablets</a:t>
            </a:r>
          </a:p>
        </p:txBody>
      </p:sp>
      <p:sp>
        <p:nvSpPr>
          <p:cNvPr id="26" name="Rectangle 25">
            <a:extLst>
              <a:ext uri="{FF2B5EF4-FFF2-40B4-BE49-F238E27FC236}">
                <a16:creationId xmlns:a16="http://schemas.microsoft.com/office/drawing/2014/main" id="{5A6A83DA-7B4F-4132-A858-E81A24FD44D2}"/>
              </a:ext>
            </a:extLst>
          </p:cNvPr>
          <p:cNvSpPr>
            <a:spLocks noChangeAspect="1"/>
          </p:cNvSpPr>
          <p:nvPr/>
        </p:nvSpPr>
        <p:spPr>
          <a:xfrm>
            <a:off x="3948903" y="5262136"/>
            <a:ext cx="2421076" cy="1068427"/>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Get the latest       Office 365 and Windows 10 updates</a:t>
            </a:r>
          </a:p>
        </p:txBody>
      </p:sp>
      <p:grpSp>
        <p:nvGrpSpPr>
          <p:cNvPr id="5" name="Group 4">
            <a:extLst>
              <a:ext uri="{FF2B5EF4-FFF2-40B4-BE49-F238E27FC236}">
                <a16:creationId xmlns:a16="http://schemas.microsoft.com/office/drawing/2014/main" id="{8A74E8B5-4123-4F46-8B0A-08352DE92315}"/>
              </a:ext>
            </a:extLst>
          </p:cNvPr>
          <p:cNvGrpSpPr/>
          <p:nvPr/>
        </p:nvGrpSpPr>
        <p:grpSpPr>
          <a:xfrm>
            <a:off x="508009" y="480469"/>
            <a:ext cx="699453" cy="699453"/>
            <a:chOff x="497229" y="471092"/>
            <a:chExt cx="685800" cy="685800"/>
          </a:xfrm>
        </p:grpSpPr>
        <p:sp>
          <p:nvSpPr>
            <p:cNvPr id="24" name="Oval 23">
              <a:extLst>
                <a:ext uri="{FF2B5EF4-FFF2-40B4-BE49-F238E27FC236}">
                  <a16:creationId xmlns:a16="http://schemas.microsoft.com/office/drawing/2014/main" id="{8ECDE35B-DDEB-484C-8E10-D35A7937C468}"/>
                </a:ext>
              </a:extLst>
            </p:cNvPr>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 name="Picture 3" descr="A picture containing thing&#10;&#10;Description generated with very high confidence">
              <a:extLst>
                <a:ext uri="{FF2B5EF4-FFF2-40B4-BE49-F238E27FC236}">
                  <a16:creationId xmlns:a16="http://schemas.microsoft.com/office/drawing/2014/main" id="{5B6F2659-24A2-40C9-9FE1-A3602B17E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29" y="471092"/>
              <a:ext cx="685800" cy="685800"/>
            </a:xfrm>
            <a:prstGeom prst="rect">
              <a:avLst/>
            </a:prstGeom>
          </p:spPr>
        </p:pic>
      </p:grpSp>
      <p:cxnSp>
        <p:nvCxnSpPr>
          <p:cNvPr id="15" name="Straight Arrow Connector 14">
            <a:extLst>
              <a:ext uri="{FF2B5EF4-FFF2-40B4-BE49-F238E27FC236}">
                <a16:creationId xmlns:a16="http://schemas.microsoft.com/office/drawing/2014/main" id="{B8AAE668-3A43-464C-851D-E784E704BB82}"/>
              </a:ext>
            </a:extLst>
          </p:cNvPr>
          <p:cNvCxnSpPr>
            <a:cxnSpLocks/>
            <a:stCxn id="23" idx="3"/>
          </p:cNvCxnSpPr>
          <p:nvPr/>
        </p:nvCxnSpPr>
        <p:spPr>
          <a:xfrm>
            <a:off x="3071192" y="3182005"/>
            <a:ext cx="877710" cy="623307"/>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0F5F31-E275-40F9-B63B-072F0984E692}"/>
              </a:ext>
            </a:extLst>
          </p:cNvPr>
          <p:cNvCxnSpPr>
            <a:cxnSpLocks/>
            <a:stCxn id="18" idx="2"/>
          </p:cNvCxnSpPr>
          <p:nvPr/>
        </p:nvCxnSpPr>
        <p:spPr>
          <a:xfrm flipH="1">
            <a:off x="4570638" y="2897477"/>
            <a:ext cx="1507923" cy="682683"/>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E7C2D8A-706F-410B-A001-6A5CD7BB9B95}"/>
              </a:ext>
            </a:extLst>
          </p:cNvPr>
          <p:cNvCxnSpPr>
            <a:cxnSpLocks/>
            <a:stCxn id="26" idx="0"/>
          </p:cNvCxnSpPr>
          <p:nvPr/>
        </p:nvCxnSpPr>
        <p:spPr>
          <a:xfrm flipH="1" flipV="1">
            <a:off x="4270132" y="4025603"/>
            <a:ext cx="889308" cy="1236533"/>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C53609E-D1A8-40FA-ADBE-E16CA50F2133}"/>
              </a:ext>
            </a:extLst>
          </p:cNvPr>
          <p:cNvCxnSpPr>
            <a:cxnSpLocks/>
            <a:stCxn id="14" idx="1"/>
          </p:cNvCxnSpPr>
          <p:nvPr/>
        </p:nvCxnSpPr>
        <p:spPr>
          <a:xfrm flipH="1" flipV="1">
            <a:off x="4726073" y="3735594"/>
            <a:ext cx="3141996" cy="283740"/>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624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125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par>
                          <p:cTn id="29" fill="hold">
                            <p:stCondLst>
                              <p:cond delay="1750"/>
                            </p:stCondLst>
                            <p:childTnLst>
                              <p:par>
                                <p:cTn id="30" presetID="22" presetClass="entr" presetSubtype="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par>
                          <p:cTn id="33" fill="hold">
                            <p:stCondLst>
                              <p:cond delay="2250"/>
                            </p:stCondLst>
                            <p:childTnLst>
                              <p:par>
                                <p:cTn id="34" presetID="22" presetClass="entr" presetSubtype="2"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275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tanding on a table&#10;&#10;Description generated with very high confidence">
            <a:extLst>
              <a:ext uri="{FF2B5EF4-FFF2-40B4-BE49-F238E27FC236}">
                <a16:creationId xmlns:a16="http://schemas.microsoft.com/office/drawing/2014/main" id="{EDAA84AF-A57B-4848-A521-75C467212D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90" y="-1"/>
            <a:ext cx="12431602" cy="6994526"/>
          </a:xfrm>
          <a:prstGeom prst="rect">
            <a:avLst/>
          </a:prstGeom>
        </p:spPr>
      </p:pic>
      <p:sp>
        <p:nvSpPr>
          <p:cNvPr id="22" name="Rectangle 21"/>
          <p:cNvSpPr/>
          <p:nvPr/>
        </p:nvSpPr>
        <p:spPr bwMode="auto">
          <a:xfrm>
            <a:off x="-49729" y="-1"/>
            <a:ext cx="7477030" cy="3861273"/>
          </a:xfrm>
          <a:prstGeom prst="rect">
            <a:avLst/>
          </a:prstGeom>
          <a:gradFill flip="none" rotWithShape="1">
            <a:gsLst>
              <a:gs pos="0">
                <a:srgbClr val="2C291A">
                  <a:alpha val="89000"/>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Title 2"/>
          <p:cNvSpPr>
            <a:spLocks noGrp="1"/>
          </p:cNvSpPr>
          <p:nvPr>
            <p:ph type="title"/>
          </p:nvPr>
        </p:nvSpPr>
        <p:spPr>
          <a:xfrm>
            <a:off x="1325222" y="633593"/>
            <a:ext cx="10603244" cy="411045"/>
          </a:xfrm>
        </p:spPr>
        <p:txBody>
          <a:bodyPr/>
          <a:lstStyle/>
          <a:p>
            <a:r>
              <a:rPr lang="en-US" b="1" dirty="0">
                <a:solidFill>
                  <a:schemeClr val="bg2"/>
                </a:solidFill>
              </a:rPr>
              <a:t>Simplified for business</a:t>
            </a:r>
          </a:p>
        </p:txBody>
      </p:sp>
      <p:sp>
        <p:nvSpPr>
          <p:cNvPr id="14" name="Rectangle 13"/>
          <p:cNvSpPr>
            <a:spLocks noChangeAspect="1"/>
          </p:cNvSpPr>
          <p:nvPr/>
        </p:nvSpPr>
        <p:spPr>
          <a:xfrm>
            <a:off x="9130234" y="4038326"/>
            <a:ext cx="3015401" cy="1038418"/>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Quickly setup new employees to get them going</a:t>
            </a:r>
          </a:p>
        </p:txBody>
      </p:sp>
      <p:sp>
        <p:nvSpPr>
          <p:cNvPr id="18" name="Rectangle 17"/>
          <p:cNvSpPr>
            <a:spLocks noChangeAspect="1"/>
          </p:cNvSpPr>
          <p:nvPr/>
        </p:nvSpPr>
        <p:spPr>
          <a:xfrm>
            <a:off x="5027926" y="1157562"/>
            <a:ext cx="2716625" cy="1038418"/>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Manage users &amp; devices with a single console</a:t>
            </a:r>
          </a:p>
        </p:txBody>
      </p:sp>
      <p:sp>
        <p:nvSpPr>
          <p:cNvPr id="26" name="Rectangle 25">
            <a:extLst>
              <a:ext uri="{FF2B5EF4-FFF2-40B4-BE49-F238E27FC236}">
                <a16:creationId xmlns:a16="http://schemas.microsoft.com/office/drawing/2014/main" id="{5A6A83DA-7B4F-4132-A858-E81A24FD44D2}"/>
              </a:ext>
            </a:extLst>
          </p:cNvPr>
          <p:cNvSpPr>
            <a:spLocks noChangeAspect="1"/>
          </p:cNvSpPr>
          <p:nvPr/>
        </p:nvSpPr>
        <p:spPr>
          <a:xfrm>
            <a:off x="1979527" y="4365826"/>
            <a:ext cx="2716625" cy="1038418"/>
          </a:xfrm>
          <a:prstGeom prst="rect">
            <a:avLst/>
          </a:prstGeom>
          <a:solidFill>
            <a:schemeClr val="accent1">
              <a:alpha val="86000"/>
            </a:schemeClr>
          </a:solidFill>
          <a:ln w="12700">
            <a:solidFill>
              <a:schemeClr val="bg2"/>
            </a:solidFill>
          </a:ln>
        </p:spPr>
        <p:txBody>
          <a:bodyPr wrap="square" lIns="137141" tIns="0" rIns="137141" bIns="0" anchor="ctr" anchorCtr="0">
            <a:noAutofit/>
          </a:bodyPr>
          <a:lstStyle/>
          <a:p>
            <a:pPr algn="ctr" defTabSz="914049">
              <a:spcAft>
                <a:spcPts val="1198"/>
              </a:spcAft>
              <a:defRPr/>
            </a:pPr>
            <a:r>
              <a:rPr lang="en-US" sz="1599" kern="0">
                <a:solidFill>
                  <a:srgbClr val="FFFFFF"/>
                </a:solidFill>
                <a:latin typeface="Segoe UI Semibold"/>
              </a:rPr>
              <a:t>Simplify with a single login for all devices</a:t>
            </a:r>
          </a:p>
        </p:txBody>
      </p:sp>
      <p:grpSp>
        <p:nvGrpSpPr>
          <p:cNvPr id="7" name="Group 6">
            <a:extLst>
              <a:ext uri="{FF2B5EF4-FFF2-40B4-BE49-F238E27FC236}">
                <a16:creationId xmlns:a16="http://schemas.microsoft.com/office/drawing/2014/main" id="{13906DB1-A9B1-4F66-98DF-E4765EA3F622}"/>
              </a:ext>
            </a:extLst>
          </p:cNvPr>
          <p:cNvGrpSpPr/>
          <p:nvPr/>
        </p:nvGrpSpPr>
        <p:grpSpPr>
          <a:xfrm>
            <a:off x="493397" y="480469"/>
            <a:ext cx="699453" cy="699453"/>
            <a:chOff x="482902" y="471092"/>
            <a:chExt cx="685800" cy="685800"/>
          </a:xfrm>
        </p:grpSpPr>
        <p:sp>
          <p:nvSpPr>
            <p:cNvPr id="24" name="Oval 23">
              <a:extLst>
                <a:ext uri="{FF2B5EF4-FFF2-40B4-BE49-F238E27FC236}">
                  <a16:creationId xmlns:a16="http://schemas.microsoft.com/office/drawing/2014/main" id="{8ECDE35B-DDEB-484C-8E10-D35A7937C468}"/>
                </a:ext>
              </a:extLst>
            </p:cNvPr>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D6E3F9E4-608F-4ED6-9011-B5F4E1850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02" y="471092"/>
              <a:ext cx="685800" cy="685800"/>
            </a:xfrm>
            <a:prstGeom prst="rect">
              <a:avLst/>
            </a:prstGeom>
          </p:spPr>
        </p:pic>
      </p:grpSp>
      <p:cxnSp>
        <p:nvCxnSpPr>
          <p:cNvPr id="11" name="Straight Arrow Connector 10">
            <a:extLst>
              <a:ext uri="{FF2B5EF4-FFF2-40B4-BE49-F238E27FC236}">
                <a16:creationId xmlns:a16="http://schemas.microsoft.com/office/drawing/2014/main" id="{2F904337-CEBA-4A3C-8BD9-C6B304EC9AF2}"/>
              </a:ext>
            </a:extLst>
          </p:cNvPr>
          <p:cNvCxnSpPr>
            <a:cxnSpLocks/>
            <a:stCxn id="26" idx="3"/>
          </p:cNvCxnSpPr>
          <p:nvPr/>
        </p:nvCxnSpPr>
        <p:spPr>
          <a:xfrm>
            <a:off x="4696153" y="4885035"/>
            <a:ext cx="2355712" cy="1149703"/>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0B1357-C8B0-4D4C-8EA9-722F0154AEA3}"/>
              </a:ext>
            </a:extLst>
          </p:cNvPr>
          <p:cNvCxnSpPr>
            <a:cxnSpLocks/>
            <a:stCxn id="18" idx="2"/>
          </p:cNvCxnSpPr>
          <p:nvPr/>
        </p:nvCxnSpPr>
        <p:spPr>
          <a:xfrm>
            <a:off x="6386239" y="2195979"/>
            <a:ext cx="708712" cy="997892"/>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033142-4F5D-4A87-8FEF-BF2277CA1247}"/>
              </a:ext>
            </a:extLst>
          </p:cNvPr>
          <p:cNvCxnSpPr>
            <a:cxnSpLocks/>
            <a:stCxn id="14" idx="1"/>
          </p:cNvCxnSpPr>
          <p:nvPr/>
        </p:nvCxnSpPr>
        <p:spPr>
          <a:xfrm flipH="1">
            <a:off x="6947314" y="4557536"/>
            <a:ext cx="2182920" cy="674243"/>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531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righ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2.xml><?xml version="1.0" encoding="utf-8"?>
<a:theme xmlns:a="http://schemas.openxmlformats.org/drawingml/2006/main" name="16-9_Business_BLUE_2017_01">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3.xml><?xml version="1.0" encoding="utf-8"?>
<a:theme xmlns:a="http://schemas.openxmlformats.org/drawingml/2006/main" name="1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4.xml><?xml version="1.0" encoding="utf-8"?>
<a:theme xmlns:a="http://schemas.openxmlformats.org/drawingml/2006/main" name="2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5.xml><?xml version="1.0" encoding="utf-8"?>
<a:theme xmlns:a="http://schemas.openxmlformats.org/drawingml/2006/main" name="1_Office 365 PPT Template -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6.xml><?xml version="1.0" encoding="utf-8"?>
<a:theme xmlns:a="http://schemas.openxmlformats.org/drawingml/2006/main" name="Comm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Customer ready presentation for Microsoft Office 365 Business.</DocumentDescription>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presentations</TermName>
          <TermId xmlns="http://schemas.microsoft.com/office/infopath/2007/PartnerControls">317da5a4-398e-4c38-b265-afd519770055</TermId>
        </TermInfo>
      </Terms>
    </hd9637eefc984b85b6097c6374e15725>
    <od9986d31974458fb3007746ec0bce5f xmlns="230e9df3-be65-4c73-a93b-d1236ebd677e">
      <Terms xmlns="http://schemas.microsoft.com/office/infopath/2007/PartnerControls"/>
    </od9986d31974458fb3007746ec0bce5f>
    <k20e0dfa74bf4e44818db03027b0ccd8 xmlns="230e9df3-be65-4c73-a93b-d1236ebd677e">
      <Terms xmlns="http://schemas.microsoft.com/office/infopath/2007/PartnerControls"/>
    </k20e0dfa74bf4e44818db03027b0ccd8>
    <Owner xmlns="230e9df3-be65-4c73-a93b-d1236ebd677e">
      <UserInfo>
        <DisplayName>Gabe Long</DisplayName>
        <AccountId>200</AccountId>
        <AccountType/>
      </UserInfo>
    </Owner>
    <PublishDate xmlns="230E9DF3-BE65-4C73-A93B-D1236EBD677E">2017-07-10T07:00:00+00:00</PublishDate>
    <k21a64daf20d4502b2796a1c6b8ce6c8 xmlns="230e9df3-be65-4c73-a93b-d1236ebd677e">
      <Terms xmlns="http://schemas.microsoft.com/office/infopath/2007/PartnerControls"/>
    </k21a64daf20d4502b2796a1c6b8ce6c8>
    <GenericHTML1 xmlns="230e9df3-be65-4c73-a93b-d1236ebd677e"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l3c3ea61849e4288a8acc49bb5388e8c xmlns="230e9df3-be65-4c73-a93b-d1236ebd677e">
      <Terms xmlns="http://schemas.microsoft.com/office/infopath/2007/PartnerControls"/>
    </l3c3ea61849e4288a8acc49bb5388e8c>
    <Blog_x0020_Name xmlns="230e9df3-be65-4c73-a93b-d1236ebd677e" xsi:nil="true"/>
    <eb54ac91059940029a3cc8a4ff5af673 xmlns="230e9df3-be65-4c73-a93b-d1236ebd677e">
      <Terms xmlns="http://schemas.microsoft.com/office/infopath/2007/PartnerControls"/>
    </eb54ac91059940029a3cc8a4ff5af673>
    <PublishingPageContent xmlns="http://schemas.microsoft.com/sharepoint/v3" xsi:nil="true"/>
    <ContentID xmlns="230e9df3-be65-4c73-a93b-d1236ebd677e" xsi:nil="true"/>
    <Coowner xmlns="230e9df3-be65-4c73-a93b-d1236ebd677e">
      <UserInfo>
        <DisplayName>i:0#.f|membership|v-brisch@microsoft.com</DisplayName>
        <AccountId>41</AccountId>
        <AccountType/>
      </UserInfo>
      <UserInfo>
        <DisplayName>i:0#.f|membership|v-chstin@microsoft.com</DisplayName>
        <AccountId>30024</AccountId>
        <AccountType/>
      </UserInfo>
      <UserInfo>
        <DisplayName>i:0#.f|membership|jchandoo@microsoft.com</DisplayName>
        <AccountId>17969</AccountId>
        <AccountType/>
      </UserInfo>
    </Coowner>
    <ef109fd36bcf4bcd9dd945731030600b xmlns="230e9df3-be65-4c73-a93b-d1236ebd677e">
      <Terms xmlns="http://schemas.microsoft.com/office/infopath/2007/PartnerControls"/>
    </ef109fd36bcf4bcd9dd945731030600b>
    <ApplyWorkflowRules xmlns="230E9DF3-BE65-4C73-A93B-D1236EBD677E" xsi:nil="true"/>
    <bf80e81150e248c48aa8cffdf0021a1f xmlns="230e9df3-be65-4c73-a93b-d1236ebd677e">
      <Terms xmlns="http://schemas.microsoft.com/office/infopath/2007/PartnerControl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m6d26e40ac264097a006193f92232ece>
    <b60f8d2dbb984f349d80d8196897f4d3 xmlns="230e9df3-be65-4c73-a93b-d1236ebd677e">
      <Terms xmlns="http://schemas.microsoft.com/office/infopath/2007/PartnerControls"/>
    </b60f8d2dbb984f349d80d8196897f4d3>
    <Thumbnail1 xmlns="230e9df3-be65-4c73-a93b-d1236ebd677e">
      <Url xsi:nil="true"/>
      <Description xsi:nil="true"/>
    </Thumbnail1>
    <i0d941ee1e744ffea7aeee9924c91cbb xmlns="230e9df3-be65-4c73-a93b-d1236ebd677e">
      <Terms xmlns="http://schemas.microsoft.com/office/infopath/2007/PartnerControls"/>
    </i0d941ee1e744ffea7aeee9924c91cbb>
    <RoutingRuleDescription xmlns="http://schemas.microsoft.com/sharepoint/v3" xsi:nil="true"/>
    <PublishingExpirationDate xmlns="http://schemas.microsoft.com/sharepoint/v3" xsi:nil="true"/>
    <TaxKeywordTaxHTField xmlns="230e9df3-be65-4c73-a93b-d1236ebd677e">
      <Terms xmlns="http://schemas.microsoft.com/office/infopath/2007/PartnerControls"/>
    </TaxKeywordTaxHTField>
    <ReportOwner xmlns="http://schemas.microsoft.com/sharepoint/v3">
      <UserInfo>
        <DisplayName/>
        <AccountId xsi:nil="true"/>
        <AccountType/>
      </UserInfo>
    </ReportOwner>
    <i1b478372f814787abd313030b81fcb2 xmlns="230e9df3-be65-4c73-a93b-d1236ebd677e">
      <Terms xmlns="http://schemas.microsoft.com/office/infopath/2007/PartnerControls"/>
    </i1b478372f814787abd313030b81fcb2>
    <b4224c12c78d42ea9b214de0badf8358 xmlns="230e9df3-be65-4c73-a93b-d1236ebd677e">
      <Terms xmlns="http://schemas.microsoft.com/office/infopath/2007/PartnerControls"/>
    </b4224c12c78d42ea9b214de0badf8358>
    <TaxCatchAll xmlns="230e9df3-be65-4c73-a93b-d1236ebd677e">
      <Value>38</Value>
      <Value>45</Value>
    </TaxCatchAll>
    <mb88723863e1404388ba3733387d48df xmlns="230e9df3-be65-4c73-a93b-d1236ebd677e">
      <Terms xmlns="http://schemas.microsoft.com/office/infopath/2007/PartnerControls"/>
    </mb88723863e1404388ba3733387d48df>
    <m6c7b4717b6346e6a075a59dd47eac69 xmlns="230e9df3-be65-4c73-a93b-d1236ebd677e">
      <Terms xmlns="http://schemas.microsoft.com/office/infopath/2007/PartnerControls"/>
    </m6c7b4717b6346e6a075a59dd47eac69>
    <kf34bcdc8fc34e479d3f94c6210e8e27 xmlns="230e9df3-be65-4c73-a93b-d1236ebd677e">
      <Terms xmlns="http://schemas.microsoft.com/office/infopath/2007/PartnerControls"/>
    </kf34bcdc8fc34e479d3f94c6210e8e27>
    <GenericText2 xmlns="230e9df3-be65-4c73-a93b-d1236ebd677e" xsi:nil="true"/>
    <_dlc_DocId xmlns="230e9df3-be65-4c73-a93b-d1236ebd677e">G03KC-1680643135-8293</_dlc_DocId>
    <_dlc_DocIdUrl xmlns="230e9df3-be65-4c73-a93b-d1236ebd677e">
      <Url>https://microsoft.sharepoint.com/sites/Infopedia_G03KC/_layouts/15/DocIdRedir.aspx?ID=G03KC-1680643135-8293</Url>
      <Description>G03KC-1680643135-8293</Description>
    </_dlc_DocIdUrl>
    <FolderExtensions xmlns="230e9df3-be65-4c73-a93b-d1236ebd677e" xsi:nil="true"/>
    <ga0c0bf70a6644469c61b3efa7025301 xmlns="230e9df3-be65-4c73-a93b-d1236ebd677e">
      <Terms xmlns="http://schemas.microsoft.com/office/infopath/2007/PartnerControls"/>
    </ga0c0bf70a6644469c61b3efa7025301>
    <ParentID1 xmlns="230e9df3-be65-4c73-a93b-d1236ebd677e">G03KC-1-8289</ParentID1>
  </documentManagement>
</p:properties>
</file>

<file path=customXml/item2.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163887025105364D8153C6080327FC09" ma:contentTypeVersion="11" ma:contentTypeDescription="" ma:contentTypeScope="" ma:versionID="ca1fc386a17e674d00f2c8cf0ae88fb9">
  <xsd:schema xmlns:xsd="http://www.w3.org/2001/XMLSchema" xmlns:xs="http://www.w3.org/2001/XMLSchema" xmlns:p="http://schemas.microsoft.com/office/2006/metadata/properties" xmlns:ns1="http://schemas.microsoft.com/sharepoint/v3" xmlns:ns2="230e9df3-be65-4c73-a93b-d1236ebd677e" xmlns:ns3="230E9DF3-BE65-4C73-A93B-D1236EBD677E" targetNamespace="http://schemas.microsoft.com/office/2006/metadata/properties" ma:root="true" ma:fieldsID="0468d05b60649b5d0bd8b4b83281fd0e" ns1:_="" ns2:_="" ns3:_="">
    <xsd:import namespace="http://schemas.microsoft.com/sharepoint/v3"/>
    <xsd:import namespace="230e9df3-be65-4c73-a93b-d1236ebd677e"/>
    <xsd:import namespace="230E9DF3-BE65-4C73-A93B-D1236EBD677E"/>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1:PublishingPageContent" minOccurs="0"/>
                <xsd:element ref="ns2:Thumbnail1" minOccurs="0"/>
                <xsd:element ref="ns1:PublishingExpirationDate" minOccurs="0"/>
                <xsd:element ref="ns3:ApplyWorkflowRules" minOccurs="0"/>
                <xsd:element ref="ns2:ContentID" minOccurs="0"/>
                <xsd:element ref="ns2:Blog_x0020_Name" minOccurs="0"/>
                <xsd:element ref="ns2:Coowner" minOccurs="0"/>
                <xsd:element ref="ns1:AverageRating" minOccurs="0"/>
                <xsd:element ref="ns1:RatingCount" minOccurs="0"/>
                <xsd:element ref="ns2:FolderExtensions" minOccurs="0"/>
                <xsd:element ref="ns2:ParentID1" minOccurs="0"/>
                <xsd:element ref="ns2:GenericText2" minOccurs="0"/>
                <xsd:element ref="ns2:GenericHTML1"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_dlc_DocIdPersistId" minOccurs="0"/>
                <xsd:element ref="ns2:eb54ac91059940029a3cc8a4ff5af673" minOccurs="0"/>
                <xsd:element ref="ns2:_dlc_DocIdUrl" minOccurs="0"/>
                <xsd:element ref="ns1:ReportOwner" minOccurs="0"/>
                <xsd:element ref="ns2:bf80e81150e248c48aa8cffdf0021a1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hidden="true" ma:internalName="RoutingRuleDescription" ma:readOnly="false">
      <xsd:simpleType>
        <xsd:restriction base="dms:Text">
          <xsd:maxLength value="255"/>
        </xsd:restriction>
      </xsd:simpleType>
    </xsd:element>
    <xsd:element name="PublishingPageContent" ma:index="9"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AverageRating" ma:index="28"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ReportOwner" ma:index="70"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umbnail1" ma:index="10"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5" nillable="true" ma:displayName="Content ID" ma:indexed="true" ma:internalName="ContentID" ma:readOnly="false">
      <xsd:simpleType>
        <xsd:restriction base="dms:Text">
          <xsd:maxLength value="255"/>
        </xsd:restriction>
      </xsd:simpleType>
    </xsd:element>
    <xsd:element name="Blog_x0020_Name" ma:index="16" nillable="true" ma:displayName="Blog Name" ma:description="Title of an Infopedia Blog" ma:internalName="Blog_x0020_Name">
      <xsd:simpleType>
        <xsd:restriction base="dms:Text">
          <xsd:maxLength value="255"/>
        </xsd:restriction>
      </xsd:simpleType>
    </xsd:element>
    <xsd:element name="Coowner" ma:index="22"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olderExtensions" ma:index="35" nillable="true" ma:displayName="Folder Extensions" ma:description="On-DocSet sub folder to support inactive documents views." ma:internalName="FolderExtensions">
      <xsd:simpleType>
        <xsd:restriction base="dms:Unknown"/>
      </xsd:simpleType>
    </xsd:element>
    <xsd:element name="ParentID1" ma:index="36"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GenericText2" ma:index="38"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9" nillable="true" ma:displayName="GenericHTML1" ma:description="Generic field for future features in implementation" ma:internalName="GenericHTML1">
      <xsd:simpleType>
        <xsd:restriction base="dms:Unknown"/>
      </xsd:simple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79eb6d77-6000-4a3e-94a1-02065c4843b2}" ma:internalName="TaxCatchAll" ma:showField="CatchAllData"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79eb6d77-6000-4a3e-94a1-02065c4843b2}" ma:internalName="TaxCatchAllLabel" ma:readOnly="true" ma:showField="CatchAllDataLabel"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_dlc_DocIdPersistId" ma:index="67" nillable="true" ma:displayName="Persist ID" ma:description="Keep ID on add." ma:hidden="true" ma:internalName="_dlc_DocIdPersistId" ma:readOnly="true">
      <xsd:simpleType>
        <xsd:restriction base="dms:Boolean"/>
      </xsd:simpleType>
    </xsd:element>
    <xsd:element name="eb54ac91059940029a3cc8a4ff5af673" ma:index="68"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bf80e81150e248c48aa8cffdf0021a1f" ma:index="71"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14"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87B80AE-824B-4E9D-B1AE-A071A4F43C84}">
  <ds:schemaRefs>
    <ds:schemaRef ds:uri="http://purl.org/dc/elements/1.1/"/>
    <ds:schemaRef ds:uri="http://schemas.microsoft.com/office/2006/metadata/properties"/>
    <ds:schemaRef ds:uri="cb10178a-0131-4bb0-b1cc-14aec83e63b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be8169a-0a67-4dc0-939d-aae4e1a17cc3"/>
    <ds:schemaRef ds:uri="http://www.w3.org/XML/1998/namespace"/>
    <ds:schemaRef ds:uri="http://purl.org/dc/dcmitype/"/>
  </ds:schemaRefs>
</ds:datastoreItem>
</file>

<file path=customXml/itemProps2.xml><?xml version="1.0" encoding="utf-8"?>
<ds:datastoreItem xmlns:ds="http://schemas.openxmlformats.org/officeDocument/2006/customXml" ds:itemID="{3888044A-10D2-4034-9DD5-7A8D64BF7721}"/>
</file>

<file path=customXml/itemProps3.xml><?xml version="1.0" encoding="utf-8"?>
<ds:datastoreItem xmlns:ds="http://schemas.openxmlformats.org/officeDocument/2006/customXml" ds:itemID="{446D5774-3240-406D-9103-778E90028441}">
  <ds:schemaRefs>
    <ds:schemaRef ds:uri="http://schemas.microsoft.com/sharepoint/v3/contenttype/forms"/>
  </ds:schemaRefs>
</ds:datastoreItem>
</file>

<file path=customXml/itemProps4.xml><?xml version="1.0" encoding="utf-8"?>
<ds:datastoreItem xmlns:ds="http://schemas.openxmlformats.org/officeDocument/2006/customXml" ds:itemID="{C450C208-3B97-4827-A7B1-3C2144C30C73}"/>
</file>

<file path=customXml/itemProps5.xml><?xml version="1.0" encoding="utf-8"?>
<ds:datastoreItem xmlns:ds="http://schemas.openxmlformats.org/officeDocument/2006/customXml" ds:itemID="{6EF7876D-E4DD-4487-8CEC-86873BE54B5A}"/>
</file>

<file path=docProps/app.xml><?xml version="1.0" encoding="utf-8"?>
<Properties xmlns="http://schemas.openxmlformats.org/officeDocument/2006/extended-properties" xmlns:vt="http://schemas.openxmlformats.org/officeDocument/2006/docPropsVTypes">
  <TotalTime>0</TotalTime>
  <Words>2607</Words>
  <Application>Microsoft Office PowerPoint</Application>
  <PresentationFormat>Custom</PresentationFormat>
  <Paragraphs>302</Paragraphs>
  <Slides>25</Slides>
  <Notes>25</Notes>
  <HiddenSlides>1</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25</vt:i4>
      </vt:variant>
    </vt:vector>
  </HeadingPairs>
  <TitlesOfParts>
    <vt:vector size="43" baseType="lpstr">
      <vt:lpstr>Arial</vt:lpstr>
      <vt:lpstr>Calibri</vt:lpstr>
      <vt:lpstr>Consolas</vt:lpstr>
      <vt:lpstr>Segoe MDL2 Assets</vt:lpstr>
      <vt:lpstr>Segoe UI</vt:lpstr>
      <vt:lpstr>Segoe UI Light</vt:lpstr>
      <vt:lpstr>Segoe UI Semibold</vt:lpstr>
      <vt:lpstr>Segoe UI Semilight</vt:lpstr>
      <vt:lpstr>Times New Roman</vt:lpstr>
      <vt:lpstr>Wingdings</vt:lpstr>
      <vt:lpstr>BCS PPT Template_Draft2</vt:lpstr>
      <vt:lpstr>16-9_Business_BLUE_2017_01</vt:lpstr>
      <vt:lpstr>1_BCS PPT Template_Draft2</vt:lpstr>
      <vt:lpstr>2_BCS PPT Template_Draft2</vt:lpstr>
      <vt:lpstr>1_Office 365 PPT Template - 2017</vt:lpstr>
      <vt:lpstr>Common Slides</vt:lpstr>
      <vt:lpstr>3_Windows 10 Brand Template 16x9</vt:lpstr>
      <vt:lpstr>think-cell Slide</vt:lpstr>
      <vt:lpstr>Purpose: A presentation-ready narrative introducing Microsoft 365 Business to SMB customers.  Audience and guidance: This narrative is relevant for anyone who sells to customers with 1-300 users. (BDM, Owner, etc.).   This presentation is designed for you to customize with your own storytelling. It includes examples that are common, but use your knowledge of your customers in examples and tell stories that will be relevant to them.  IMPORTANT: if you choose to share this presentation with your customer, be sure to delete the [Slide Objective and Key Takeaways] and [Talk Track] portions from each of the speaker notes, leaving behind only [Messaging].</vt:lpstr>
      <vt:lpstr>PowerPoint Presentation</vt:lpstr>
      <vt:lpstr>The reality of SMB today</vt:lpstr>
      <vt:lpstr>PowerPoint Presentation</vt:lpstr>
      <vt:lpstr>PowerPoint Presentation</vt:lpstr>
      <vt:lpstr>Achieve more together</vt:lpstr>
      <vt:lpstr>Anywhere it matters</vt:lpstr>
      <vt:lpstr>Always-on security</vt:lpstr>
      <vt:lpstr>Simplified for business</vt:lpstr>
      <vt:lpstr>Our expertise + Microsoft 365 Business</vt:lpstr>
      <vt:lpstr>One solution, designed for your business</vt:lpstr>
      <vt:lpstr>Demo</vt:lpstr>
      <vt:lpstr>Thank you</vt:lpstr>
      <vt:lpstr>Email, schedule, meet, and chat</vt:lpstr>
      <vt:lpstr>Create and collaborate</vt:lpstr>
      <vt:lpstr>Stay a step ahead</vt:lpstr>
      <vt:lpstr>Turn thoughts into action</vt:lpstr>
      <vt:lpstr>Stay productive on the go</vt:lpstr>
      <vt:lpstr>Sync files automatically and work offline</vt:lpstr>
      <vt:lpstr>Work together anywhere</vt:lpstr>
      <vt:lpstr>Security that travels with you</vt:lpstr>
      <vt:lpstr>Reduce your security risk</vt:lpstr>
      <vt:lpstr>Help protect your devices, data, and people</vt:lpstr>
      <vt:lpstr>Get up and running fast</vt:lpstr>
      <vt:lpstr>Stay up to 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Business Presentation</dc:title>
  <cp:lastModifiedBy/>
  <cp:revision>1</cp:revision>
  <dcterms:modified xsi:type="dcterms:W3CDTF">2017-10-28T22:06:41Z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0x0101000E4CB7077FEE4FF7AE86D4A500EEC780030016C849C62B10EB41ACA8C7EEDEF40BB200163887025105364D8153C6080327FC09</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gabelong@microsoft.com</vt:lpwstr>
  </property>
  <property fmtid="{D5CDD505-2E9C-101B-9397-08002B2CF9AE}" pid="6" name="MSIP_Label_f42aa342-8706-4288-bd11-ebb85995028c_SetDate">
    <vt:lpwstr>2017-10-27T19:16:24.8094074Z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of67e5d4b76f4a9db8769983fda9cec0">
    <vt:lpwstr/>
  </property>
  <property fmtid="{D5CDD505-2E9C-101B-9397-08002B2CF9AE}" pid="12" name="TaxKeyword">
    <vt:lpwstr/>
  </property>
  <property fmtid="{D5CDD505-2E9C-101B-9397-08002B2CF9AE}" pid="13" name="NewsType">
    <vt:lpwstr/>
  </property>
  <property fmtid="{D5CDD505-2E9C-101B-9397-08002B2CF9AE}" pid="14" name="_dlc_policyId">
    <vt:lpwstr/>
  </property>
  <property fmtid="{D5CDD505-2E9C-101B-9397-08002B2CF9AE}" pid="15" name="Region">
    <vt:lpwstr/>
  </property>
  <property fmtid="{D5CDD505-2E9C-101B-9397-08002B2CF9AE}" pid="16" name="Confidentiality">
    <vt:lpwstr>38;#customer ready|8986c41d-21c5-4f8f-8a12-ea4625b46858</vt:lpwstr>
  </property>
  <property fmtid="{D5CDD505-2E9C-101B-9397-08002B2CF9AE}" pid="17" name="ItemType">
    <vt:lpwstr>45;#presentations|317da5a4-398e-4c38-b265-afd519770055</vt:lpwstr>
  </property>
  <property fmtid="{D5CDD505-2E9C-101B-9397-08002B2CF9AE}" pid="20" name="MSProducts">
    <vt:lpwstr/>
  </property>
  <property fmtid="{D5CDD505-2E9C-101B-9397-08002B2CF9AE}" pid="21" name="Industries">
    <vt:lpwstr/>
  </property>
  <property fmtid="{D5CDD505-2E9C-101B-9397-08002B2CF9AE}" pid="22" name="Audience">
    <vt:lpwstr/>
  </property>
  <property fmtid="{D5CDD505-2E9C-101B-9397-08002B2CF9AE}" pid="23" name="Competitors">
    <vt:lpwstr/>
  </property>
  <property fmtid="{D5CDD505-2E9C-101B-9397-08002B2CF9AE}" pid="24" name="SMSGDomain">
    <vt:lpwstr/>
  </property>
  <property fmtid="{D5CDD505-2E9C-101B-9397-08002B2CF9AE}" pid="25" name="ExperienceContentType">
    <vt:lpwstr/>
  </property>
  <property fmtid="{D5CDD505-2E9C-101B-9397-08002B2CF9AE}" pid="26" name="BusinessArchitecture">
    <vt:lpwstr/>
  </property>
  <property fmtid="{D5CDD505-2E9C-101B-9397-08002B2CF9AE}" pid="27" name="Products">
    <vt:lpwstr/>
  </property>
  <property fmtid="{D5CDD505-2E9C-101B-9397-08002B2CF9AE}" pid="28" name="l6f004f21209409da86a713c0f24627d">
    <vt:lpwstr/>
  </property>
  <property fmtid="{D5CDD505-2E9C-101B-9397-08002B2CF9AE}" pid="29" name="MSProductsTaxHTField0">
    <vt:lpwstr/>
  </property>
  <property fmtid="{D5CDD505-2E9C-101B-9397-08002B2CF9AE}" pid="30" name="e8080b0481964c759b2c36ae49591b31">
    <vt:lpwstr/>
  </property>
  <property fmtid="{D5CDD505-2E9C-101B-9397-08002B2CF9AE}" pid="31" name="_docset_NoMedatataSyncRequired">
    <vt:lpwstr>False</vt:lpwstr>
  </property>
  <property fmtid="{D5CDD505-2E9C-101B-9397-08002B2CF9AE}" pid="32" name="Event Venue">
    <vt:lpwstr/>
  </property>
  <property fmtid="{D5CDD505-2E9C-101B-9397-08002B2CF9AE}" pid="33" name="Track">
    <vt:lpwstr/>
  </property>
  <property fmtid="{D5CDD505-2E9C-101B-9397-08002B2CF9AE}" pid="34" name="Languages">
    <vt:lpwstr/>
  </property>
  <property fmtid="{D5CDD505-2E9C-101B-9397-08002B2CF9AE}" pid="35" name="TechnicalLevel">
    <vt:lpwstr/>
  </property>
  <property fmtid="{D5CDD505-2E9C-101B-9397-08002B2CF9AE}" pid="36" name="IsMyDocuments">
    <vt:bool>true</vt:bool>
  </property>
  <property fmtid="{D5CDD505-2E9C-101B-9397-08002B2CF9AE}" pid="37" name="Audiences">
    <vt:lpwstr/>
  </property>
  <property fmtid="{D5CDD505-2E9C-101B-9397-08002B2CF9AE}" pid="38" name="ParentID1">
    <vt:lpwstr>G03KC-1-8289</vt:lpwstr>
  </property>
  <property fmtid="{D5CDD505-2E9C-101B-9397-08002B2CF9AE}" pid="39" name="ldac8aee9d1f469e8cd8c3f8d6a615f2">
    <vt:lpwstr/>
  </property>
  <property fmtid="{D5CDD505-2E9C-101B-9397-08002B2CF9AE}" pid="40" name="EmployeeRole">
    <vt:lpwstr/>
  </property>
  <property fmtid="{D5CDD505-2E9C-101B-9397-08002B2CF9AE}" pid="41" name="SharedWithUsers">
    <vt:lpwstr>437;#Aimee Chaille;#725;#Joseph Conaghan;#97893;#Jasmine Muerong;#32572;#Brittany Valdes</vt:lpwstr>
  </property>
  <property fmtid="{D5CDD505-2E9C-101B-9397-08002B2CF9AE}" pid="42" name="NewsTopic">
    <vt:lpwstr/>
  </property>
  <property fmtid="{D5CDD505-2E9C-101B-9397-08002B2CF9AE}" pid="43" name="Product">
    <vt:lpwstr/>
  </property>
  <property fmtid="{D5CDD505-2E9C-101B-9397-08002B2CF9AE}" pid="44" name="Event Location">
    <vt:lpwstr/>
  </property>
  <property fmtid="{D5CDD505-2E9C-101B-9397-08002B2CF9AE}" pid="45" name="Roles">
    <vt:lpwstr/>
  </property>
  <property fmtid="{D5CDD505-2E9C-101B-9397-08002B2CF9AE}" pid="46" name="Event1">
    <vt:lpwstr>622;#Unassigned|2c8af875-f38a-40b8-a0a9-056aed3fc8c0</vt:lpwstr>
  </property>
  <property fmtid="{D5CDD505-2E9C-101B-9397-08002B2CF9AE}" pid="47" name="ItemRetentionFormula">
    <vt:lpwstr/>
  </property>
  <property fmtid="{D5CDD505-2E9C-101B-9397-08002B2CF9AE}" pid="48" name="NewsSource">
    <vt:lpwstr/>
  </property>
  <property fmtid="{D5CDD505-2E9C-101B-9397-08002B2CF9AE}" pid="49" name="SMSGTags">
    <vt:lpwstr/>
  </property>
  <property fmtid="{D5CDD505-2E9C-101B-9397-08002B2CF9AE}" pid="50" name="_dlc_DocIdItemGuid">
    <vt:lpwstr>8a380aa6-5176-44ef-8c22-d06cb387418d</vt:lpwstr>
  </property>
  <property fmtid="{D5CDD505-2E9C-101B-9397-08002B2CF9AE}" pid="51" name="MSPhysicalGeography">
    <vt:lpwstr/>
  </property>
  <property fmtid="{D5CDD505-2E9C-101B-9397-08002B2CF9AE}" pid="52" name="Campaign">
    <vt:lpwstr/>
  </property>
  <property fmtid="{D5CDD505-2E9C-101B-9397-08002B2CF9AE}" pid="53" name="j3562c58ee414e028925bc902cfc01a1">
    <vt:lpwstr/>
  </property>
  <property fmtid="{D5CDD505-2E9C-101B-9397-08002B2CF9AE}" pid="54" name="EnterpriseDomainTags">
    <vt:lpwstr/>
  </property>
  <property fmtid="{D5CDD505-2E9C-101B-9397-08002B2CF9AE}" pid="55" name="la4444b61d19467597d63190b69ac227">
    <vt:lpwstr/>
  </property>
  <property fmtid="{D5CDD505-2E9C-101B-9397-08002B2CF9AE}" pid="56" name="ActivitiesAndPrograms">
    <vt:lpwstr/>
  </property>
  <property fmtid="{D5CDD505-2E9C-101B-9397-08002B2CF9AE}" pid="57" name="Segments">
    <vt:lpwstr/>
  </property>
  <property fmtid="{D5CDD505-2E9C-101B-9397-08002B2CF9AE}" pid="58" name="Partners">
    <vt:lpwstr/>
  </property>
  <property fmtid="{D5CDD505-2E9C-101B-9397-08002B2CF9AE}" pid="59" name="Topics">
    <vt:lpwstr/>
  </property>
  <property fmtid="{D5CDD505-2E9C-101B-9397-08002B2CF9AE}" pid="60" name="Groups">
    <vt:lpwstr/>
  </property>
  <property fmtid="{D5CDD505-2E9C-101B-9397-08002B2CF9AE}" pid="61" name="FolderExtensions">
    <vt:lpwstr/>
  </property>
  <property fmtid="{D5CDD505-2E9C-101B-9397-08002B2CF9AE}" pid="62" name="LastSharedByUser">
    <vt:lpwstr>yepolovi@microsoft.com</vt:lpwstr>
  </property>
  <property fmtid="{D5CDD505-2E9C-101B-9397-08002B2CF9AE}" pid="63" name="ODSWF1">
    <vt:lpwstr>, </vt:lpwstr>
  </property>
  <property fmtid="{D5CDD505-2E9C-101B-9397-08002B2CF9AE}" pid="64" name="Update Parent Child Relation">
    <vt:lpwstr>, </vt:lpwstr>
  </property>
  <property fmtid="{D5CDD505-2E9C-101B-9397-08002B2CF9AE}" pid="65" name="LastSharedByTime">
    <vt:filetime>2017-10-17T16:25:36Z</vt:filetime>
  </property>
  <property fmtid="{D5CDD505-2E9C-101B-9397-08002B2CF9AE}" pid="66" name="ODSWF2">
    <vt:lpwstr>, </vt:lpwstr>
  </property>
  <property fmtid="{D5CDD505-2E9C-101B-9397-08002B2CF9AE}" pid="69" name="ODSWF">
    <vt:lpwstr>, </vt:lpwstr>
  </property>
  <property fmtid="{D5CDD505-2E9C-101B-9397-08002B2CF9AE}" pid="70" name="ODSWF1(1)">
    <vt:lpwstr>, </vt:lpwstr>
  </property>
</Properties>
</file>