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2.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3.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4.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9" r:id="rId2"/>
    <p:sldMasterId id="2147483771" r:id="rId3"/>
    <p:sldMasterId id="2147483796" r:id="rId4"/>
    <p:sldMasterId id="2147483816" r:id="rId5"/>
  </p:sldMasterIdLst>
  <p:notesMasterIdLst>
    <p:notesMasterId r:id="rId33"/>
  </p:notesMasterIdLst>
  <p:sldIdLst>
    <p:sldId id="485" r:id="rId6"/>
    <p:sldId id="731" r:id="rId7"/>
    <p:sldId id="733" r:id="rId8"/>
    <p:sldId id="734" r:id="rId9"/>
    <p:sldId id="768" r:id="rId10"/>
    <p:sldId id="867" r:id="rId11"/>
    <p:sldId id="735" r:id="rId12"/>
    <p:sldId id="868" r:id="rId13"/>
    <p:sldId id="869" r:id="rId14"/>
    <p:sldId id="870" r:id="rId15"/>
    <p:sldId id="871" r:id="rId16"/>
    <p:sldId id="872" r:id="rId17"/>
    <p:sldId id="267" r:id="rId18"/>
    <p:sldId id="272" r:id="rId19"/>
    <p:sldId id="2022" r:id="rId20"/>
    <p:sldId id="269" r:id="rId21"/>
    <p:sldId id="270" r:id="rId22"/>
    <p:sldId id="271" r:id="rId23"/>
    <p:sldId id="2027" r:id="rId24"/>
    <p:sldId id="873" r:id="rId25"/>
    <p:sldId id="2025" r:id="rId26"/>
    <p:sldId id="2020" r:id="rId27"/>
    <p:sldId id="2021" r:id="rId28"/>
    <p:sldId id="2019" r:id="rId29"/>
    <p:sldId id="876" r:id="rId30"/>
    <p:sldId id="877" r:id="rId31"/>
    <p:sldId id="875" r:id="rId32"/>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3B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03" autoAdjust="0"/>
    <p:restoredTop sz="82275" autoAdjust="0"/>
  </p:normalViewPr>
  <p:slideViewPr>
    <p:cSldViewPr snapToGrid="0">
      <p:cViewPr varScale="1">
        <p:scale>
          <a:sx n="84" d="100"/>
          <a:sy n="84" d="100"/>
        </p:scale>
        <p:origin x="411"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0.77846017719316074"/>
          <c:h val="1"/>
        </c:manualLayout>
      </c:layout>
      <c:barChart>
        <c:barDir val="bar"/>
        <c:grouping val="clustered"/>
        <c:varyColors val="0"/>
        <c:ser>
          <c:idx val="0"/>
          <c:order val="0"/>
          <c:tx>
            <c:strRef>
              <c:f>Sheet1!$B$1</c:f>
              <c:strCache>
                <c:ptCount val="1"/>
                <c:pt idx="0">
                  <c:v>Column1</c:v>
                </c:pt>
              </c:strCache>
            </c:strRef>
          </c:tx>
          <c:spPr>
            <a:solidFill>
              <a:schemeClr val="tx2"/>
            </a:solidFill>
            <a:ln w="1905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da-DK"/>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Happy with current version</c:v>
                </c:pt>
                <c:pt idx="1">
                  <c:v>Too expensive</c:v>
                </c:pt>
                <c:pt idx="2">
                  <c:v>Will upgrade with new computer purchase</c:v>
                </c:pt>
                <c:pt idx="3">
                  <c:v>Don’t need Office</c:v>
                </c:pt>
                <c:pt idx="4">
                  <c:v>Waiting for next version</c:v>
                </c:pt>
                <c:pt idx="5">
                  <c:v>Don’t want to re-learn new version</c:v>
                </c:pt>
                <c:pt idx="6">
                  <c:v>Not worth the effort to install</c:v>
                </c:pt>
                <c:pt idx="7">
                  <c:v>Unsure new version is compatible with files</c:v>
                </c:pt>
                <c:pt idx="8">
                  <c:v>Computer incapable of running</c:v>
                </c:pt>
                <c:pt idx="9">
                  <c:v>Incompatible with other people’s files</c:v>
                </c:pt>
                <c:pt idx="10">
                  <c:v>Other</c:v>
                </c:pt>
                <c:pt idx="11">
                  <c:v>I believe I already have the latest version of Office</c:v>
                </c:pt>
              </c:strCache>
            </c:strRef>
          </c:cat>
          <c:val>
            <c:numRef>
              <c:f>Sheet1!$B$2:$B$13</c:f>
              <c:numCache>
                <c:formatCode>General</c:formatCode>
                <c:ptCount val="12"/>
                <c:pt idx="0">
                  <c:v>55</c:v>
                </c:pt>
                <c:pt idx="1">
                  <c:v>32</c:v>
                </c:pt>
                <c:pt idx="2">
                  <c:v>29</c:v>
                </c:pt>
                <c:pt idx="3">
                  <c:v>5</c:v>
                </c:pt>
                <c:pt idx="4">
                  <c:v>11</c:v>
                </c:pt>
                <c:pt idx="5">
                  <c:v>14</c:v>
                </c:pt>
                <c:pt idx="6">
                  <c:v>12</c:v>
                </c:pt>
                <c:pt idx="7">
                  <c:v>10</c:v>
                </c:pt>
                <c:pt idx="8">
                  <c:v>7</c:v>
                </c:pt>
                <c:pt idx="9">
                  <c:v>4</c:v>
                </c:pt>
                <c:pt idx="10">
                  <c:v>2</c:v>
                </c:pt>
                <c:pt idx="11">
                  <c:v>3</c:v>
                </c:pt>
              </c:numCache>
            </c:numRef>
          </c:val>
          <c:extLst>
            <c:ext xmlns:c16="http://schemas.microsoft.com/office/drawing/2014/chart" uri="{C3380CC4-5D6E-409C-BE32-E72D297353CC}">
              <c16:uniqueId val="{00000000-62F2-4563-94AB-8047D38DC743}"/>
            </c:ext>
          </c:extLst>
        </c:ser>
        <c:dLbls>
          <c:dLblPos val="outEnd"/>
          <c:showLegendKey val="0"/>
          <c:showVal val="1"/>
          <c:showCatName val="0"/>
          <c:showSerName val="0"/>
          <c:showPercent val="0"/>
          <c:showBubbleSize val="0"/>
        </c:dLbls>
        <c:gapWidth val="100"/>
        <c:axId val="593970320"/>
        <c:axId val="593972280"/>
      </c:barChart>
      <c:catAx>
        <c:axId val="593970320"/>
        <c:scaling>
          <c:orientation val="maxMin"/>
        </c:scaling>
        <c:delete val="1"/>
        <c:axPos val="l"/>
        <c:numFmt formatCode="General" sourceLinked="1"/>
        <c:majorTickMark val="out"/>
        <c:minorTickMark val="none"/>
        <c:tickLblPos val="nextTo"/>
        <c:crossAx val="593972280"/>
        <c:crosses val="autoZero"/>
        <c:auto val="1"/>
        <c:lblAlgn val="ctr"/>
        <c:lblOffset val="100"/>
        <c:noMultiLvlLbl val="0"/>
      </c:catAx>
      <c:valAx>
        <c:axId val="593972280"/>
        <c:scaling>
          <c:orientation val="minMax"/>
          <c:max val="100"/>
          <c:min val="0"/>
        </c:scaling>
        <c:delete val="1"/>
        <c:axPos val="t"/>
        <c:numFmt formatCode="General" sourceLinked="1"/>
        <c:majorTickMark val="out"/>
        <c:minorTickMark val="none"/>
        <c:tickLblPos val="nextTo"/>
        <c:crossAx val="5939703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a-D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85A1F4-38B1-4429-9803-7FE7F820A81D}" type="datetimeFigureOut">
              <a:rPr lang="da-DK" smtClean="0"/>
              <a:t>02-10-2018</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561AC1-A4F4-482D-BB52-615593AD1FB6}" type="slidenum">
              <a:rPr lang="da-DK" smtClean="0"/>
              <a:t>‹nr.›</a:t>
            </a:fld>
            <a:endParaRPr lang="da-DK"/>
          </a:p>
        </p:txBody>
      </p:sp>
    </p:spTree>
    <p:extLst>
      <p:ext uri="{BB962C8B-B14F-4D97-AF65-F5344CB8AC3E}">
        <p14:creationId xmlns:p14="http://schemas.microsoft.com/office/powerpoint/2010/main" val="3691799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769A5-6627-439B-AF6D-BE83299DC0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3231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Online and Mobile App – perfect for SMB</a:t>
            </a:r>
          </a:p>
          <a:p>
            <a:pPr>
              <a:lnSpc>
                <a:spcPct val="100000"/>
              </a:lnSpc>
            </a:pPr>
            <a:r>
              <a:rPr lang="en-US" sz="1200" b="1" dirty="0"/>
              <a:t>Decrease no-shows</a:t>
            </a:r>
          </a:p>
          <a:p>
            <a:pPr>
              <a:lnSpc>
                <a:spcPct val="100000"/>
              </a:lnSpc>
            </a:pPr>
            <a:r>
              <a:rPr lang="en-US" sz="1200" dirty="0"/>
              <a:t>Automatic confirmations and reminders to customers and staff.</a:t>
            </a:r>
          </a:p>
          <a:p>
            <a:pPr>
              <a:lnSpc>
                <a:spcPct val="100000"/>
              </a:lnSpc>
            </a:pPr>
            <a:r>
              <a:rPr lang="en-US" sz="1200" b="1" dirty="0"/>
              <a:t>Manage your appointments from anywhere</a:t>
            </a:r>
          </a:p>
          <a:p>
            <a:pPr>
              <a:lnSpc>
                <a:spcPct val="100000"/>
              </a:lnSpc>
            </a:pPr>
            <a:r>
              <a:rPr lang="en-US" sz="1200" dirty="0"/>
              <a:t>Bookings mobile app gives you control anywhere.</a:t>
            </a:r>
          </a:p>
          <a:p>
            <a:pPr>
              <a:lnSpc>
                <a:spcPct val="100000"/>
              </a:lnSpc>
            </a:pPr>
            <a:r>
              <a:rPr lang="en-US" sz="1200" b="1" dirty="0"/>
              <a:t>Be where your customers are</a:t>
            </a:r>
          </a:p>
          <a:p>
            <a:pPr>
              <a:lnSpc>
                <a:spcPct val="100000"/>
              </a:lnSpc>
            </a:pPr>
            <a:r>
              <a:rPr lang="en-US" sz="1200" dirty="0"/>
              <a:t>Connect Bookings to your business’s Facebook page so your customers can book from there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CB818E-66E2-4C5B-A287-133299F83D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476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US" sz="1200" dirty="0"/>
              <a:t>Customer management is automatically organized in your inbox.</a:t>
            </a:r>
          </a:p>
          <a:p>
            <a:pPr>
              <a:lnSpc>
                <a:spcPct val="100000"/>
              </a:lnSpc>
            </a:pPr>
            <a:endParaRPr lang="en-US" sz="1200" dirty="0"/>
          </a:p>
          <a:p>
            <a:pPr>
              <a:lnSpc>
                <a:spcPct val="100000"/>
              </a:lnSpc>
            </a:pPr>
            <a:r>
              <a:rPr lang="en-US" sz="1200" dirty="0"/>
              <a:t>Stay on top of what’s important with timely reminders. </a:t>
            </a:r>
          </a:p>
          <a:p>
            <a:pPr>
              <a:lnSpc>
                <a:spcPct val="100000"/>
              </a:lnSpc>
            </a:pPr>
            <a:endParaRPr lang="en-US" sz="1200" dirty="0"/>
          </a:p>
          <a:p>
            <a:pPr>
              <a:lnSpc>
                <a:spcPct val="100000"/>
              </a:lnSpc>
            </a:pPr>
            <a:r>
              <a:rPr lang="en-US" sz="1200" dirty="0"/>
              <a:t>Get team members on the same page with easy sharing. </a:t>
            </a:r>
          </a:p>
          <a:p>
            <a:pPr>
              <a:lnSpc>
                <a:spcPct val="100000"/>
              </a:lnSpc>
            </a:pPr>
            <a:endParaRPr lang="en-US" sz="1200" dirty="0"/>
          </a:p>
          <a:p>
            <a:pPr>
              <a:lnSpc>
                <a:spcPct val="100000"/>
              </a:lnSpc>
            </a:pPr>
            <a:r>
              <a:rPr lang="en-US" sz="1200" dirty="0"/>
              <a:t>Access it all on the go.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CB818E-66E2-4C5B-A287-133299F83D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57989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sz="1200" dirty="0"/>
              <a:t>Share information in an open and transparent way.</a:t>
            </a:r>
          </a:p>
          <a:p>
            <a:endParaRPr lang="en-US" sz="1200" dirty="0"/>
          </a:p>
          <a:p>
            <a:r>
              <a:rPr lang="en-US" sz="1200" dirty="0"/>
              <a:t>Communicate across geographies.</a:t>
            </a:r>
          </a:p>
          <a:p>
            <a:endParaRPr lang="en-US" sz="1200" dirty="0"/>
          </a:p>
          <a:p>
            <a:r>
              <a:rPr lang="en-US" sz="1200" dirty="0"/>
              <a:t>Conversations, files, and tools are kept in a team workspace.</a:t>
            </a:r>
          </a:p>
          <a:p>
            <a:endParaRPr lang="en-US" sz="1200" dirty="0"/>
          </a:p>
          <a:p>
            <a:r>
              <a:rPr lang="en-US" sz="1200" dirty="0"/>
              <a:t>Share and co-author Office files and other files in the app.</a:t>
            </a:r>
          </a:p>
          <a:p>
            <a:endParaRPr lang="en-US" sz="1200" dirty="0"/>
          </a:p>
          <a:p>
            <a:r>
              <a:rPr lang="en-US" sz="1200" dirty="0"/>
              <a:t>SharePoint, OneNote, and Planner integration.</a:t>
            </a:r>
          </a:p>
          <a:p>
            <a:endParaRPr lang="en-US" sz="1200" dirty="0"/>
          </a:p>
          <a:p>
            <a:r>
              <a:rPr lang="en-US" sz="1200" dirty="0"/>
              <a:t>Search across people, files, and chats.</a:t>
            </a:r>
          </a:p>
          <a:p>
            <a:endParaRPr lang="da-DK" dirty="0"/>
          </a:p>
        </p:txBody>
      </p:sp>
      <p:sp>
        <p:nvSpPr>
          <p:cNvPr id="4" name="Pladsholder til slidenummer 3"/>
          <p:cNvSpPr>
            <a:spLocks noGrp="1"/>
          </p:cNvSpPr>
          <p:nvPr>
            <p:ph type="sldNum" sz="quarter" idx="5"/>
          </p:nvPr>
        </p:nvSpPr>
        <p:spPr/>
        <p:txBody>
          <a:bodyPr/>
          <a:lstStyle/>
          <a:p>
            <a:fld id="{AE561AC1-A4F4-482D-BB52-615593AD1FB6}" type="slidenum">
              <a:rPr lang="da-DK" smtClean="0"/>
              <a:t>15</a:t>
            </a:fld>
            <a:endParaRPr lang="da-DK"/>
          </a:p>
        </p:txBody>
      </p:sp>
    </p:spTree>
    <p:extLst>
      <p:ext uri="{BB962C8B-B14F-4D97-AF65-F5344CB8AC3E}">
        <p14:creationId xmlns:p14="http://schemas.microsoft.com/office/powerpoint/2010/main" val="26352006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3D50E2-35A7-4A47-B242-9507679540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35400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dirty="0"/>
              <a:t>Office 365 Business Premium helps your business customers….</a:t>
            </a:r>
          </a:p>
          <a:p>
            <a:pPr marL="171450" indent="-171450">
              <a:buFont typeface="Arial" panose="020B0604020202020204" pitchFamily="34" charset="0"/>
              <a:buChar char="•"/>
            </a:pPr>
            <a:r>
              <a:rPr lang="en-US" dirty="0"/>
              <a:t>Stay more connected with their business, thanks to great communications and collaboration tools like:</a:t>
            </a:r>
          </a:p>
          <a:p>
            <a:pPr marL="628650" lvl="1" indent="-171450">
              <a:buFont typeface="Arial" panose="020B0604020202020204" pitchFamily="34" charset="0"/>
              <a:buChar char="•"/>
            </a:pPr>
            <a:r>
              <a:rPr lang="en-US" dirty="0"/>
              <a:t>Business-class email powered by Exchange Online.</a:t>
            </a:r>
          </a:p>
          <a:p>
            <a:pPr marL="628650" lvl="1" indent="-171450">
              <a:buFont typeface="Arial" panose="020B0604020202020204" pitchFamily="34" charset="0"/>
              <a:buChar char="•"/>
            </a:pPr>
            <a:r>
              <a:rPr lang="en-US" dirty="0"/>
              <a:t>Skype for Business for online meetings, instant messaging, and voice calling.</a:t>
            </a:r>
          </a:p>
          <a:p>
            <a:pPr marL="628650" lvl="1" indent="-171450">
              <a:buFont typeface="Arial" panose="020B0604020202020204" pitchFamily="34" charset="0"/>
              <a:buChar char="•"/>
            </a:pPr>
            <a:r>
              <a:rPr lang="en-US" dirty="0"/>
              <a:t>SharePoint Online, which gives them an internal company website.</a:t>
            </a:r>
            <a:endParaRPr lang="en-US" dirty="0">
              <a:cs typeface="Calibri"/>
            </a:endParaRPr>
          </a:p>
          <a:p>
            <a:pPr marL="171450" indent="-171450">
              <a:buFont typeface="Arial" panose="020B0604020202020204" pitchFamily="34" charset="0"/>
              <a:buChar char="•"/>
            </a:pPr>
            <a:r>
              <a:rPr lang="en-US" dirty="0"/>
              <a:t>Get more value from Office with big-company business services and essential applications that work together with the core Office apps and are available in one place.</a:t>
            </a:r>
            <a:endParaRPr lang="en-US" dirty="0">
              <a:cs typeface="Calibri"/>
            </a:endParaRPr>
          </a:p>
          <a:p>
            <a:pPr marL="171450" indent="-171450">
              <a:buFont typeface="Arial" panose="020B0604020202020204" pitchFamily="34" charset="0"/>
              <a:buChar char="•"/>
            </a:pPr>
            <a:r>
              <a:rPr lang="en-US" dirty="0"/>
              <a:t>Protect their customers and company with some of the best security in the industry. Plus, they don’t have to worry about their data being used for advertising purposes. And there are lots of features that give them control over how company and customer information is accessed and used within their business.</a:t>
            </a:r>
            <a:endParaRPr lang="en-US" dirty="0">
              <a:cs typeface="Calibri"/>
            </a:endParaRPr>
          </a:p>
          <a:p>
            <a:pPr marL="171450" indent="-171450">
              <a:buFont typeface="Arial" panose="020B0604020202020204" pitchFamily="34" charset="0"/>
              <a:buChar char="•"/>
            </a:pPr>
            <a:r>
              <a:rPr lang="en-US" dirty="0"/>
              <a:t>Make their business more productive from anywhere with the ability to use Office 365 Business Premium apps and services on multiple devices, including iOS and Android phones and tablets.</a:t>
            </a:r>
          </a:p>
          <a:p>
            <a:pPr marL="171450" indent="-171450">
              <a:buFont typeface="Arial" panose="020B0604020202020204" pitchFamily="34" charset="0"/>
              <a:buChar char="•"/>
            </a:pPr>
            <a:r>
              <a:rPr lang="en-US" dirty="0"/>
              <a:t>Stay in control of their business. All Office 365 Business Premium apps and services are easily managed, so that business owners can see how their employees use the apps and services and create rules for how those apps and services are used.</a:t>
            </a:r>
          </a:p>
          <a:p>
            <a:pPr marL="171450" indent="-171450">
              <a:buFont typeface="Arial" panose="020B0604020202020204" pitchFamily="34" charset="0"/>
              <a:buChar char="•"/>
            </a:pPr>
            <a:r>
              <a:rPr lang="en-US" dirty="0"/>
              <a:t>Get help when they need it with 24/7 support. When they need help setting up rules for how apps are used, they know they’re not on their own.</a:t>
            </a:r>
          </a:p>
          <a:p>
            <a:endParaRPr lang="en-US" dirty="0"/>
          </a:p>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A08AA-4EFB-4855-BB84-8A961DD1C5D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07380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dirty="0"/>
              <a:t>Your business customers also need their services and apps to provide security, reliability, and manageability.</a:t>
            </a:r>
          </a:p>
          <a:p>
            <a:endParaRPr lang="en-US" dirty="0"/>
          </a:p>
          <a:p>
            <a:r>
              <a:rPr lang="en-US" dirty="0"/>
              <a:t>We’ve already been talking about manageability. All the apps and services can be easily managed. </a:t>
            </a:r>
          </a:p>
          <a:p>
            <a:r>
              <a:rPr lang="en-US" dirty="0"/>
              <a:t>Business owners can control who has apps, who can manage the apps, and how they use the apps. </a:t>
            </a:r>
          </a:p>
          <a:p>
            <a:r>
              <a:rPr lang="en-US" dirty="0"/>
              <a:t>For example, one of the differences between OneDrive for business and the OneDrive associated with personal accounts is the additional control you have as a business.  </a:t>
            </a:r>
          </a:p>
          <a:p>
            <a:endParaRPr lang="en-US" dirty="0"/>
          </a:p>
          <a:p>
            <a:r>
              <a:rPr lang="en-US" dirty="0"/>
              <a:t>As a Business Premium customer you can do the following:</a:t>
            </a:r>
          </a:p>
          <a:p>
            <a:pPr marL="171450" indent="-171450">
              <a:buFont typeface="Arial" panose="020B0604020202020204" pitchFamily="34" charset="0"/>
              <a:buChar char="•"/>
            </a:pPr>
            <a:r>
              <a:rPr lang="en-US" dirty="0"/>
              <a:t>Limit the ability for users to share files with people outside the company.</a:t>
            </a:r>
          </a:p>
          <a:p>
            <a:pPr marL="171450" indent="-171450">
              <a:buFont typeface="Arial" panose="020B0604020202020204" pitchFamily="34" charset="0"/>
              <a:buChar char="•"/>
            </a:pPr>
            <a:r>
              <a:rPr lang="en-US" dirty="0"/>
              <a:t>You can say they can’t share outside at all or limit sharing to only people in certain other companies.</a:t>
            </a:r>
          </a:p>
          <a:p>
            <a:pPr marL="171450" indent="-171450">
              <a:buFont typeface="Arial" panose="020B0604020202020204" pitchFamily="34" charset="0"/>
              <a:buChar char="•"/>
            </a:pPr>
            <a:r>
              <a:rPr lang="en-US" dirty="0"/>
              <a:t>Or, let them share files with anyone.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There are also many compliance features for regulated businesses.  For example, your business customers can:</a:t>
            </a:r>
          </a:p>
          <a:p>
            <a:pPr marL="171450" indent="-171450">
              <a:buFont typeface="Arial" panose="020B0604020202020204" pitchFamily="34" charset="0"/>
              <a:buChar char="•"/>
            </a:pPr>
            <a:r>
              <a:rPr lang="en-US" dirty="0"/>
              <a:t>Protect company and customer information by controlling what information is shared.</a:t>
            </a:r>
          </a:p>
          <a:p>
            <a:pPr marL="171450" indent="-171450">
              <a:buFont typeface="Arial" panose="020B0604020202020204" pitchFamily="34" charset="0"/>
              <a:buChar char="•"/>
            </a:pPr>
            <a:r>
              <a:rPr lang="en-US" dirty="0"/>
              <a:t>Prevent users from sharing files that contain private information like bank account or social security numbers.</a:t>
            </a:r>
          </a:p>
          <a:p>
            <a:pPr marL="171450" indent="-171450">
              <a:buFont typeface="Arial" panose="020B0604020202020204" pitchFamily="34" charset="0"/>
              <a:buChar char="•"/>
            </a:pPr>
            <a:r>
              <a:rPr lang="en-US" dirty="0"/>
              <a:t>Or, simply be notified when those items are shared.</a:t>
            </a:r>
          </a:p>
          <a:p>
            <a:pPr marL="171450" indent="-171450">
              <a:buFont typeface="Arial" panose="020B0604020202020204" pitchFamily="34" charset="0"/>
              <a:buChar char="•"/>
            </a:pPr>
            <a:r>
              <a:rPr lang="en-US" dirty="0"/>
              <a:t>Obtain a letter from Microsoft confirming that Microsoft handles information in compliance with HIPAA regulations (important to healthcare providers).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Your business customers are probably concerned about their privacy, and with Microsoft services they can rest assured their data is theirs and is </a:t>
            </a:r>
            <a:r>
              <a:rPr lang="en-US" u="sng" dirty="0"/>
              <a:t>NOT</a:t>
            </a:r>
            <a:r>
              <a:rPr lang="en-US" dirty="0"/>
              <a:t> searched by Microsoft for keywords or used to advertise to them. Additionally, Microsoft provides a 99.9% financially-backed uptime guarantee.</a:t>
            </a:r>
          </a:p>
          <a:p>
            <a:endParaRPr lang="en-US" dirty="0"/>
          </a:p>
          <a:p>
            <a:endParaRPr lang="en-US" dirty="0"/>
          </a:p>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A08AA-4EFB-4855-BB84-8A961DD1C5D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82063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dirty="0"/>
              <a:t>Brand new – we have learning site, where can sign up if you want to learn more about Office and Windows – and everything </a:t>
            </a:r>
            <a:r>
              <a:rPr lang="en-US" dirty="0" err="1"/>
              <a:t>inbetween</a:t>
            </a:r>
            <a:r>
              <a:rPr lang="en-US" dirty="0"/>
              <a:t>. Made for our partners – with the content for you.</a:t>
            </a:r>
          </a:p>
          <a:p>
            <a:endParaRPr lang="en-US" dirty="0"/>
          </a:p>
          <a:p>
            <a:r>
              <a:rPr lang="en-US" dirty="0" err="1"/>
              <a:t>Devicepartnercenter</a:t>
            </a:r>
            <a:r>
              <a:rPr lang="en-US" dirty="0"/>
              <a:t> – for assets. (marketing, sales, etc.)</a:t>
            </a:r>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A08AA-4EFB-4855-BB84-8A961DD1C5D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3486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C4F3F972-C8B9-41FB-A3DC-10BF82C4E06F}" type="slidenum">
              <a:rPr kumimoji="0" lang="en-US" sz="13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951184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let’s evaluate some reasons why customer’s do </a:t>
            </a:r>
            <a:r>
              <a:rPr lang="en-US" u="sng" dirty="0"/>
              <a:t>NOT</a:t>
            </a:r>
            <a:r>
              <a:rPr lang="en-US" u="none" dirty="0"/>
              <a:t> purchase </a:t>
            </a:r>
            <a:r>
              <a:rPr lang="en-US" dirty="0"/>
              <a:t>Office.</a:t>
            </a:r>
          </a:p>
          <a:p>
            <a:endParaRPr lang="en-US" dirty="0"/>
          </a:p>
          <a:p>
            <a:r>
              <a:rPr lang="en-US" dirty="0"/>
              <a:t>The most common reason people give for not purchasing is – they will continue using software they currently own. We’ll address this objection further in a few minutes.</a:t>
            </a:r>
          </a:p>
          <a:p>
            <a:endParaRPr lang="en-US" dirty="0"/>
          </a:p>
          <a:p>
            <a:r>
              <a:rPr lang="en-IN" dirty="0"/>
              <a:t>“I’m fine with Office 2013 (or an older version).”</a:t>
            </a:r>
            <a:endParaRPr lang="en-US" dirty="0"/>
          </a:p>
          <a:p>
            <a:endParaRPr lang="en-IN" sz="1200" b="0" i="0" u="none" strike="noStrike" kern="1200" baseline="0" dirty="0">
              <a:solidFill>
                <a:schemeClr val="tx1"/>
              </a:solidFill>
              <a:latin typeface="+mn-lt"/>
              <a:ea typeface="+mn-ea"/>
              <a:cs typeface="+mn-cs"/>
            </a:endParaRPr>
          </a:p>
          <a:p>
            <a:r>
              <a:rPr lang="en-IN" sz="1200" b="0" i="0" u="none" strike="noStrike" kern="1200" baseline="0" dirty="0">
                <a:solidFill>
                  <a:schemeClr val="tx1"/>
                </a:solidFill>
                <a:latin typeface="+mn-lt"/>
                <a:ea typeface="+mn-ea"/>
                <a:cs typeface="+mn-cs"/>
              </a:rPr>
              <a:t>1. Built for teamwork</a:t>
            </a:r>
          </a:p>
          <a:p>
            <a:r>
              <a:rPr lang="en-IN" sz="1200" b="0" i="0" u="none" strike="noStrike" kern="1200" baseline="0" dirty="0">
                <a:solidFill>
                  <a:schemeClr val="tx1"/>
                </a:solidFill>
                <a:latin typeface="+mn-lt"/>
                <a:ea typeface="+mn-ea"/>
                <a:cs typeface="+mn-cs"/>
              </a:rPr>
              <a:t>2. New Chart Types in Word, PowerPoint, and Excel</a:t>
            </a:r>
          </a:p>
          <a:p>
            <a:r>
              <a:rPr lang="en-IN" sz="1200" b="0" i="0" u="none" strike="noStrike" kern="1200" baseline="0" dirty="0">
                <a:solidFill>
                  <a:schemeClr val="tx1"/>
                </a:solidFill>
                <a:latin typeface="+mn-lt"/>
                <a:ea typeface="+mn-ea"/>
                <a:cs typeface="+mn-cs"/>
              </a:rPr>
              <a:t>3. Faster, easier ways to get data into Excel</a:t>
            </a:r>
          </a:p>
          <a:p>
            <a:r>
              <a:rPr lang="en-IN" sz="1200" b="0" i="0" u="none" strike="noStrike" kern="1200" baseline="0" dirty="0">
                <a:solidFill>
                  <a:schemeClr val="tx1"/>
                </a:solidFill>
                <a:latin typeface="+mn-lt"/>
                <a:ea typeface="+mn-ea"/>
                <a:cs typeface="+mn-cs"/>
              </a:rPr>
              <a:t>4. Modern Attachments in Outlook</a:t>
            </a:r>
          </a:p>
          <a:p>
            <a:r>
              <a:rPr lang="en-IN" sz="1200" b="0" i="0" u="none" strike="noStrike" kern="1200" baseline="0" dirty="0">
                <a:solidFill>
                  <a:schemeClr val="tx1"/>
                </a:solidFill>
                <a:latin typeface="+mn-lt"/>
                <a:ea typeface="+mn-ea"/>
                <a:cs typeface="+mn-cs"/>
              </a:rPr>
              <a:t>5. Smart Lookup in Word, PowerPoint, Excel, and Outlook</a:t>
            </a:r>
          </a:p>
          <a:p>
            <a:r>
              <a:rPr lang="en-IN" sz="1200" b="0" i="0" u="none" strike="noStrike" kern="1200" baseline="0" dirty="0">
                <a:solidFill>
                  <a:schemeClr val="tx1"/>
                </a:solidFill>
                <a:latin typeface="+mn-lt"/>
                <a:ea typeface="+mn-ea"/>
                <a:cs typeface="+mn-cs"/>
              </a:rPr>
              <a:t>6. Tell Me in Word, PowerPoint, Excel, Outlook, Project, Visio, and Access</a:t>
            </a:r>
            <a:endParaRPr lang="en-US" dirty="0"/>
          </a:p>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7054FA1-091F-410E-BDE4-8DBC2E9DF1D8}"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47497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time around, we are not threating this as a launch. Meaning no major campaigns coming – just </a:t>
            </a:r>
            <a:r>
              <a:rPr lang="en-US" dirty="0" err="1"/>
              <a:t>quitly</a:t>
            </a:r>
            <a:r>
              <a:rPr lang="en-US" dirty="0"/>
              <a:t> swapped to 2019.</a:t>
            </a:r>
          </a:p>
          <a:p>
            <a:endParaRPr lang="en-US" dirty="0"/>
          </a:p>
          <a:p>
            <a:r>
              <a:rPr lang="en-US" dirty="0"/>
              <a:t>It is still a great alternative for those not ready to get onboard cloud storage, subscriptions or CSP solutions.</a:t>
            </a:r>
          </a:p>
          <a:p>
            <a:endParaRPr lang="en-US" dirty="0"/>
          </a:p>
          <a:p>
            <a:r>
              <a:rPr lang="en-US" dirty="0"/>
              <a:t>And even though we have made updates to Office 2019 – you still get more with O365. (which we are going to talk more – right now)</a:t>
            </a:r>
          </a:p>
        </p:txBody>
      </p:sp>
      <p:sp>
        <p:nvSpPr>
          <p:cNvPr id="4" name="Slide Number Placeholder 3"/>
          <p:cNvSpPr>
            <a:spLocks noGrp="1"/>
          </p:cNvSpPr>
          <p:nvPr>
            <p:ph type="sldNum" sz="quarter" idx="10"/>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573EC86C-D756-48C9-90C2-46CEDC44B72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8472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604133" marR="0" lvl="0" indent="0" algn="l" defTabSz="96629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DB280BB-FA32-4084-9641-78F2658C2247}" type="datetime8">
              <a:rPr kumimoji="0" lang="en-US" sz="13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02-Oct-18 09:23</a:t>
            </a:fld>
            <a:endParaRPr kumimoji="0" lang="en-US" sz="13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3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a:t>
            </a:fld>
            <a:endParaRPr kumimoji="0" lang="en-US" sz="13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49007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dirty="0"/>
              <a:t>Like I said before, we are really focusing on giving options for the small SMB’s in Market. </a:t>
            </a:r>
          </a:p>
          <a:p>
            <a:endParaRPr lang="en-US" dirty="0"/>
          </a:p>
          <a:p>
            <a:endParaRPr lang="en-US" dirty="0"/>
          </a:p>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A08AA-4EFB-4855-BB84-8A961DD1C5D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2160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lvl="0" algn="l"/>
            <a:r>
              <a:rPr lang="en-US" sz="2000" b="1" kern="1200" dirty="0">
                <a:solidFill>
                  <a:schemeClr val="dk1"/>
                </a:solidFill>
                <a:latin typeface="+mn-lt"/>
                <a:ea typeface="+mn-ea"/>
                <a:cs typeface="+mn-cs"/>
              </a:rPr>
              <a:t>Skype for Business, Exchange, SharePoint, </a:t>
            </a:r>
          </a:p>
          <a:p>
            <a:pPr lvl="0" algn="l"/>
            <a:r>
              <a:rPr lang="en-US" sz="2000" b="1" kern="1200" dirty="0">
                <a:solidFill>
                  <a:schemeClr val="dk1"/>
                </a:solidFill>
                <a:latin typeface="+mn-lt"/>
                <a:ea typeface="+mn-ea"/>
                <a:cs typeface="+mn-cs"/>
              </a:rPr>
              <a:t>Microsoft Teams, Yammer</a:t>
            </a:r>
          </a:p>
          <a:p>
            <a:endParaRPr lang="en-US" dirty="0"/>
          </a:p>
          <a:p>
            <a:r>
              <a:rPr lang="en-US" b="1" dirty="0"/>
              <a:t>5</a:t>
            </a:r>
            <a:r>
              <a:rPr lang="da-DK" b="1" dirty="0"/>
              <a:t> </a:t>
            </a:r>
            <a:r>
              <a:rPr lang="da-DK" b="1" dirty="0" err="1"/>
              <a:t>phones</a:t>
            </a:r>
            <a:r>
              <a:rPr lang="da-DK" b="1" dirty="0"/>
              <a:t>, 5 tablets and 5 PC/</a:t>
            </a:r>
            <a:r>
              <a:rPr lang="da-DK" b="1" dirty="0" err="1"/>
              <a:t>Mac’s</a:t>
            </a:r>
            <a:endParaRPr lang="da-DK" b="1" dirty="0"/>
          </a:p>
          <a:p>
            <a:endParaRPr lang="en-US" dirty="0"/>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A08AA-4EFB-4855-BB84-8A961DD1C5D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4032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dirty="0"/>
              <a:t>Let's take a closer look at the premium business services included with Office 365 Business Premium.</a:t>
            </a:r>
          </a:p>
          <a:p>
            <a:endParaRPr lang="en-US" dirty="0"/>
          </a:p>
          <a:p>
            <a:r>
              <a:rPr lang="en-US" dirty="0"/>
              <a:t>First, there is business class email and calendaring, powered by Exchange Online: </a:t>
            </a:r>
            <a:endParaRPr lang="en-US" dirty="0">
              <a:cs typeface="Calibri"/>
            </a:endParaRPr>
          </a:p>
          <a:p>
            <a:r>
              <a:rPr lang="en-US" dirty="0"/>
              <a:t>What do we mean by business class?</a:t>
            </a:r>
            <a:endParaRPr lang="en-US" dirty="0">
              <a:cs typeface="Calibri"/>
            </a:endParaRPr>
          </a:p>
          <a:p>
            <a:pPr marL="171450" indent="-171450">
              <a:buFont typeface="Arial" panose="020B0604020202020204" pitchFamily="34" charset="0"/>
              <a:buChar char="•"/>
            </a:pPr>
            <a:r>
              <a:rPr lang="en-US" dirty="0"/>
              <a:t>Exchange is the email service most of the corporate world uses and relies upon.</a:t>
            </a:r>
            <a:endParaRPr lang="en-US" dirty="0">
              <a:cs typeface="Calibri"/>
            </a:endParaRPr>
          </a:p>
          <a:p>
            <a:pPr marL="171450" indent="-171450">
              <a:buFont typeface="Arial" panose="020B0604020202020204" pitchFamily="34" charset="0"/>
              <a:buChar char="•"/>
            </a:pPr>
            <a:r>
              <a:rPr lang="en-US" dirty="0"/>
              <a:t>Exchange allows you to keep not just your email, but also your calendar and contacts remain in sync across all your devices.  If you are using </a:t>
            </a:r>
            <a:r>
              <a:rPr lang="en-US" dirty="0" err="1"/>
              <a:t>gmail</a:t>
            </a:r>
            <a:r>
              <a:rPr lang="en-US" dirty="0"/>
              <a:t>, yahoo mail, or email provided by your web hosting provider (POP3 or IMAP), you won’t get all three synced across your devices.</a:t>
            </a:r>
            <a:endParaRPr lang="en-US" dirty="0">
              <a:cs typeface="Calibri"/>
            </a:endParaRPr>
          </a:p>
          <a:p>
            <a:pPr marL="171450" indent="-171450">
              <a:buFont typeface="Arial" panose="020B0604020202020204" pitchFamily="34" charset="0"/>
              <a:buChar char="•"/>
            </a:pPr>
            <a:r>
              <a:rPr lang="en-US" dirty="0"/>
              <a:t>As a business owner, you have tons of control over how your employees use Office 365 email… whether its limiting who emails are sent to, or received from; preventing people from accidentally sending out confidential information, or making sure important emails are kept for safe recording keeping.</a:t>
            </a:r>
            <a:endParaRPr lang="en-US" dirty="0">
              <a:cs typeface="Calibri"/>
            </a:endParaRPr>
          </a:p>
          <a:p>
            <a:pPr marL="171450" indent="-171450">
              <a:buFont typeface="Arial" panose="020B0604020202020204" pitchFamily="34" charset="0"/>
              <a:buChar char="•"/>
            </a:pPr>
            <a:endParaRPr lang="en-US" dirty="0"/>
          </a:p>
          <a:p>
            <a:r>
              <a:rPr lang="en-US" dirty="0"/>
              <a:t>Next is online communications and conferencing, powered by Skype for Business</a:t>
            </a:r>
            <a:endParaRPr lang="en-US" dirty="0">
              <a:cs typeface="Calibri"/>
            </a:endParaRPr>
          </a:p>
          <a:p>
            <a:r>
              <a:rPr lang="en-US" dirty="0"/>
              <a:t>Skype for Business has more features than the personal version of Skype.  Along with calling and chatting with other employees, business users can do the following:</a:t>
            </a:r>
            <a:endParaRPr lang="en-US" dirty="0">
              <a:cs typeface="Calibri"/>
            </a:endParaRPr>
          </a:p>
          <a:p>
            <a:pPr marL="171450" indent="-171450">
              <a:buFont typeface="Arial" panose="020B0604020202020204" pitchFamily="34" charset="0"/>
              <a:buChar char="•"/>
            </a:pPr>
            <a:r>
              <a:rPr lang="en-US" dirty="0"/>
              <a:t>Schedule online meetings and conference calls with multiple users (from within Outlook)</a:t>
            </a:r>
            <a:endParaRPr lang="en-US" dirty="0">
              <a:cs typeface="Calibri"/>
            </a:endParaRPr>
          </a:p>
          <a:p>
            <a:pPr marL="171450" indent="-171450">
              <a:buFont typeface="Arial" panose="020B0604020202020204" pitchFamily="34" charset="0"/>
              <a:buChar char="•"/>
            </a:pPr>
            <a:r>
              <a:rPr lang="en-US" dirty="0"/>
              <a:t>View the availability of other Skype for Business users in their company</a:t>
            </a:r>
            <a:endParaRPr lang="en-US" dirty="0">
              <a:cs typeface="Calibri"/>
            </a:endParaRPr>
          </a:p>
          <a:p>
            <a:pPr marL="171450" indent="-171450">
              <a:buFont typeface="Arial" panose="020B0604020202020204" pitchFamily="34" charset="0"/>
              <a:buChar char="•"/>
            </a:pPr>
            <a:r>
              <a:rPr lang="en-US" dirty="0"/>
              <a:t>Share information on screen with meeting attendees</a:t>
            </a:r>
            <a:endParaRPr lang="en-US" dirty="0">
              <a:cs typeface="Calibri"/>
            </a:endParaRPr>
          </a:p>
          <a:p>
            <a:pPr marL="171450" indent="-171450">
              <a:buFont typeface="Arial" panose="020B0604020202020204" pitchFamily="34" charset="0"/>
              <a:buChar char="•"/>
            </a:pPr>
            <a:r>
              <a:rPr lang="en-US" dirty="0"/>
              <a:t>Record meetings and share the recordings with others</a:t>
            </a:r>
            <a:endParaRPr lang="en-US" dirty="0">
              <a:cs typeface="Calibri"/>
            </a:endParaRPr>
          </a:p>
          <a:p>
            <a:pPr marL="0" indent="0">
              <a:buFont typeface="Arial" panose="020B0604020202020204" pitchFamily="34" charset="0"/>
              <a:buNone/>
            </a:pPr>
            <a:endParaRPr lang="en-US" dirty="0"/>
          </a:p>
          <a:p>
            <a:r>
              <a:rPr lang="en-US" dirty="0"/>
              <a:t>There is also file sharing and storage with OneDrive</a:t>
            </a:r>
            <a:endParaRPr lang="en-US" dirty="0">
              <a:cs typeface="Calibri"/>
            </a:endParaRPr>
          </a:p>
          <a:p>
            <a:pPr marL="171450" indent="-171450">
              <a:buFont typeface="Arial" panose="020B0604020202020204" pitchFamily="34" charset="0"/>
              <a:buChar char="•"/>
            </a:pPr>
            <a:r>
              <a:rPr lang="en-US" dirty="0"/>
              <a:t>Just like with the personal version, each user gets 1TB of online storage.</a:t>
            </a:r>
            <a:endParaRPr lang="en-US" dirty="0">
              <a:cs typeface="Calibri"/>
            </a:endParaRPr>
          </a:p>
          <a:p>
            <a:pPr marL="171450" indent="-171450">
              <a:buFont typeface="Arial" panose="020B0604020202020204" pitchFamily="34" charset="0"/>
              <a:buChar char="•"/>
            </a:pPr>
            <a:r>
              <a:rPr lang="en-US" dirty="0"/>
              <a:t>Plus, business owners have a lot more control over how that storage is used with Office 365 Business Premium, they can:</a:t>
            </a:r>
            <a:endParaRPr lang="en-US" dirty="0">
              <a:cs typeface="Calibri"/>
            </a:endParaRPr>
          </a:p>
          <a:p>
            <a:pPr marL="628650" lvl="1" indent="-171450">
              <a:buFont typeface="Arial" panose="020B0604020202020204" pitchFamily="34" charset="0"/>
              <a:buChar char="•"/>
            </a:pPr>
            <a:r>
              <a:rPr lang="en-US" dirty="0"/>
              <a:t>Limit who employees can share files with</a:t>
            </a:r>
            <a:endParaRPr lang="en-US" dirty="0">
              <a:cs typeface="Calibri"/>
            </a:endParaRPr>
          </a:p>
          <a:p>
            <a:pPr marL="628650" lvl="1" indent="-171450">
              <a:buFont typeface="Arial" panose="020B0604020202020204" pitchFamily="34" charset="0"/>
              <a:buChar char="•"/>
            </a:pPr>
            <a:r>
              <a:rPr lang="en-US" dirty="0"/>
              <a:t>Limit what files they can share</a:t>
            </a:r>
            <a:endParaRPr lang="en-US" dirty="0">
              <a:cs typeface="Calibri"/>
            </a:endParaRPr>
          </a:p>
          <a:p>
            <a:pPr marL="628650" lvl="1" indent="-171450">
              <a:buFont typeface="Arial" panose="020B0604020202020204" pitchFamily="34" charset="0"/>
              <a:buChar char="•"/>
            </a:pPr>
            <a:r>
              <a:rPr lang="en-US" dirty="0"/>
              <a:t>Track employees sharing what </a:t>
            </a:r>
            <a:r>
              <a:rPr lang="en-US" dirty="0">
                <a:cs typeface="Calibri"/>
              </a:rPr>
              <a:t>files and who with</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Business customers also get a company intranet (employee-facing website) where they can also quickly create team and project sites with SharePoint Online.</a:t>
            </a:r>
            <a:endParaRPr lang="en-US" dirty="0">
              <a:cs typeface="Calibri"/>
            </a:endParaRPr>
          </a:p>
          <a:p>
            <a:pPr marL="171450" indent="-171450">
              <a:buFont typeface="Arial" panose="020B0604020202020204" pitchFamily="34" charset="0"/>
              <a:buChar char="•"/>
            </a:pPr>
            <a:r>
              <a:rPr lang="en-US" dirty="0"/>
              <a:t>It’s a great way to share company information like policies, procedures, and announcements</a:t>
            </a:r>
          </a:p>
          <a:p>
            <a:pPr marL="171450" indent="-171450">
              <a:buFont typeface="Arial" panose="020B0604020202020204" pitchFamily="34" charset="0"/>
              <a:buChar char="•"/>
            </a:pPr>
            <a:r>
              <a:rPr lang="en-US" dirty="0"/>
              <a:t>Employees can search everything on the site, so information is far easier to locate</a:t>
            </a:r>
            <a:endParaRPr lang="en-US" dirty="0">
              <a:cs typeface="Calibri"/>
            </a:endParaRPr>
          </a:p>
          <a:p>
            <a:pPr marL="171450" indent="-171450">
              <a:buFont typeface="Arial" panose="020B0604020202020204" pitchFamily="34" charset="0"/>
              <a:buChar char="•"/>
            </a:pPr>
            <a:r>
              <a:rPr lang="en-US" dirty="0"/>
              <a:t>Employees can also quickly create internal websites for their teams or special projects</a:t>
            </a:r>
            <a:endParaRPr lang="en-US" dirty="0">
              <a:cs typeface="Calibri"/>
            </a:endParaRPr>
          </a:p>
          <a:p>
            <a:pPr marL="171450" indent="-171450">
              <a:buFont typeface="Arial" panose="020B0604020202020204" pitchFamily="34" charset="0"/>
              <a:buChar char="•"/>
            </a:pPr>
            <a:r>
              <a:rPr lang="en-US" dirty="0"/>
              <a:t>Built-in security and management features mean you have lots of control over how sites are created and information is shared</a:t>
            </a:r>
            <a:endParaRPr lang="en-US" dirty="0">
              <a:cs typeface="Calibri"/>
            </a:endParaRPr>
          </a:p>
          <a:p>
            <a:pPr marL="171450" indent="-171450">
              <a:buFont typeface="Arial" panose="020B0604020202020204" pitchFamily="34" charset="0"/>
              <a:buChar char="•"/>
            </a:pPr>
            <a:r>
              <a:rPr lang="en-US" dirty="0"/>
              <a:t>Also provides company-wide file storage with the ability to share externally</a:t>
            </a:r>
            <a:endParaRPr lang="en-US" dirty="0">
              <a:cs typeface="Calibri"/>
            </a:endParaRP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And, they also get project-based collaboration and communications tools like Team.</a:t>
            </a:r>
            <a:endParaRPr lang="en-US"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Chat, schedule meetings, have conversations, share files, and more</a:t>
            </a:r>
            <a:endParaRPr lang="en-US" dirty="0">
              <a:cs typeface="Calibri"/>
            </a:endParaRPr>
          </a:p>
          <a:p>
            <a:pPr marL="171450" indent="-171450">
              <a:buFont typeface="Arial" panose="020B0604020202020204" pitchFamily="34" charset="0"/>
              <a:buChar char="•"/>
              <a:defRPr/>
            </a:pPr>
            <a:r>
              <a:rPr lang="en-US" dirty="0"/>
              <a:t>Connects to the rest of Office 365 and lots of external services </a:t>
            </a:r>
            <a:endParaRPr lang="en-US" dirty="0">
              <a:cs typeface="Calibri"/>
            </a:endParaRPr>
          </a:p>
          <a:p>
            <a:pPr marL="171450" indent="-171450">
              <a:buFont typeface="Arial" panose="020B0604020202020204" pitchFamily="34" charset="0"/>
              <a:buChar char="•"/>
            </a:pPr>
            <a:r>
              <a:rPr lang="en-US" dirty="0"/>
              <a:t>Along with employees, you can invite customers, partners, or vendors – and they don’t need an Office 365 license to participate</a:t>
            </a:r>
            <a:endParaRPr lang="en-US" dirty="0">
              <a:cs typeface="Calibri"/>
            </a:endParaRPr>
          </a:p>
          <a:p>
            <a:pPr marL="0" indent="0">
              <a:buFont typeface="Arial" panose="020B0604020202020204" pitchFamily="34" charset="0"/>
              <a:buNone/>
            </a:pPr>
            <a:endParaRPr lang="en-US" dirty="0"/>
          </a:p>
          <a:p>
            <a:r>
              <a:rPr lang="en-US" dirty="0"/>
              <a:t>And these are just a few of the many available services. There are more, like Yammer, Planner, etc. Plus you have tons of control over how they are used in your company. Refer to the [Fact sheet] for additional details on all the services included. Point out to customers that with the subscription, they get any new products that are also part of the Business Premium subscription automatically.</a:t>
            </a:r>
            <a:endParaRPr lang="en-US" dirty="0">
              <a:cs typeface="Calibri"/>
            </a:endParaRPr>
          </a:p>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A08AA-4EFB-4855-BB84-8A961DD1C5D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0526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dirty="0"/>
              <a:t>Now let’s take a look at the essential business apps. These are the apps, and services, that most small businesses need. In fact, there is a pretty good chance your business customers may already be paying for similar apps (or even some of these) for their business already.</a:t>
            </a:r>
          </a:p>
          <a:p>
            <a:endParaRPr lang="en-US" dirty="0"/>
          </a:p>
          <a:p>
            <a:r>
              <a:rPr lang="en-US" dirty="0"/>
              <a:t>Outlook Customer Manager helps businesses track and grow their customer relationships.</a:t>
            </a:r>
          </a:p>
          <a:p>
            <a:pPr marL="171450" indent="-171450">
              <a:buFont typeface="Arial" panose="020B0604020202020204" pitchFamily="34" charset="0"/>
              <a:buChar char="•"/>
            </a:pPr>
            <a:r>
              <a:rPr lang="en-US" dirty="0"/>
              <a:t>Replaces ….</a:t>
            </a:r>
          </a:p>
          <a:p>
            <a:pPr marL="171450" indent="-171450">
              <a:buFont typeface="Arial" panose="020B0604020202020204" pitchFamily="34" charset="0"/>
              <a:buChar char="•"/>
            </a:pPr>
            <a:r>
              <a:rPr lang="en-US" dirty="0"/>
              <a:t>Let’s you share customer information with the whole team</a:t>
            </a:r>
          </a:p>
          <a:p>
            <a:pPr marL="171450" indent="-171450">
              <a:buFont typeface="Arial" panose="020B0604020202020204" pitchFamily="34" charset="0"/>
              <a:buChar char="•"/>
            </a:pPr>
            <a:r>
              <a:rPr lang="en-US" dirty="0"/>
              <a:t>Keeps all your customer information in one place – emails, calls, meeting notes, tasks, etc.</a:t>
            </a:r>
          </a:p>
          <a:p>
            <a:pPr marL="0" indent="0">
              <a:buFont typeface="Arial" panose="020B0604020202020204" pitchFamily="34" charset="0"/>
              <a:buNone/>
            </a:pPr>
            <a:endParaRPr lang="en-US" dirty="0"/>
          </a:p>
          <a:p>
            <a:r>
              <a:rPr lang="en-US" dirty="0"/>
              <a:t>Bookings helps them simplify how customers schedule and manage appointments. </a:t>
            </a:r>
          </a:p>
          <a:p>
            <a:pPr marL="171450" indent="-171450">
              <a:buFont typeface="Arial" panose="020B0604020202020204" pitchFamily="34" charset="0"/>
              <a:buChar char="•"/>
            </a:pPr>
            <a:r>
              <a:rPr lang="en-US" dirty="0"/>
              <a:t>Replaces ….</a:t>
            </a:r>
          </a:p>
          <a:p>
            <a:pPr marL="171450" indent="-171450">
              <a:buFont typeface="Arial" panose="020B0604020202020204" pitchFamily="34" charset="0"/>
              <a:buChar char="•"/>
            </a:pPr>
            <a:r>
              <a:rPr lang="en-US" dirty="0"/>
              <a:t>Provides an online appointment booking page</a:t>
            </a:r>
          </a:p>
          <a:p>
            <a:pPr marL="171450" indent="-171450">
              <a:buFont typeface="Arial" panose="020B0604020202020204" pitchFamily="34" charset="0"/>
              <a:buChar char="•"/>
            </a:pPr>
            <a:r>
              <a:rPr lang="en-US" dirty="0"/>
              <a:t>Has a private calendar for blocking time</a:t>
            </a:r>
          </a:p>
          <a:p>
            <a:pPr marL="171450" indent="-171450">
              <a:buFont typeface="Arial" panose="020B0604020202020204" pitchFamily="34" charset="0"/>
              <a:buChar char="•"/>
            </a:pPr>
            <a:r>
              <a:rPr lang="en-US" dirty="0"/>
              <a:t>Sends automatic reminders</a:t>
            </a:r>
          </a:p>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A08AA-4EFB-4855-BB84-8A961DD1C5D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60993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9.emf"/><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3" y="2093526"/>
            <a:ext cx="8964185" cy="1793090"/>
          </a:xfrm>
          <a:noFill/>
        </p:spPr>
        <p:txBody>
          <a:bodyPr lIns="146304" tIns="91440" rIns="146304" bIns="91440" anchor="t" anchorCtr="0"/>
          <a:lstStyle>
            <a:lvl1pPr>
              <a:defRPr sz="5292" spc="-98" baseline="0">
                <a:solidFill>
                  <a:srgbClr val="D83B01"/>
                </a:solidFill>
              </a:defRPr>
            </a:lvl1pPr>
          </a:lstStyle>
          <a:p>
            <a:r>
              <a:rPr lang="en-US" dirty="0"/>
              <a:t>Presentation title</a:t>
            </a:r>
          </a:p>
        </p:txBody>
      </p:sp>
      <p:sp>
        <p:nvSpPr>
          <p:cNvPr id="5" name="Text Placeholder 4"/>
          <p:cNvSpPr>
            <a:spLocks noGrp="1"/>
          </p:cNvSpPr>
          <p:nvPr>
            <p:ph type="body" sz="quarter" idx="12" hasCustomPrompt="1"/>
          </p:nvPr>
        </p:nvSpPr>
        <p:spPr>
          <a:xfrm>
            <a:off x="269302" y="3878574"/>
            <a:ext cx="7171337" cy="1792326"/>
          </a:xfrm>
          <a:noFill/>
        </p:spPr>
        <p:txBody>
          <a:bodyPr lIns="146304" tIns="109728" rIns="146304" bIns="109728">
            <a:noAutofit/>
          </a:bodyPr>
          <a:lstStyle>
            <a:lvl1pPr marL="0" indent="0">
              <a:spcBef>
                <a:spcPts val="0"/>
              </a:spcBef>
              <a:buNone/>
              <a:defRPr sz="3136" spc="0" baseline="0">
                <a:gradFill>
                  <a:gsLst>
                    <a:gs pos="91000">
                      <a:schemeClr val="tx1"/>
                    </a:gs>
                    <a:gs pos="0">
                      <a:schemeClr val="tx1"/>
                    </a:gs>
                  </a:gsLst>
                  <a:lin ang="5400000" scaled="0"/>
                </a:gradFill>
                <a:latin typeface="+mj-lt"/>
              </a:defRPr>
            </a:lvl1pPr>
          </a:lstStyle>
          <a:p>
            <a:pPr lvl="0"/>
            <a:r>
              <a:rPr lang="en-US"/>
              <a:t>Speaker Name</a:t>
            </a:r>
          </a:p>
        </p:txBody>
      </p:sp>
      <p:pic>
        <p:nvPicPr>
          <p:cNvPr id="6" name="Picture 5" hidden="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8586" y="6121376"/>
            <a:ext cx="1254995" cy="269134"/>
          </a:xfrm>
          <a:prstGeom prst="rect">
            <a:avLst/>
          </a:prstGeom>
        </p:spPr>
      </p:pic>
      <p:sp>
        <p:nvSpPr>
          <p:cNvPr id="7" name="Rectangle 6">
            <a:extLst>
              <a:ext uri="{FF2B5EF4-FFF2-40B4-BE49-F238E27FC236}">
                <a16:creationId xmlns:a16="http://schemas.microsoft.com/office/drawing/2014/main" id="{74A6E9EC-3D5D-49FD-B04E-21E6A9FCB4DD}"/>
              </a:ext>
            </a:extLst>
          </p:cNvPr>
          <p:cNvSpPr/>
          <p:nvPr userDrawn="1"/>
        </p:nvSpPr>
        <p:spPr>
          <a:xfrm>
            <a:off x="2" y="6787768"/>
            <a:ext cx="12191999" cy="91648"/>
          </a:xfrm>
          <a:prstGeom prst="rect">
            <a:avLst/>
          </a:prstGeom>
          <a:solidFill>
            <a:srgbClr val="D83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38196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DCD6D3B8-9B31-48D4-8ED2-DE0BD30B08A8}"/>
              </a:ext>
            </a:extLst>
          </p:cNvPr>
          <p:cNvSpPr/>
          <p:nvPr userDrawn="1"/>
        </p:nvSpPr>
        <p:spPr>
          <a:xfrm>
            <a:off x="2" y="6787768"/>
            <a:ext cx="12191999" cy="91648"/>
          </a:xfrm>
          <a:prstGeom prst="rect">
            <a:avLst/>
          </a:prstGeom>
          <a:solidFill>
            <a:srgbClr val="D83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823431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
        <p:nvSpPr>
          <p:cNvPr id="6" name="Date Placeholder 5"/>
          <p:cNvSpPr>
            <a:spLocks noGrp="1"/>
          </p:cNvSpPr>
          <p:nvPr>
            <p:ph type="dt" sz="half" idx="10"/>
          </p:nvPr>
        </p:nvSpPr>
        <p:spPr/>
        <p:txBody>
          <a:bodyPr/>
          <a:lstStyle/>
          <a:p>
            <a:r>
              <a:rPr lang="en-US"/>
              <a:t>Consumer and Device Sales</a:t>
            </a:r>
            <a:endParaRPr lang="en-US" dirty="0"/>
          </a:p>
        </p:txBody>
      </p:sp>
      <p:sp>
        <p:nvSpPr>
          <p:cNvPr id="7" name="Footer Placeholder 6"/>
          <p:cNvSpPr>
            <a:spLocks noGrp="1"/>
          </p:cNvSpPr>
          <p:nvPr>
            <p:ph type="ftr" sz="quarter" idx="11"/>
          </p:nvPr>
        </p:nvSpPr>
        <p:spPr/>
        <p:txBody>
          <a:bodyPr/>
          <a:lstStyle/>
          <a:p>
            <a:r>
              <a:rPr lang="en-US"/>
              <a:t>Microsoft Confidential</a:t>
            </a:r>
            <a:endParaRPr lang="en-US" dirty="0"/>
          </a:p>
        </p:txBody>
      </p:sp>
      <p:sp>
        <p:nvSpPr>
          <p:cNvPr id="8" name="Slide Number Placeholder 7"/>
          <p:cNvSpPr>
            <a:spLocks noGrp="1"/>
          </p:cNvSpPr>
          <p:nvPr>
            <p:ph type="sldNum" sz="quarter" idx="12"/>
          </p:nvPr>
        </p:nvSpPr>
        <p:spPr/>
        <p:txBody>
          <a:bodyPr/>
          <a:lstStyle/>
          <a:p>
            <a:fld id="{A64EE09E-D5B7-40B0-9125-FC5EF6416E15}" type="slidenum">
              <a:rPr lang="en-US" smtClean="0"/>
              <a:pPr/>
              <a:t>‹nr.›</a:t>
            </a:fld>
            <a:endParaRPr lang="en-US" dirty="0"/>
          </a:p>
        </p:txBody>
      </p:sp>
    </p:spTree>
    <p:extLst>
      <p:ext uri="{BB962C8B-B14F-4D97-AF65-F5344CB8AC3E}">
        <p14:creationId xmlns:p14="http://schemas.microsoft.com/office/powerpoint/2010/main" val="38310332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a:xfrm>
            <a:off x="5498836" y="6533846"/>
            <a:ext cx="1194334" cy="150884"/>
          </a:xfrm>
        </p:spPr>
        <p:txBody>
          <a:bodyPr/>
          <a:lstStyle/>
          <a:p>
            <a:r>
              <a:rPr lang="en-US" dirty="0"/>
              <a:t>Microsoft Confidential</a:t>
            </a:r>
          </a:p>
        </p:txBody>
      </p:sp>
      <p:sp>
        <p:nvSpPr>
          <p:cNvPr id="3" name="Slide Number Placeholder 3"/>
          <p:cNvSpPr>
            <a:spLocks noGrp="1"/>
          </p:cNvSpPr>
          <p:nvPr>
            <p:ph type="sldNum" sz="quarter" idx="11"/>
          </p:nvPr>
        </p:nvSpPr>
        <p:spPr>
          <a:xfrm>
            <a:off x="11743788" y="6445299"/>
            <a:ext cx="235446" cy="327980"/>
          </a:xfrm>
        </p:spPr>
        <p:txBody>
          <a:bodyPr/>
          <a:lstStyle/>
          <a:p>
            <a:fld id="{A64EE09E-D5B7-40B0-9125-FC5EF6416E15}" type="slidenum">
              <a:rPr lang="en-US" smtClean="0"/>
              <a:pPr/>
              <a:t>‹nr.›</a:t>
            </a:fld>
            <a:endParaRPr lang="en-US"/>
          </a:p>
        </p:txBody>
      </p:sp>
      <p:sp>
        <p:nvSpPr>
          <p:cNvPr id="4" name="Date Placeholder 3"/>
          <p:cNvSpPr>
            <a:spLocks noGrp="1"/>
          </p:cNvSpPr>
          <p:nvPr>
            <p:ph type="dt" sz="half" idx="12"/>
          </p:nvPr>
        </p:nvSpPr>
        <p:spPr/>
        <p:txBody>
          <a:bodyPr/>
          <a:lstStyle/>
          <a:p>
            <a:r>
              <a:rPr lang="en-US"/>
              <a:t>Consumer and Device Sales</a:t>
            </a:r>
            <a:endParaRPr lang="en-US" dirty="0"/>
          </a:p>
        </p:txBody>
      </p:sp>
    </p:spTree>
    <p:extLst>
      <p:ext uri="{BB962C8B-B14F-4D97-AF65-F5344CB8AC3E}">
        <p14:creationId xmlns:p14="http://schemas.microsoft.com/office/powerpoint/2010/main" val="3159585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Blank Accent Color 1">
    <p:bg>
      <p:bgPr>
        <a:solidFill>
          <a:schemeClr val="accent1"/>
        </a:solidFill>
        <a:effectLst/>
      </p:bgPr>
    </p:bg>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a:xfrm>
            <a:off x="5498836" y="6533846"/>
            <a:ext cx="1194334" cy="150884"/>
          </a:xfrm>
        </p:spPr>
        <p:txBody>
          <a:bodyPr/>
          <a:lstStyle/>
          <a:p>
            <a:r>
              <a:rPr lang="en-US" dirty="0"/>
              <a:t>Microsoft Confidential</a:t>
            </a:r>
          </a:p>
        </p:txBody>
      </p:sp>
      <p:sp>
        <p:nvSpPr>
          <p:cNvPr id="3" name="Slide Number Placeholder 3"/>
          <p:cNvSpPr>
            <a:spLocks noGrp="1"/>
          </p:cNvSpPr>
          <p:nvPr>
            <p:ph type="sldNum" sz="quarter" idx="11"/>
          </p:nvPr>
        </p:nvSpPr>
        <p:spPr>
          <a:xfrm>
            <a:off x="11743788" y="6445299"/>
            <a:ext cx="235446" cy="327980"/>
          </a:xfrm>
        </p:spPr>
        <p:txBody>
          <a:bodyPr/>
          <a:lstStyle/>
          <a:p>
            <a:fld id="{A64EE09E-D5B7-40B0-9125-FC5EF6416E15}" type="slidenum">
              <a:rPr lang="en-US" smtClean="0"/>
              <a:pPr/>
              <a:t>‹nr.›</a:t>
            </a:fld>
            <a:endParaRPr lang="en-US"/>
          </a:p>
        </p:txBody>
      </p:sp>
      <p:sp>
        <p:nvSpPr>
          <p:cNvPr id="4" name="Date Placeholder 3"/>
          <p:cNvSpPr>
            <a:spLocks noGrp="1"/>
          </p:cNvSpPr>
          <p:nvPr>
            <p:ph type="dt" sz="half" idx="12"/>
          </p:nvPr>
        </p:nvSpPr>
        <p:spPr/>
        <p:txBody>
          <a:bodyPr/>
          <a:lstStyle/>
          <a:p>
            <a:r>
              <a:rPr lang="en-US"/>
              <a:t>Consumer and Device Sales</a:t>
            </a:r>
            <a:endParaRPr lang="en-US" dirty="0"/>
          </a:p>
        </p:txBody>
      </p:sp>
    </p:spTree>
    <p:extLst>
      <p:ext uri="{BB962C8B-B14F-4D97-AF65-F5344CB8AC3E}">
        <p14:creationId xmlns:p14="http://schemas.microsoft.com/office/powerpoint/2010/main" val="18230829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2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9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51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9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2"/>
          <p:cNvSpPr>
            <a:spLocks noGrp="1"/>
          </p:cNvSpPr>
          <p:nvPr>
            <p:ph type="ftr" sz="quarter" idx="3"/>
          </p:nvPr>
        </p:nvSpPr>
        <p:spPr>
          <a:xfrm>
            <a:off x="5498836" y="6533846"/>
            <a:ext cx="1194334" cy="150884"/>
          </a:xfrm>
          <a:prstGeom prst="rect">
            <a:avLst/>
          </a:prstGeom>
        </p:spPr>
        <p:txBody>
          <a:bodyPr vert="horz" wrap="none" lIns="0" tIns="0" rIns="0" bIns="0" rtlCol="0" anchor="ctr">
            <a:spAutoFit/>
          </a:bodyPr>
          <a:lstStyle>
            <a:lvl1pPr algn="ctr">
              <a:defRPr sz="980">
                <a:solidFill>
                  <a:schemeClr val="tx1"/>
                </a:solidFill>
              </a:defRPr>
            </a:lvl1pPr>
          </a:lstStyle>
          <a:p>
            <a:r>
              <a:rPr lang="en-US" dirty="0"/>
              <a:t>Microsoft Confidential</a:t>
            </a:r>
          </a:p>
        </p:txBody>
      </p:sp>
      <p:sp>
        <p:nvSpPr>
          <p:cNvPr id="9" name="Slide Number Placeholder 5"/>
          <p:cNvSpPr>
            <a:spLocks noGrp="1"/>
          </p:cNvSpPr>
          <p:nvPr>
            <p:ph type="sldNum" sz="quarter" idx="4"/>
          </p:nvPr>
        </p:nvSpPr>
        <p:spPr>
          <a:xfrm>
            <a:off x="11743788" y="6445299"/>
            <a:ext cx="235446" cy="327980"/>
          </a:xfrm>
          <a:prstGeom prst="rect">
            <a:avLst/>
          </a:prstGeom>
        </p:spPr>
        <p:txBody>
          <a:bodyPr vert="horz" lIns="0" tIns="0" rIns="0" bIns="0" rtlCol="0" anchor="ctr"/>
          <a:lstStyle>
            <a:lvl1pPr algn="l">
              <a:defRPr sz="980">
                <a:solidFill>
                  <a:schemeClr val="tx1"/>
                </a:solidFill>
              </a:defRPr>
            </a:lvl1pPr>
          </a:lstStyle>
          <a:p>
            <a:fld id="{A64EE09E-D5B7-40B0-9125-FC5EF6416E15}" type="slidenum">
              <a:rPr lang="en-US" smtClean="0"/>
              <a:pPr/>
              <a:t>‹nr.›</a:t>
            </a:fld>
            <a:endParaRPr lang="en-US"/>
          </a:p>
        </p:txBody>
      </p:sp>
      <p:sp>
        <p:nvSpPr>
          <p:cNvPr id="4" name="Date Placeholder 3"/>
          <p:cNvSpPr>
            <a:spLocks noGrp="1"/>
          </p:cNvSpPr>
          <p:nvPr>
            <p:ph type="dt" sz="half" idx="11"/>
          </p:nvPr>
        </p:nvSpPr>
        <p:spPr/>
        <p:txBody>
          <a:bodyPr/>
          <a:lstStyle/>
          <a:p>
            <a:r>
              <a:rPr lang="en-US"/>
              <a:t>Consumer and Device Sales</a:t>
            </a:r>
            <a:endParaRPr lang="en-US" dirty="0"/>
          </a:p>
        </p:txBody>
      </p:sp>
    </p:spTree>
    <p:extLst>
      <p:ext uri="{BB962C8B-B14F-4D97-AF65-F5344CB8AC3E}">
        <p14:creationId xmlns:p14="http://schemas.microsoft.com/office/powerpoint/2010/main" val="3464044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40803466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7082322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6FAE9-5117-4DEB-80CE-5A38077566C1}"/>
              </a:ext>
            </a:extLst>
          </p:cNvPr>
          <p:cNvSpPr>
            <a:spLocks noGrp="1"/>
          </p:cNvSpPr>
          <p:nvPr>
            <p:ph type="ctrTitle"/>
          </p:nvPr>
        </p:nvSpPr>
        <p:spPr>
          <a:xfrm>
            <a:off x="1524000" y="1122363"/>
            <a:ext cx="9144000" cy="2387600"/>
          </a:xfrm>
        </p:spPr>
        <p:txBody>
          <a:bodyPr anchor="b"/>
          <a:lstStyle>
            <a:lvl1pPr algn="ctr">
              <a:defRPr sz="5996"/>
            </a:lvl1pPr>
          </a:lstStyle>
          <a:p>
            <a:r>
              <a:rPr lang="en-US"/>
              <a:t>Click to edit Master title style</a:t>
            </a:r>
          </a:p>
        </p:txBody>
      </p:sp>
      <p:sp>
        <p:nvSpPr>
          <p:cNvPr id="3" name="Subtitle 2">
            <a:extLst>
              <a:ext uri="{FF2B5EF4-FFF2-40B4-BE49-F238E27FC236}">
                <a16:creationId xmlns:a16="http://schemas.microsoft.com/office/drawing/2014/main" id="{7DA425FE-A220-43E8-BEE5-F1A7F9D03377}"/>
              </a:ext>
            </a:extLst>
          </p:cNvPr>
          <p:cNvSpPr>
            <a:spLocks noGrp="1"/>
          </p:cNvSpPr>
          <p:nvPr>
            <p:ph type="subTitle" idx="1"/>
          </p:nvPr>
        </p:nvSpPr>
        <p:spPr>
          <a:xfrm>
            <a:off x="1524000" y="3602038"/>
            <a:ext cx="9144000" cy="1655762"/>
          </a:xfrm>
        </p:spPr>
        <p:txBody>
          <a:bodyPr/>
          <a:lstStyle>
            <a:lvl1pPr marL="0" indent="0" algn="ctr">
              <a:buNone/>
              <a:defRPr sz="2400"/>
            </a:lvl1pPr>
            <a:lvl2pPr marL="457025" indent="0" algn="ctr">
              <a:buNone/>
              <a:defRPr sz="2000"/>
            </a:lvl2pPr>
            <a:lvl3pPr marL="914049" indent="0" algn="ctr">
              <a:buNone/>
              <a:defRPr sz="1800"/>
            </a:lvl3pPr>
            <a:lvl4pPr marL="1371074" indent="0" algn="ctr">
              <a:buNone/>
              <a:defRPr sz="1600"/>
            </a:lvl4pPr>
            <a:lvl5pPr marL="1828098" indent="0" algn="ctr">
              <a:buNone/>
              <a:defRPr sz="1600"/>
            </a:lvl5pPr>
            <a:lvl6pPr marL="2285122" indent="0" algn="ctr">
              <a:buNone/>
              <a:defRPr sz="1600"/>
            </a:lvl6pPr>
            <a:lvl7pPr marL="2742147" indent="0" algn="ctr">
              <a:buNone/>
              <a:defRPr sz="1600"/>
            </a:lvl7pPr>
            <a:lvl8pPr marL="3199171" indent="0" algn="ctr">
              <a:buNone/>
              <a:defRPr sz="1600"/>
            </a:lvl8pPr>
            <a:lvl9pPr marL="3656195"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8B95696-00E2-44C2-9F63-B61DAFF1FF73}"/>
              </a:ext>
            </a:extLst>
          </p:cNvPr>
          <p:cNvSpPr>
            <a:spLocks noGrp="1"/>
          </p:cNvSpPr>
          <p:nvPr>
            <p:ph type="dt" sz="half" idx="10"/>
          </p:nvPr>
        </p:nvSpPr>
        <p:spPr/>
        <p:txBody>
          <a:bodyPr/>
          <a:lstStyle/>
          <a:p>
            <a:fld id="{F9CDA878-FC68-4EAF-8141-63CF6AD975BF}" type="datetimeFigureOut">
              <a:rPr lang="en-US" smtClean="0"/>
              <a:t>02-Oct-18</a:t>
            </a:fld>
            <a:endParaRPr lang="en-US"/>
          </a:p>
        </p:txBody>
      </p:sp>
      <p:sp>
        <p:nvSpPr>
          <p:cNvPr id="5" name="Footer Placeholder 4">
            <a:extLst>
              <a:ext uri="{FF2B5EF4-FFF2-40B4-BE49-F238E27FC236}">
                <a16:creationId xmlns:a16="http://schemas.microsoft.com/office/drawing/2014/main" id="{24AB401B-9FFE-41B8-9670-DC5B8756081A}"/>
              </a:ext>
            </a:extLst>
          </p:cNvPr>
          <p:cNvSpPr>
            <a:spLocks noGrp="1"/>
          </p:cNvSpPr>
          <p:nvPr>
            <p:ph type="ftr" sz="quarter" idx="11"/>
          </p:nvPr>
        </p:nvSpPr>
        <p:spPr>
          <a:xfrm>
            <a:off x="6095970" y="6533882"/>
            <a:ext cx="65" cy="150811"/>
          </a:xfrm>
        </p:spPr>
        <p:txBody>
          <a:bodyPr/>
          <a:lstStyle/>
          <a:p>
            <a:endParaRPr lang="en-US"/>
          </a:p>
        </p:txBody>
      </p:sp>
      <p:sp>
        <p:nvSpPr>
          <p:cNvPr id="6" name="Slide Number Placeholder 5">
            <a:extLst>
              <a:ext uri="{FF2B5EF4-FFF2-40B4-BE49-F238E27FC236}">
                <a16:creationId xmlns:a16="http://schemas.microsoft.com/office/drawing/2014/main" id="{30A42EDC-069C-4DCA-9367-5429D91A9B8F}"/>
              </a:ext>
            </a:extLst>
          </p:cNvPr>
          <p:cNvSpPr>
            <a:spLocks noGrp="1"/>
          </p:cNvSpPr>
          <p:nvPr>
            <p:ph type="sldNum" sz="quarter" idx="12"/>
          </p:nvPr>
        </p:nvSpPr>
        <p:spPr/>
        <p:txBody>
          <a:bodyPr/>
          <a:lstStyle/>
          <a:p>
            <a:fld id="{6D7D19E3-0D0C-4730-8020-1CB25885DFE1}" type="slidenum">
              <a:rPr lang="en-US" smtClean="0"/>
              <a:t>‹nr.›</a:t>
            </a:fld>
            <a:endParaRPr lang="en-US"/>
          </a:p>
        </p:txBody>
      </p:sp>
    </p:spTree>
    <p:extLst>
      <p:ext uri="{BB962C8B-B14F-4D97-AF65-F5344CB8AC3E}">
        <p14:creationId xmlns:p14="http://schemas.microsoft.com/office/powerpoint/2010/main" val="242289805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0" y="1189177"/>
            <a:ext cx="11655078" cy="2263268"/>
          </a:xfrm>
        </p:spPr>
        <p:txBody>
          <a:bodyPr>
            <a:spAutoFit/>
          </a:bodyPr>
          <a:lstStyle>
            <a:lvl1pPr marL="0" indent="0">
              <a:buNone/>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p:nvPr/>
        </p:nvSpPr>
        <p:spPr bwMode="auto">
          <a:xfrm>
            <a:off x="0" y="6396771"/>
            <a:ext cx="12192000" cy="461229"/>
          </a:xfrm>
          <a:prstGeom prst="rect">
            <a:avLst/>
          </a:prstGeom>
          <a:solidFill>
            <a:srgbClr val="00188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896094" fontAlgn="base">
              <a:lnSpc>
                <a:spcPct val="90000"/>
              </a:lnSpc>
              <a:spcBef>
                <a:spcPct val="0"/>
              </a:spcBef>
              <a:spcAft>
                <a:spcPct val="0"/>
              </a:spcAft>
            </a:pPr>
            <a:r>
              <a:rPr lang="en-US" sz="2307">
                <a:gradFill>
                  <a:gsLst>
                    <a:gs pos="0">
                      <a:srgbClr val="FFFFFF"/>
                    </a:gs>
                    <a:gs pos="100000">
                      <a:srgbClr val="FFFFFF"/>
                    </a:gs>
                  </a:gsLst>
                  <a:lin ang="5400000" scaled="0"/>
                </a:gradFill>
                <a:ea typeface="Segoe UI" pitchFamily="34" charset="0"/>
                <a:cs typeface="Segoe UI" pitchFamily="34" charset="0"/>
              </a:rPr>
              <a:t>    </a:t>
            </a:r>
          </a:p>
        </p:txBody>
      </p:sp>
      <p:pic>
        <p:nvPicPr>
          <p:cNvPr id="11" name="Picture 10"/>
          <p:cNvPicPr>
            <a:picLocks noChangeAspect="1"/>
          </p:cNvPicPr>
          <p:nvPr userDrawn="1"/>
        </p:nvPicPr>
        <p:blipFill>
          <a:blip r:embed="rId2"/>
          <a:stretch>
            <a:fillRect/>
          </a:stretch>
        </p:blipFill>
        <p:spPr>
          <a:xfrm>
            <a:off x="450346" y="6555661"/>
            <a:ext cx="930698" cy="143448"/>
          </a:xfrm>
          <a:prstGeom prst="rect">
            <a:avLst/>
          </a:prstGeom>
        </p:spPr>
      </p:pic>
      <p:pic>
        <p:nvPicPr>
          <p:cNvPr id="7" name="MS logo white - EMF"/>
          <p:cNvPicPr>
            <a:picLocks noChangeAspect="1"/>
          </p:cNvPicPr>
          <p:nvPr userDrawn="1"/>
        </p:nvPicPr>
        <p:blipFill>
          <a:blip r:embed="rId3"/>
          <a:stretch>
            <a:fillRect/>
          </a:stretch>
        </p:blipFill>
        <p:spPr bwMode="black">
          <a:xfrm>
            <a:off x="11099170" y="6539225"/>
            <a:ext cx="823280" cy="176321"/>
          </a:xfrm>
          <a:prstGeom prst="rect">
            <a:avLst/>
          </a:prstGeom>
        </p:spPr>
      </p:pic>
    </p:spTree>
    <p:extLst>
      <p:ext uri="{BB962C8B-B14F-4D97-AF65-F5344CB8AC3E}">
        <p14:creationId xmlns:p14="http://schemas.microsoft.com/office/powerpoint/2010/main" val="3838669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Blank Acc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5816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8949" y="2109542"/>
            <a:ext cx="10240454" cy="997196"/>
          </a:xfrm>
        </p:spPr>
        <p:txBody>
          <a:bodyPr anchor="b" anchorCtr="0"/>
          <a:lstStyle>
            <a:lvl1pPr>
              <a:defRPr sz="7200" spc="-150" baseline="0">
                <a:gradFill>
                  <a:gsLst>
                    <a:gs pos="1250">
                      <a:schemeClr val="bg1"/>
                    </a:gs>
                    <a:gs pos="100000">
                      <a:schemeClr val="bg1"/>
                    </a:gs>
                  </a:gsLst>
                  <a:lin ang="5400000" scaled="0"/>
                </a:gradFill>
              </a:defRPr>
            </a:lvl1pPr>
          </a:lstStyle>
          <a:p>
            <a:r>
              <a:rPr lang="en-US"/>
              <a:t>Click to edit title style</a:t>
            </a:r>
          </a:p>
        </p:txBody>
      </p:sp>
      <p:sp>
        <p:nvSpPr>
          <p:cNvPr id="5" name="Text Placeholder 4"/>
          <p:cNvSpPr>
            <a:spLocks noGrp="1"/>
          </p:cNvSpPr>
          <p:nvPr>
            <p:ph type="body" sz="quarter" idx="12" hasCustomPrompt="1"/>
          </p:nvPr>
        </p:nvSpPr>
        <p:spPr>
          <a:xfrm>
            <a:off x="978949" y="3425825"/>
            <a:ext cx="10240454" cy="498598"/>
          </a:xfrm>
        </p:spPr>
        <p:txBody>
          <a:bodyPr>
            <a:noAutofit/>
          </a:bodyPr>
          <a:lstStyle>
            <a:lvl1pPr marL="0" indent="0">
              <a:spcBef>
                <a:spcPts val="0"/>
              </a:spcBef>
              <a:buNone/>
              <a:defRPr spc="-70" baseline="0">
                <a:gradFill>
                  <a:gsLst>
                    <a:gs pos="0">
                      <a:schemeClr val="bg1"/>
                    </a:gs>
                    <a:gs pos="100000">
                      <a:schemeClr val="bg1"/>
                    </a:gs>
                  </a:gsLst>
                  <a:lin ang="5400000" scaled="0"/>
                </a:gradFill>
                <a:latin typeface="+mj-lt"/>
              </a:defRPr>
            </a:lvl1pPr>
          </a:lstStyle>
          <a:p>
            <a:pPr lvl="0"/>
            <a:r>
              <a:rPr lang="en-US"/>
              <a:t>Speaker Title</a:t>
            </a:r>
          </a:p>
        </p:txBody>
      </p:sp>
    </p:spTree>
    <p:extLst>
      <p:ext uri="{BB962C8B-B14F-4D97-AF65-F5344CB8AC3E}">
        <p14:creationId xmlns:p14="http://schemas.microsoft.com/office/powerpoint/2010/main" val="42343012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25317151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Divider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9248" y="2819604"/>
            <a:ext cx="11151917" cy="1218795"/>
          </a:xfrm>
        </p:spPr>
        <p:txBody>
          <a:bodyPr anchor="b" anchorCtr="0"/>
          <a:lstStyle>
            <a:lvl1pPr>
              <a:defRPr sz="8800" spc="-300" baseline="0">
                <a:solidFill>
                  <a:schemeClr val="tx1"/>
                </a:solidFill>
              </a:defRPr>
            </a:lvl1pPr>
          </a:lstStyle>
          <a:p>
            <a:r>
              <a:rPr lang="en-US"/>
              <a:t>Click to edit title style</a:t>
            </a:r>
          </a:p>
        </p:txBody>
      </p:sp>
    </p:spTree>
    <p:extLst>
      <p:ext uri="{BB962C8B-B14F-4D97-AF65-F5344CB8AC3E}">
        <p14:creationId xmlns:p14="http://schemas.microsoft.com/office/powerpoint/2010/main" val="195917456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_Divider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9248" y="2819604"/>
            <a:ext cx="11151917" cy="1218795"/>
          </a:xfrm>
        </p:spPr>
        <p:txBody>
          <a:bodyPr anchor="ctr" anchorCtr="0"/>
          <a:lstStyle>
            <a:lvl1pPr algn="ctr">
              <a:defRPr sz="5400" spc="-150" baseline="0">
                <a:solidFill>
                  <a:schemeClr val="tx1"/>
                </a:solidFill>
              </a:defRPr>
            </a:lvl1pPr>
          </a:lstStyle>
          <a:p>
            <a:r>
              <a:rPr lang="en-US"/>
              <a:t>Click to edit title style</a:t>
            </a:r>
          </a:p>
        </p:txBody>
      </p:sp>
    </p:spTree>
    <p:extLst>
      <p:ext uri="{BB962C8B-B14F-4D97-AF65-F5344CB8AC3E}">
        <p14:creationId xmlns:p14="http://schemas.microsoft.com/office/powerpoint/2010/main" val="20900793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Divider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1319" y="457200"/>
            <a:ext cx="5099381" cy="5943600"/>
          </a:xfrm>
        </p:spPr>
        <p:txBody>
          <a:bodyPr anchor="ctr" anchorCtr="0"/>
          <a:lstStyle>
            <a:lvl1pPr>
              <a:defRPr sz="5400" spc="-150" baseline="0">
                <a:solidFill>
                  <a:schemeClr val="tx1"/>
                </a:solidFill>
              </a:defRPr>
            </a:lvl1pPr>
          </a:lstStyle>
          <a:p>
            <a:r>
              <a:rPr lang="en-US"/>
              <a:t>Click to edit title style</a:t>
            </a:r>
          </a:p>
        </p:txBody>
      </p:sp>
      <p:sp>
        <p:nvSpPr>
          <p:cNvPr id="3" name="Rectangle 2">
            <a:extLst>
              <a:ext uri="{FF2B5EF4-FFF2-40B4-BE49-F238E27FC236}">
                <a16:creationId xmlns:a16="http://schemas.microsoft.com/office/drawing/2014/main" id="{AC871408-D19E-9B4F-BCCF-9AD026827696}"/>
              </a:ext>
            </a:extLst>
          </p:cNvPr>
          <p:cNvSpPr/>
          <p:nvPr userDrawn="1"/>
        </p:nvSpPr>
        <p:spPr bwMode="auto">
          <a:xfrm>
            <a:off x="6096000" y="0"/>
            <a:ext cx="60960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90077961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mp; Content, 2-color,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457200" y="1638300"/>
            <a:ext cx="11213965" cy="1975926"/>
          </a:xfrm>
          <a:prstGeom prst="rect">
            <a:avLst/>
          </a:prstGeom>
        </p:spPr>
        <p:txBody>
          <a:bodyPr/>
          <a:lstStyle>
            <a:lvl1pPr marL="0" indent="0">
              <a:spcBef>
                <a:spcPts val="2400"/>
              </a:spcBef>
              <a:buNone/>
              <a:defRPr sz="3200" b="0" i="0">
                <a:solidFill>
                  <a:schemeClr val="tx1">
                    <a:lumMod val="75000"/>
                    <a:lumOff val="25000"/>
                  </a:schemeClr>
                </a:solidFill>
                <a:latin typeface="+mn-lt"/>
                <a:cs typeface="Segoe UI Semibold" panose="020B0502040204020203" pitchFamily="34" charset="0"/>
              </a:defRPr>
            </a:lvl1pPr>
            <a:lvl2pPr marL="0" indent="0">
              <a:buNone/>
              <a:defRPr sz="1800" b="0">
                <a:solidFill>
                  <a:schemeClr val="tx1">
                    <a:lumMod val="75000"/>
                    <a:lumOff val="25000"/>
                  </a:schemeClr>
                </a:solidFill>
              </a:defRPr>
            </a:lvl2pPr>
            <a:lvl3pPr marL="231775" indent="0">
              <a:buNone/>
              <a:defRPr sz="1800" b="0">
                <a:solidFill>
                  <a:schemeClr val="tx1">
                    <a:lumMod val="75000"/>
                    <a:lumOff val="25000"/>
                  </a:schemeClr>
                </a:solidFill>
              </a:defRPr>
            </a:lvl3pPr>
            <a:lvl4pPr marL="457200" indent="0">
              <a:buNone/>
              <a:defRPr sz="1800" b="0">
                <a:solidFill>
                  <a:schemeClr val="tx1">
                    <a:lumMod val="75000"/>
                    <a:lumOff val="25000"/>
                  </a:schemeClr>
                </a:solidFill>
              </a:defRPr>
            </a:lvl4pPr>
            <a:lvl5pPr marL="693738" indent="0">
              <a:buNone/>
              <a:defRPr sz="1800" b="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a:xfrm>
            <a:off x="457200" y="457200"/>
            <a:ext cx="11219691" cy="747897"/>
          </a:xfrm>
        </p:spPr>
        <p:txBody>
          <a:bodyPr/>
          <a:lstStyle>
            <a:lvl1pPr>
              <a:defRPr>
                <a:gradFill>
                  <a:gsLst>
                    <a:gs pos="1250">
                      <a:schemeClr val="tx2"/>
                    </a:gs>
                    <a:gs pos="100000">
                      <a:schemeClr val="tx2"/>
                    </a:gs>
                  </a:gsLst>
                  <a:lin ang="5400000" scaled="0"/>
                </a:gradFill>
              </a:defRPr>
            </a:lvl1pPr>
          </a:lstStyle>
          <a:p>
            <a:r>
              <a:rPr lang="en-US"/>
              <a:t>Click to edit Master title style</a:t>
            </a:r>
          </a:p>
        </p:txBody>
      </p:sp>
    </p:spTree>
    <p:extLst>
      <p:ext uri="{BB962C8B-B14F-4D97-AF65-F5344CB8AC3E}">
        <p14:creationId xmlns:p14="http://schemas.microsoft.com/office/powerpoint/2010/main" val="4257520594"/>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amp; Content,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457200" y="1638300"/>
            <a:ext cx="11151917" cy="1975926"/>
          </a:xfrm>
          <a:prstGeom prst="rect">
            <a:avLst/>
          </a:prstGeom>
        </p:spPr>
        <p:txBody>
          <a:bodyPr/>
          <a:lstStyle>
            <a:lvl1pPr marL="0" indent="0">
              <a:spcBef>
                <a:spcPts val="2400"/>
              </a:spcBef>
              <a:buNone/>
              <a:defRPr sz="3200">
                <a:solidFill>
                  <a:schemeClr val="tx1">
                    <a:lumMod val="75000"/>
                    <a:lumOff val="25000"/>
                  </a:schemeClr>
                </a:solidFill>
                <a:latin typeface="Segoe UI" panose="020B0502040204020203" pitchFamily="34" charset="0"/>
                <a:cs typeface="Segoe UI" panose="020B0502040204020203" pitchFamily="34" charset="0"/>
              </a:defRPr>
            </a:lvl1pPr>
            <a:lvl2pPr marL="0" indent="0">
              <a:buNone/>
              <a:defRPr sz="1800">
                <a:solidFill>
                  <a:schemeClr val="tx1">
                    <a:lumMod val="75000"/>
                    <a:lumOff val="25000"/>
                  </a:schemeClr>
                </a:solidFill>
                <a:latin typeface="Segoe UI" panose="020B0502040204020203" pitchFamily="34" charset="0"/>
                <a:cs typeface="Segoe UI" panose="020B0502040204020203" pitchFamily="34" charset="0"/>
              </a:defRPr>
            </a:lvl2pPr>
            <a:lvl3pPr marL="231775" indent="0">
              <a:buNone/>
              <a:defRPr sz="1800">
                <a:solidFill>
                  <a:schemeClr val="tx1">
                    <a:lumMod val="75000"/>
                    <a:lumOff val="25000"/>
                  </a:schemeClr>
                </a:solidFill>
                <a:latin typeface="Segoe UI" panose="020B0502040204020203" pitchFamily="34" charset="0"/>
                <a:cs typeface="Segoe UI" panose="020B0502040204020203" pitchFamily="34" charset="0"/>
              </a:defRPr>
            </a:lvl3pPr>
            <a:lvl4pPr marL="457200" indent="0">
              <a:buNone/>
              <a:defRPr sz="1800">
                <a:solidFill>
                  <a:schemeClr val="tx1">
                    <a:lumMod val="75000"/>
                    <a:lumOff val="25000"/>
                  </a:schemeClr>
                </a:solidFill>
                <a:latin typeface="Segoe UI" panose="020B0502040204020203" pitchFamily="34" charset="0"/>
                <a:cs typeface="Segoe UI" panose="020B0502040204020203" pitchFamily="34" charset="0"/>
              </a:defRPr>
            </a:lvl4pPr>
            <a:lvl5pPr marL="693738" indent="0">
              <a:buNone/>
              <a:defRPr sz="1800">
                <a:solidFill>
                  <a:schemeClr val="tx1">
                    <a:lumMod val="75000"/>
                    <a:lumOff val="25000"/>
                  </a:schemeClr>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a:xfrm>
            <a:off x="457200" y="457200"/>
            <a:ext cx="11219691" cy="747897"/>
          </a:xfrm>
        </p:spPr>
        <p:txBody>
          <a:bodyPr/>
          <a:lstStyle>
            <a:lvl1pPr>
              <a:defRPr>
                <a:gradFill>
                  <a:gsLst>
                    <a:gs pos="1250">
                      <a:schemeClr val="tx2"/>
                    </a:gs>
                    <a:gs pos="100000">
                      <a:schemeClr val="tx2"/>
                    </a:gs>
                  </a:gsLst>
                  <a:lin ang="5400000" scaled="0"/>
                </a:gradFill>
              </a:defRPr>
            </a:lvl1pPr>
          </a:lstStyle>
          <a:p>
            <a:r>
              <a:rPr lang="en-US"/>
              <a:t>Click to edit Master title style</a:t>
            </a:r>
          </a:p>
        </p:txBody>
      </p:sp>
    </p:spTree>
    <p:extLst>
      <p:ext uri="{BB962C8B-B14F-4D97-AF65-F5344CB8AC3E}">
        <p14:creationId xmlns:p14="http://schemas.microsoft.com/office/powerpoint/2010/main" val="3393298746"/>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19248" y="228601"/>
            <a:ext cx="11151917" cy="747897"/>
          </a:xfrm>
        </p:spPr>
        <p:txBody>
          <a:bodyPr/>
          <a:lstStyle>
            <a:lvl1pPr>
              <a:defRPr>
                <a:gradFill>
                  <a:gsLst>
                    <a:gs pos="1250">
                      <a:schemeClr val="tx2"/>
                    </a:gs>
                    <a:gs pos="100000">
                      <a:schemeClr val="tx2"/>
                    </a:gs>
                  </a:gsLst>
                  <a:lin ang="5400000" scaled="0"/>
                </a:gradFill>
              </a:defRPr>
            </a:lvl1pPr>
          </a:lstStyle>
          <a:p>
            <a:r>
              <a:rPr lang="en-US"/>
              <a:t>Click to edit Master title style</a:t>
            </a:r>
          </a:p>
        </p:txBody>
      </p:sp>
      <p:sp>
        <p:nvSpPr>
          <p:cNvPr id="5" name="Text Placeholder 4"/>
          <p:cNvSpPr>
            <a:spLocks noGrp="1"/>
          </p:cNvSpPr>
          <p:nvPr>
            <p:ph type="body" sz="quarter" idx="10"/>
          </p:nvPr>
        </p:nvSpPr>
        <p:spPr>
          <a:xfrm>
            <a:off x="519248" y="1638300"/>
            <a:ext cx="11151917" cy="2043636"/>
          </a:xfrm>
          <a:prstGeom prst="rect">
            <a:avLst/>
          </a:prstGeom>
        </p:spPr>
        <p:txBody>
          <a:bodyPr/>
          <a:lstStyle>
            <a:lvl1pPr marL="284163" indent="-284163">
              <a:buFont typeface="Wingdings" pitchFamily="2" charset="2"/>
              <a:buChar char=""/>
              <a:defRPr sz="4000"/>
            </a:lvl1pPr>
            <a:lvl2pPr marL="517525" indent="-233363">
              <a:buFont typeface="Wingdings" pitchFamily="2" charset="2"/>
              <a:buChar char=""/>
              <a:defRPr>
                <a:latin typeface="+mn-lt"/>
              </a:defRPr>
            </a:lvl2pPr>
            <a:lvl3pPr marL="741363" indent="-223838">
              <a:buFont typeface="Wingdings" pitchFamily="2" charset="2"/>
              <a:buChar char=""/>
              <a:tabLst/>
              <a:defRPr>
                <a:latin typeface="+mn-lt"/>
              </a:defRPr>
            </a:lvl3pPr>
            <a:lvl4pPr marL="914400" indent="-173038">
              <a:buFont typeface="Wingdings" pitchFamily="2" charset="2"/>
              <a:buChar char=""/>
              <a:defRPr>
                <a:latin typeface="+mn-lt"/>
              </a:defRPr>
            </a:lvl4pPr>
            <a:lvl5pPr marL="1087438" indent="-173038">
              <a:buFont typeface="Wingdings" pitchFamily="2" charset="2"/>
              <a:buChar char=""/>
              <a:tabLst/>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4708019"/>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amp; 2-Content, 2-color,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p>
        </p:txBody>
      </p:sp>
      <p:sp>
        <p:nvSpPr>
          <p:cNvPr id="6" name="Text Placeholder 5"/>
          <p:cNvSpPr>
            <a:spLocks noGrp="1"/>
          </p:cNvSpPr>
          <p:nvPr>
            <p:ph type="body" sz="quarter" idx="11"/>
          </p:nvPr>
        </p:nvSpPr>
        <p:spPr>
          <a:xfrm>
            <a:off x="457201" y="1638300"/>
            <a:ext cx="5143500" cy="2462213"/>
          </a:xfrm>
        </p:spPr>
        <p:txBody>
          <a:bodyPr/>
          <a:lstStyle>
            <a:lvl1pPr marL="0" indent="0">
              <a:spcBef>
                <a:spcPts val="1200"/>
              </a:spcBef>
              <a:buNone/>
              <a:defRPr sz="3200">
                <a:solidFill>
                  <a:schemeClr val="tx1">
                    <a:lumMod val="75000"/>
                    <a:lumOff val="25000"/>
                  </a:schemeClr>
                </a:solidFill>
                <a:latin typeface="Segoe UI" panose="020B0502040204020203" pitchFamily="34" charset="0"/>
                <a:cs typeface="Segoe UI" panose="020B0502040204020203" pitchFamily="34" charset="0"/>
              </a:defRPr>
            </a:lvl1pPr>
            <a:lvl2pPr marL="0" indent="0">
              <a:buNone/>
              <a:defRPr sz="1800">
                <a:solidFill>
                  <a:schemeClr val="tx1">
                    <a:lumMod val="75000"/>
                    <a:lumOff val="25000"/>
                  </a:schemeClr>
                </a:solidFill>
                <a:latin typeface="Segoe UI" panose="020B0502040204020203" pitchFamily="34" charset="0"/>
                <a:cs typeface="Segoe UI" panose="020B0502040204020203" pitchFamily="34" charset="0"/>
              </a:defRPr>
            </a:lvl2pPr>
            <a:lvl3pPr marL="233363" indent="0">
              <a:buNone/>
              <a:defRPr sz="1800">
                <a:solidFill>
                  <a:schemeClr val="tx1">
                    <a:lumMod val="75000"/>
                    <a:lumOff val="25000"/>
                  </a:schemeClr>
                </a:solidFill>
                <a:latin typeface="Segoe UI" panose="020B0502040204020203" pitchFamily="34" charset="0"/>
                <a:cs typeface="Segoe UI" panose="020B0502040204020203" pitchFamily="34" charset="0"/>
              </a:defRPr>
            </a:lvl3pPr>
            <a:lvl4pPr marL="457200" indent="0">
              <a:buNone/>
              <a:defRPr sz="1800">
                <a:solidFill>
                  <a:schemeClr val="tx1">
                    <a:lumMod val="75000"/>
                    <a:lumOff val="25000"/>
                  </a:schemeClr>
                </a:solidFill>
                <a:latin typeface="Segoe UI" panose="020B0502040204020203" pitchFamily="34" charset="0"/>
                <a:cs typeface="Segoe UI" panose="020B0502040204020203" pitchFamily="34" charset="0"/>
              </a:defRPr>
            </a:lvl4pPr>
            <a:lvl5pPr marL="693738" indent="0">
              <a:buNone/>
              <a:defRPr sz="1800">
                <a:solidFill>
                  <a:schemeClr val="tx1">
                    <a:lumMod val="75000"/>
                    <a:lumOff val="25000"/>
                  </a:schemeClr>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2"/>
          </p:nvPr>
        </p:nvSpPr>
        <p:spPr>
          <a:xfrm>
            <a:off x="6601325" y="1638300"/>
            <a:ext cx="5095375" cy="2462213"/>
          </a:xfrm>
        </p:spPr>
        <p:txBody>
          <a:bodyPr/>
          <a:lstStyle>
            <a:lvl1pPr marL="0" indent="0">
              <a:spcBef>
                <a:spcPts val="1200"/>
              </a:spcBef>
              <a:buNone/>
              <a:defRPr lang="en-US" sz="3200" kern="1200" spc="-70" baseline="0" dirty="0" smtClean="0">
                <a:solidFill>
                  <a:schemeClr val="tx1">
                    <a:lumMod val="75000"/>
                    <a:lumOff val="25000"/>
                  </a:schemeClr>
                </a:solidFill>
                <a:latin typeface="Segoe UI" panose="020B0502040204020203" pitchFamily="34" charset="0"/>
                <a:ea typeface="+mn-ea"/>
                <a:cs typeface="Segoe UI" panose="020B0502040204020203" pitchFamily="34" charset="0"/>
              </a:defRPr>
            </a:lvl1pPr>
            <a:lvl2pPr marL="3175"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solidFill>
                  <a:schemeClr val="tx1">
                    <a:lumMod val="75000"/>
                    <a:lumOff val="25000"/>
                  </a:schemeClr>
                </a:solidFill>
                <a:latin typeface="Segoe UI" panose="020B0502040204020203" pitchFamily="34" charset="0"/>
                <a:ea typeface="+mn-ea"/>
                <a:cs typeface="Segoe UI" panose="020B0502040204020203" pitchFamily="34" charset="0"/>
              </a:defRPr>
            </a:lvl2pPr>
            <a:lvl3pPr marL="233363"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solidFill>
                  <a:schemeClr val="tx1">
                    <a:lumMod val="75000"/>
                    <a:lumOff val="25000"/>
                  </a:schemeClr>
                </a:solidFill>
                <a:latin typeface="Segoe UI" panose="020B0502040204020203" pitchFamily="34" charset="0"/>
                <a:ea typeface="+mn-ea"/>
                <a:cs typeface="Segoe UI" panose="020B0502040204020203" pitchFamily="34" charset="0"/>
              </a:defRPr>
            </a:lvl3pPr>
            <a:lvl4pPr marL="460375"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solidFill>
                  <a:schemeClr val="tx1">
                    <a:lumMod val="75000"/>
                    <a:lumOff val="25000"/>
                  </a:schemeClr>
                </a:solidFill>
                <a:latin typeface="Segoe UI" panose="020B0502040204020203" pitchFamily="34" charset="0"/>
                <a:ea typeface="+mn-ea"/>
                <a:cs typeface="Segoe UI" panose="020B0502040204020203" pitchFamily="34" charset="0"/>
              </a:defRPr>
            </a:lvl4pPr>
            <a:lvl5pPr marL="687388"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a:solidFill>
                  <a:schemeClr val="tx1">
                    <a:lumMod val="75000"/>
                    <a:lumOff val="25000"/>
                  </a:schemeClr>
                </a:solidFill>
                <a:latin typeface="Segoe UI" panose="020B0502040204020203" pitchFamily="34" charset="0"/>
                <a:ea typeface="+mn-ea"/>
                <a:cs typeface="Segoe UI" panose="020B0502040204020203" pitchFamily="34" charset="0"/>
              </a:defRPr>
            </a:lvl5pPr>
          </a:lstStyle>
          <a:p>
            <a:pPr marL="0" marR="0" lvl="0"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6345672"/>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ntent w/Photo on Righ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57200" y="457200"/>
            <a:ext cx="5143500" cy="1178442"/>
          </a:xfrm>
          <a:prstGeom prst="rect">
            <a:avLst/>
          </a:prstGeom>
        </p:spPr>
        <p:txBody>
          <a:bodyPr>
            <a:noAutofit/>
          </a:bodyPr>
          <a:lstStyle>
            <a:lvl1pPr marL="0" indent="0">
              <a:buNone/>
              <a:defRPr sz="4000" b="1" i="0" cap="none" baseline="0">
                <a:gradFill>
                  <a:gsLst>
                    <a:gs pos="100000">
                      <a:schemeClr val="tx2"/>
                    </a:gs>
                    <a:gs pos="0">
                      <a:schemeClr val="tx2"/>
                    </a:gs>
                  </a:gsLst>
                  <a:lin ang="5400000" scaled="0"/>
                </a:gradFill>
                <a:latin typeface="Segoe UI Semibold" panose="020B0502040204020203" pitchFamily="34" charset="0"/>
                <a:cs typeface="Segoe UI Semibold" panose="020B0502040204020203" pitchFamily="34" charset="0"/>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9" name="Content Placeholder 5"/>
          <p:cNvSpPr>
            <a:spLocks noGrp="1"/>
          </p:cNvSpPr>
          <p:nvPr>
            <p:ph sz="quarter" idx="13"/>
          </p:nvPr>
        </p:nvSpPr>
        <p:spPr>
          <a:xfrm>
            <a:off x="457201" y="2122714"/>
            <a:ext cx="5143499" cy="4278086"/>
          </a:xfrm>
          <a:prstGeom prst="rect">
            <a:avLst/>
          </a:prstGeom>
        </p:spPr>
        <p:txBody>
          <a:bodyPr>
            <a:noAutofit/>
          </a:bodyPr>
          <a:lstStyle>
            <a:lvl1pPr marL="0" indent="0">
              <a:spcBef>
                <a:spcPts val="1200"/>
              </a:spcBef>
              <a:buFont typeface="Arial" pitchFamily="34" charset="0"/>
              <a:buNone/>
              <a:defRPr lang="en-US" sz="2000" kern="1200" spc="0" dirty="0" smtClean="0">
                <a:solidFill>
                  <a:schemeClr val="tx1">
                    <a:lumMod val="75000"/>
                    <a:lumOff val="25000"/>
                  </a:schemeClr>
                </a:soli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a:t>Click to edit Master text styles</a:t>
            </a:r>
          </a:p>
        </p:txBody>
      </p:sp>
      <p:sp>
        <p:nvSpPr>
          <p:cNvPr id="4" name="Picture Placeholder 3"/>
          <p:cNvSpPr>
            <a:spLocks noGrp="1"/>
          </p:cNvSpPr>
          <p:nvPr>
            <p:ph type="pic" sz="quarter" idx="14" hasCustomPrompt="1"/>
          </p:nvPr>
        </p:nvSpPr>
        <p:spPr>
          <a:xfrm>
            <a:off x="6210330" y="0"/>
            <a:ext cx="5981670" cy="6858000"/>
          </a:xfrm>
        </p:spPr>
        <p:txBody>
          <a:bodyPr lIns="182880" anchor="ctr"/>
          <a:lstStyle>
            <a:lvl1pPr marL="0" indent="0" algn="l">
              <a:buNone/>
              <a:defRPr/>
            </a:lvl1pPr>
          </a:lstStyle>
          <a:p>
            <a:r>
              <a:rPr lang="en-US" dirty="0"/>
              <a:t>Click to insert photo.</a:t>
            </a:r>
          </a:p>
        </p:txBody>
      </p:sp>
    </p:spTree>
    <p:extLst>
      <p:ext uri="{BB962C8B-B14F-4D97-AF65-F5344CB8AC3E}">
        <p14:creationId xmlns:p14="http://schemas.microsoft.com/office/powerpoint/2010/main" val="263428174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olor Block Header on Left &amp; Text on Right ">
    <p:spTree>
      <p:nvGrpSpPr>
        <p:cNvPr id="1" name=""/>
        <p:cNvGrpSpPr/>
        <p:nvPr/>
      </p:nvGrpSpPr>
      <p:grpSpPr>
        <a:xfrm>
          <a:off x="0" y="0"/>
          <a:ext cx="0" cy="0"/>
          <a:chOff x="0" y="0"/>
          <a:chExt cx="0" cy="0"/>
        </a:xfrm>
      </p:grpSpPr>
      <p:sp>
        <p:nvSpPr>
          <p:cNvPr id="2" name="Rectangle 1"/>
          <p:cNvSpPr/>
          <p:nvPr userDrawn="1"/>
        </p:nvSpPr>
        <p:spPr bwMode="white">
          <a:xfrm>
            <a:off x="-9528" y="0"/>
            <a:ext cx="6105527"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457200" y="457200"/>
            <a:ext cx="5143500" cy="1661993"/>
          </a:xfrm>
          <a:prstGeom prst="rect">
            <a:avLst/>
          </a:prstGeom>
        </p:spPr>
        <p:txBody>
          <a:bodyPr>
            <a:noAutofit/>
          </a:bodyPr>
          <a:lstStyle>
            <a:lvl1pPr marL="0" indent="0">
              <a:buNone/>
              <a:defRPr sz="4000" b="1" i="0" cap="none" baseline="0">
                <a:gradFill>
                  <a:gsLst>
                    <a:gs pos="100000">
                      <a:schemeClr val="bg1"/>
                    </a:gs>
                    <a:gs pos="0">
                      <a:schemeClr val="bg1"/>
                    </a:gs>
                  </a:gsLst>
                  <a:lin ang="5400000" scaled="0"/>
                </a:gradFill>
                <a:latin typeface="Segoe UI Semibold" panose="020B0502040204020203" pitchFamily="34" charset="0"/>
                <a:cs typeface="Segoe UI Semibold" panose="020B0502040204020203" pitchFamily="34" charset="0"/>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5" name="Content Placeholder 4">
            <a:extLst>
              <a:ext uri="{FF2B5EF4-FFF2-40B4-BE49-F238E27FC236}">
                <a16:creationId xmlns:a16="http://schemas.microsoft.com/office/drawing/2014/main" id="{1AD1605C-8852-BA46-850F-1D11512E728B}"/>
              </a:ext>
            </a:extLst>
          </p:cNvPr>
          <p:cNvSpPr>
            <a:spLocks noGrp="1"/>
          </p:cNvSpPr>
          <p:nvPr>
            <p:ph sz="quarter" idx="10"/>
          </p:nvPr>
        </p:nvSpPr>
        <p:spPr>
          <a:xfrm>
            <a:off x="6591300" y="457200"/>
            <a:ext cx="5105400" cy="5943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0982250"/>
      </p:ext>
    </p:extLst>
  </p:cSld>
  <p:clrMapOvr>
    <a:masterClrMapping/>
  </p:clrMapOvr>
  <p:extLst>
    <p:ext uri="{DCECCB84-F9BA-43D5-87BE-67443E8EF086}">
      <p15:sldGuideLst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olor Block text w/Photo on Right">
    <p:spTree>
      <p:nvGrpSpPr>
        <p:cNvPr id="1" name=""/>
        <p:cNvGrpSpPr/>
        <p:nvPr/>
      </p:nvGrpSpPr>
      <p:grpSpPr>
        <a:xfrm>
          <a:off x="0" y="0"/>
          <a:ext cx="0" cy="0"/>
          <a:chOff x="0" y="0"/>
          <a:chExt cx="0" cy="0"/>
        </a:xfrm>
      </p:grpSpPr>
      <p:sp>
        <p:nvSpPr>
          <p:cNvPr id="7" name="Rectangle 6"/>
          <p:cNvSpPr/>
          <p:nvPr userDrawn="1"/>
        </p:nvSpPr>
        <p:spPr bwMode="white">
          <a:xfrm>
            <a:off x="1" y="0"/>
            <a:ext cx="6221445"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20835" y="1447801"/>
            <a:ext cx="5434948" cy="1178442"/>
          </a:xfrm>
          <a:prstGeom prst="rect">
            <a:avLst/>
          </a:prstGeom>
        </p:spPr>
        <p:txBody>
          <a:bodyPr>
            <a:noAutofit/>
          </a:bodyPr>
          <a:lstStyle>
            <a:lvl1pPr marL="0" indent="0">
              <a:buNone/>
              <a:defRPr sz="4000" b="0" cap="none" baseline="0">
                <a:gradFill>
                  <a:gsLst>
                    <a:gs pos="100000">
                      <a:schemeClr val="bg1"/>
                    </a:gs>
                    <a:gs pos="0">
                      <a:schemeClr val="bg1"/>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9" name="Content Placeholder 5"/>
          <p:cNvSpPr>
            <a:spLocks noGrp="1"/>
          </p:cNvSpPr>
          <p:nvPr>
            <p:ph sz="quarter" idx="13"/>
          </p:nvPr>
        </p:nvSpPr>
        <p:spPr>
          <a:xfrm>
            <a:off x="520835" y="2734985"/>
            <a:ext cx="5445583" cy="609398"/>
          </a:xfrm>
          <a:prstGeom prst="rect">
            <a:avLst/>
          </a:prstGeom>
        </p:spPr>
        <p:txBody>
          <a:bodyPr>
            <a:noAutofit/>
          </a:bodyPr>
          <a:lstStyle>
            <a:lvl1pPr marL="0" indent="0">
              <a:spcBef>
                <a:spcPts val="1200"/>
              </a:spcBef>
              <a:buFont typeface="Arial" pitchFamily="34" charset="0"/>
              <a:buNone/>
              <a:defRPr lang="en-US" sz="2000" kern="1200" spc="0" dirty="0" smtClean="0">
                <a:gradFill>
                  <a:gsLst>
                    <a:gs pos="100000">
                      <a:schemeClr val="bg1"/>
                    </a:gs>
                    <a:gs pos="0">
                      <a:schemeClr val="bg1"/>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a:t>Click to edit Master text styles</a:t>
            </a:r>
          </a:p>
        </p:txBody>
      </p:sp>
      <p:sp>
        <p:nvSpPr>
          <p:cNvPr id="4" name="Picture Placeholder 3"/>
          <p:cNvSpPr>
            <a:spLocks noGrp="1"/>
          </p:cNvSpPr>
          <p:nvPr>
            <p:ph type="pic" sz="quarter" idx="14" hasCustomPrompt="1"/>
          </p:nvPr>
        </p:nvSpPr>
        <p:spPr>
          <a:xfrm>
            <a:off x="6210330" y="0"/>
            <a:ext cx="5981670" cy="6858000"/>
          </a:xfrm>
        </p:spPr>
        <p:txBody>
          <a:bodyPr lIns="182880" anchor="ctr"/>
          <a:lstStyle>
            <a:lvl1pPr marL="0" indent="0" algn="l">
              <a:buNone/>
              <a:defRPr/>
            </a:lvl1pPr>
          </a:lstStyle>
          <a:p>
            <a:r>
              <a:rPr lang="en-US" dirty="0"/>
              <a:t>Click to insert photo.</a:t>
            </a:r>
          </a:p>
        </p:txBody>
      </p:sp>
    </p:spTree>
    <p:extLst>
      <p:ext uri="{BB962C8B-B14F-4D97-AF65-F5344CB8AC3E}">
        <p14:creationId xmlns:p14="http://schemas.microsoft.com/office/powerpoint/2010/main" val="574361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3947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olor Block text w/Photo on Left">
    <p:spTree>
      <p:nvGrpSpPr>
        <p:cNvPr id="1" name=""/>
        <p:cNvGrpSpPr/>
        <p:nvPr/>
      </p:nvGrpSpPr>
      <p:grpSpPr>
        <a:xfrm>
          <a:off x="0" y="0"/>
          <a:ext cx="0" cy="0"/>
          <a:chOff x="0" y="0"/>
          <a:chExt cx="0" cy="0"/>
        </a:xfrm>
      </p:grpSpPr>
      <p:sp>
        <p:nvSpPr>
          <p:cNvPr id="7" name="Rectangle 6"/>
          <p:cNvSpPr/>
          <p:nvPr userDrawn="1"/>
        </p:nvSpPr>
        <p:spPr bwMode="white">
          <a:xfrm>
            <a:off x="5968968" y="0"/>
            <a:ext cx="6223032"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6219710" y="1447801"/>
            <a:ext cx="5434948" cy="1178442"/>
          </a:xfrm>
          <a:prstGeom prst="rect">
            <a:avLst/>
          </a:prstGeom>
        </p:spPr>
        <p:txBody>
          <a:bodyPr>
            <a:noAutofit/>
          </a:bodyPr>
          <a:lstStyle>
            <a:lvl1pPr marL="0" indent="0">
              <a:buNone/>
              <a:defRPr sz="4000" b="0" cap="none" baseline="0">
                <a:gradFill>
                  <a:gsLst>
                    <a:gs pos="100000">
                      <a:schemeClr val="bg1"/>
                    </a:gs>
                    <a:gs pos="0">
                      <a:schemeClr val="bg1"/>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9" name="Content Placeholder 5"/>
          <p:cNvSpPr>
            <a:spLocks noGrp="1"/>
          </p:cNvSpPr>
          <p:nvPr>
            <p:ph sz="quarter" idx="13"/>
          </p:nvPr>
        </p:nvSpPr>
        <p:spPr>
          <a:xfrm>
            <a:off x="6219710" y="2734985"/>
            <a:ext cx="5445583" cy="609398"/>
          </a:xfrm>
          <a:prstGeom prst="rect">
            <a:avLst/>
          </a:prstGeom>
        </p:spPr>
        <p:txBody>
          <a:bodyPr>
            <a:noAutofit/>
          </a:bodyPr>
          <a:lstStyle>
            <a:lvl1pPr marL="0" indent="0">
              <a:spcBef>
                <a:spcPts val="1200"/>
              </a:spcBef>
              <a:buFont typeface="Arial" pitchFamily="34" charset="0"/>
              <a:buNone/>
              <a:defRPr lang="en-US" sz="2000" kern="1200" spc="0" dirty="0" smtClean="0">
                <a:gradFill>
                  <a:gsLst>
                    <a:gs pos="100000">
                      <a:schemeClr val="bg1"/>
                    </a:gs>
                    <a:gs pos="0">
                      <a:schemeClr val="bg1"/>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a:t>Click to edit Master text styles</a:t>
            </a:r>
          </a:p>
        </p:txBody>
      </p:sp>
      <p:sp>
        <p:nvSpPr>
          <p:cNvPr id="4" name="Picture Placeholder 3"/>
          <p:cNvSpPr>
            <a:spLocks noGrp="1"/>
          </p:cNvSpPr>
          <p:nvPr>
            <p:ph type="pic" sz="quarter" idx="14" hasCustomPrompt="1"/>
          </p:nvPr>
        </p:nvSpPr>
        <p:spPr>
          <a:xfrm>
            <a:off x="0" y="0"/>
            <a:ext cx="5981670" cy="6858000"/>
          </a:xfrm>
        </p:spPr>
        <p:txBody>
          <a:bodyPr lIns="182880" anchor="ctr"/>
          <a:lstStyle>
            <a:lvl1pPr marL="0" indent="0" algn="l">
              <a:buNone/>
              <a:defRPr/>
            </a:lvl1pPr>
          </a:lstStyle>
          <a:p>
            <a:r>
              <a:rPr lang="en-US" dirty="0"/>
              <a:t>Click to insert photo.</a:t>
            </a:r>
          </a:p>
        </p:txBody>
      </p:sp>
    </p:spTree>
    <p:extLst>
      <p:ext uri="{BB962C8B-B14F-4D97-AF65-F5344CB8AC3E}">
        <p14:creationId xmlns:p14="http://schemas.microsoft.com/office/powerpoint/2010/main" val="155082320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520836" y="228601"/>
            <a:ext cx="11155093" cy="664797"/>
          </a:xfrm>
        </p:spPr>
        <p:txBody>
          <a:bodyPr/>
          <a:lstStyle>
            <a:lvl1pPr>
              <a:defRPr sz="4800"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endParaRPr lang="en-US"/>
          </a:p>
        </p:txBody>
      </p:sp>
      <p:sp>
        <p:nvSpPr>
          <p:cNvPr id="6" name="Text Placeholder 5"/>
          <p:cNvSpPr>
            <a:spLocks noGrp="1"/>
          </p:cNvSpPr>
          <p:nvPr>
            <p:ph type="body" sz="quarter" idx="10" hasCustomPrompt="1"/>
          </p:nvPr>
        </p:nvSpPr>
        <p:spPr bwMode="white">
          <a:xfrm>
            <a:off x="519248" y="1447799"/>
            <a:ext cx="11151917" cy="2043636"/>
          </a:xfrm>
          <a:prstGeom prst="rect">
            <a:avLst/>
          </a:prstGeom>
        </p:spPr>
        <p:txBody>
          <a:bodyPr/>
          <a:lstStyle>
            <a:lvl1pPr marL="342900" indent="-34290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28650" indent="-28575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14400" indent="-28575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43000" indent="-22860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71600" indent="-22860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7"/>
            <a:ext cx="12192001" cy="619125"/>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3600"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4224667022"/>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Color Shape &amp; Color Background">
    <p:bg>
      <p:bgPr>
        <a:solidFill>
          <a:schemeClr val="tx2"/>
        </a:solidFill>
        <a:effectLst/>
      </p:bgPr>
    </p:bg>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972053" y="3125904"/>
            <a:ext cx="6731001" cy="606192"/>
          </a:xfrm>
        </p:spPr>
        <p:txBody>
          <a:bodyPr wrap="square" lIns="0" tIns="137160" rIns="0" bIns="0" anchor="ctr">
            <a:spAutoFit/>
          </a:bodyPr>
          <a:lstStyle>
            <a:lvl1pPr>
              <a:lnSpc>
                <a:spcPct val="95000"/>
              </a:lnSpc>
              <a:spcBef>
                <a:spcPts val="0"/>
              </a:spcBef>
              <a:spcAft>
                <a:spcPts val="1600"/>
              </a:spcAft>
              <a:defRPr sz="3199">
                <a:solidFill>
                  <a:srgbClr val="FFFFFF"/>
                </a:solidFill>
              </a:defRPr>
            </a:lvl1pPr>
            <a:lvl2pPr>
              <a:lnSpc>
                <a:spcPct val="100000"/>
              </a:lnSpc>
              <a:spcBef>
                <a:spcPts val="800"/>
              </a:spcBef>
              <a:defRPr sz="1866">
                <a:solidFill>
                  <a:srgbClr val="FFFFFF"/>
                </a:solidFill>
              </a:defRPr>
            </a:lvl2pPr>
            <a:lvl3pPr>
              <a:lnSpc>
                <a:spcPct val="100000"/>
              </a:lnSpc>
              <a:spcBef>
                <a:spcPts val="800"/>
              </a:spcBef>
              <a:defRPr sz="1866">
                <a:solidFill>
                  <a:srgbClr val="FFFFFF"/>
                </a:solidFill>
              </a:defRPr>
            </a:lvl3pPr>
            <a:lvl4pPr>
              <a:lnSpc>
                <a:spcPct val="100000"/>
              </a:lnSpc>
              <a:spcBef>
                <a:spcPts val="800"/>
              </a:spcBef>
              <a:defRPr sz="1866">
                <a:solidFill>
                  <a:srgbClr val="FFFFFF"/>
                </a:solidFill>
              </a:defRPr>
            </a:lvl4pPr>
            <a:lvl5pPr>
              <a:lnSpc>
                <a:spcPct val="100000"/>
              </a:lnSpc>
              <a:spcBef>
                <a:spcPts val="800"/>
              </a:spcBef>
              <a:defRPr sz="1866">
                <a:solidFill>
                  <a:srgbClr val="FFFFFF"/>
                </a:solidFill>
              </a:defRPr>
            </a:lvl5pPr>
          </a:lstStyle>
          <a:p>
            <a:pPr lvl="0"/>
            <a:r>
              <a:rPr lang="en-US"/>
              <a:t>Click to edit Master text styles</a:t>
            </a:r>
          </a:p>
        </p:txBody>
      </p:sp>
      <p:sp>
        <p:nvSpPr>
          <p:cNvPr id="15" name="Title 1"/>
          <p:cNvSpPr>
            <a:spLocks noGrp="1"/>
          </p:cNvSpPr>
          <p:nvPr>
            <p:ph type="ctrTitle"/>
          </p:nvPr>
        </p:nvSpPr>
        <p:spPr>
          <a:xfrm>
            <a:off x="484721" y="1435608"/>
            <a:ext cx="3998976" cy="3986784"/>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182880" tIns="0" rIns="182880" bIns="0" numCol="1" anchor="ctr" anchorCtr="0" compatLnSpc="1">
            <a:prstTxWarp prst="textNoShape">
              <a:avLst/>
            </a:prstTxWarp>
          </a:bodyPr>
          <a:lstStyle>
            <a:lvl1pPr>
              <a:lnSpc>
                <a:spcPct val="95000"/>
              </a:lnSpc>
              <a:defRPr lang="en-US" sz="3199" kern="1200" dirty="0" smtClean="0">
                <a:solidFill>
                  <a:schemeClr val="bg1"/>
                </a:solidFill>
                <a:latin typeface="Segoe UI Light"/>
                <a:ea typeface="ＭＳ Ｐゴシック" charset="0"/>
                <a:cs typeface="Segoe UI Light"/>
              </a:defRPr>
            </a:lvl1pPr>
          </a:lstStyle>
          <a:p>
            <a:pPr marL="0" lvl="0" indent="0" algn="l" defTabSz="1218895" rtl="0" eaLnBrk="1" fontAlgn="base" latinLnBrk="0" hangingPunct="1">
              <a:lnSpc>
                <a:spcPct val="100000"/>
              </a:lnSpc>
              <a:spcBef>
                <a:spcPct val="0"/>
              </a:spcBef>
              <a:spcAft>
                <a:spcPct val="0"/>
              </a:spcAft>
              <a:buFontTx/>
              <a:buNone/>
            </a:pPr>
            <a:r>
              <a:rPr lang="en-US"/>
              <a:t>Click to edit Master title style</a:t>
            </a:r>
          </a:p>
        </p:txBody>
      </p:sp>
    </p:spTree>
    <p:extLst>
      <p:ext uri="{BB962C8B-B14F-4D97-AF65-F5344CB8AC3E}">
        <p14:creationId xmlns:p14="http://schemas.microsoft.com/office/powerpoint/2010/main" val="278792370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Blank Slide Orang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920844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Blank Slide Orange">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469067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397836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6877139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5" y="3029995"/>
            <a:ext cx="9401560" cy="1793104"/>
          </a:xfrm>
          <a:noFill/>
        </p:spPr>
        <p:txBody>
          <a:bodyPr lIns="0" tIns="0" rIns="0" bIns="182880" anchor="b" anchorCtr="0"/>
          <a:lstStyle>
            <a:lvl1pPr>
              <a:defRPr sz="5295"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9" spc="0" baseline="0">
                <a:solidFill>
                  <a:srgbClr val="000000"/>
                </a:solidFill>
                <a:latin typeface="+mn-lt"/>
              </a:defRPr>
            </a:lvl1pPr>
          </a:lstStyle>
          <a:p>
            <a:pPr lvl="0"/>
            <a:r>
              <a:rPr lang="en-US"/>
              <a:t>Author name</a:t>
            </a:r>
          </a:p>
          <a:p>
            <a:pPr lvl="0"/>
            <a:r>
              <a:rPr lang="en-US"/>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8"/>
            <a:ext cx="896425" cy="190218"/>
          </a:xfrm>
          <a:prstGeom prst="rect">
            <a:avLst/>
          </a:prstGeom>
        </p:spPr>
      </p:pic>
    </p:spTree>
    <p:extLst>
      <p:ext uri="{BB962C8B-B14F-4D97-AF65-F5344CB8AC3E}">
        <p14:creationId xmlns:p14="http://schemas.microsoft.com/office/powerpoint/2010/main" val="10659696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Section Slide">
    <p:bg>
      <p:bgPr>
        <a:solidFill>
          <a:schemeClr val="accent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8FE645A-7633-4150-8A3B-8ED9918C964E}"/>
              </a:ext>
            </a:extLst>
          </p:cNvPr>
          <p:cNvSpPr>
            <a:spLocks noGrp="1"/>
          </p:cNvSpPr>
          <p:nvPr>
            <p:ph type="body" sz="quarter" idx="10" hasCustomPrompt="1"/>
          </p:nvPr>
        </p:nvSpPr>
        <p:spPr>
          <a:xfrm>
            <a:off x="501319" y="1123951"/>
            <a:ext cx="9654021" cy="4610100"/>
          </a:xfrm>
        </p:spPr>
        <p:txBody>
          <a:bodyPr anchor="ctr" anchorCtr="0"/>
          <a:lstStyle>
            <a:lvl1pPr>
              <a:defRPr sz="5400" spc="-150" baseline="0">
                <a:solidFill>
                  <a:schemeClr val="bg1"/>
                </a:solidFill>
              </a:defRPr>
            </a:lvl1pPr>
          </a:lstStyle>
          <a:p>
            <a:pPr lvl="0"/>
            <a:r>
              <a:rPr lang="en-US"/>
              <a:t>Product Title</a:t>
            </a:r>
          </a:p>
        </p:txBody>
      </p:sp>
    </p:spTree>
    <p:extLst>
      <p:ext uri="{BB962C8B-B14F-4D97-AF65-F5344CB8AC3E}">
        <p14:creationId xmlns:p14="http://schemas.microsoft.com/office/powerpoint/2010/main" val="42278831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Featur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04CC036-7EA5-4986-B3B7-7944C7F29948}"/>
              </a:ext>
            </a:extLst>
          </p:cNvPr>
          <p:cNvSpPr/>
          <p:nvPr userDrawn="1"/>
        </p:nvSpPr>
        <p:spPr>
          <a:xfrm>
            <a:off x="6848475" y="0"/>
            <a:ext cx="53435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69202E3-D30D-4CB5-9427-95AC20A7D2AD}"/>
              </a:ext>
            </a:extLst>
          </p:cNvPr>
          <p:cNvSpPr>
            <a:spLocks noGrp="1"/>
          </p:cNvSpPr>
          <p:nvPr>
            <p:ph type="ctrTitle" hasCustomPrompt="1"/>
          </p:nvPr>
        </p:nvSpPr>
        <p:spPr>
          <a:xfrm>
            <a:off x="457200" y="457200"/>
            <a:ext cx="5934075" cy="492990"/>
          </a:xfrm>
        </p:spPr>
        <p:txBody>
          <a:bodyPr anchor="t" anchorCtr="0"/>
          <a:lstStyle>
            <a:lvl1pPr algn="l">
              <a:defRPr sz="3000" spc="-50" baseline="0">
                <a:latin typeface="Segoe UI Semibold" panose="020B0702040204020203" pitchFamily="34" charset="0"/>
                <a:cs typeface="Segoe UI Semibold" panose="020B0702040204020203" pitchFamily="34" charset="0"/>
              </a:defRPr>
            </a:lvl1pPr>
          </a:lstStyle>
          <a:p>
            <a:r>
              <a:rPr lang="en-US"/>
              <a:t>Feature Title</a:t>
            </a:r>
          </a:p>
        </p:txBody>
      </p:sp>
      <p:sp>
        <p:nvSpPr>
          <p:cNvPr id="3" name="Subtitle 2">
            <a:extLst>
              <a:ext uri="{FF2B5EF4-FFF2-40B4-BE49-F238E27FC236}">
                <a16:creationId xmlns:a16="http://schemas.microsoft.com/office/drawing/2014/main" id="{EC668604-6511-44A8-8783-8111CFABB0F9}"/>
              </a:ext>
            </a:extLst>
          </p:cNvPr>
          <p:cNvSpPr>
            <a:spLocks noGrp="1"/>
          </p:cNvSpPr>
          <p:nvPr>
            <p:ph type="subTitle" idx="1" hasCustomPrompt="1"/>
          </p:nvPr>
        </p:nvSpPr>
        <p:spPr>
          <a:xfrm>
            <a:off x="457200" y="1222807"/>
            <a:ext cx="5934075" cy="361950"/>
          </a:xfrm>
        </p:spPr>
        <p:txBody>
          <a:bodyPr anchor="ctr" anchorCtr="0"/>
          <a:lstStyle>
            <a:lvl1pPr marL="0" indent="0" algn="l">
              <a:buNone/>
              <a:defRPr sz="2400">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Feature Line</a:t>
            </a:r>
          </a:p>
        </p:txBody>
      </p:sp>
      <p:pic>
        <p:nvPicPr>
          <p:cNvPr id="9" name="Picture 8">
            <a:extLst>
              <a:ext uri="{FF2B5EF4-FFF2-40B4-BE49-F238E27FC236}">
                <a16:creationId xmlns:a16="http://schemas.microsoft.com/office/drawing/2014/main" id="{EED61DC6-9CBD-4B1A-8E0A-FAAF12075CE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0391"/>
          <a:stretch/>
        </p:blipFill>
        <p:spPr>
          <a:xfrm>
            <a:off x="7114032" y="1469594"/>
            <a:ext cx="5077968" cy="3918813"/>
          </a:xfrm>
          <a:prstGeom prst="rect">
            <a:avLst/>
          </a:prstGeom>
        </p:spPr>
      </p:pic>
      <p:sp>
        <p:nvSpPr>
          <p:cNvPr id="18" name="Text Placeholder 17">
            <a:extLst>
              <a:ext uri="{FF2B5EF4-FFF2-40B4-BE49-F238E27FC236}">
                <a16:creationId xmlns:a16="http://schemas.microsoft.com/office/drawing/2014/main" id="{946D2DB7-D711-414B-B858-8D033B419E63}"/>
              </a:ext>
            </a:extLst>
          </p:cNvPr>
          <p:cNvSpPr>
            <a:spLocks noGrp="1"/>
          </p:cNvSpPr>
          <p:nvPr>
            <p:ph type="body" sz="quarter" idx="11" hasCustomPrompt="1"/>
          </p:nvPr>
        </p:nvSpPr>
        <p:spPr>
          <a:xfrm>
            <a:off x="457200" y="2009775"/>
            <a:ext cx="5934074" cy="4391026"/>
          </a:xfrm>
        </p:spPr>
        <p:txBody>
          <a:bodyPr/>
          <a:lstStyle>
            <a:lvl1pPr>
              <a:lnSpc>
                <a:spcPct val="100000"/>
              </a:lnSpc>
              <a:spcBef>
                <a:spcPts val="1800"/>
              </a:spcBef>
              <a:defRPr sz="1600">
                <a:latin typeface="Segoe UI" panose="020B0502040204020203" pitchFamily="34" charset="0"/>
                <a:cs typeface="Segoe UI" panose="020B0502040204020203" pitchFamily="34" charset="0"/>
              </a:defRPr>
            </a:lvl1pPr>
            <a:lvl3pPr>
              <a:defRPr sz="1400"/>
            </a:lvl3pPr>
          </a:lstStyle>
          <a:p>
            <a:pPr lvl="0"/>
            <a:r>
              <a:rPr lang="en-US"/>
              <a:t>Feature Messaging</a:t>
            </a:r>
          </a:p>
        </p:txBody>
      </p:sp>
    </p:spTree>
    <p:extLst>
      <p:ext uri="{BB962C8B-B14F-4D97-AF65-F5344CB8AC3E}">
        <p14:creationId xmlns:p14="http://schemas.microsoft.com/office/powerpoint/2010/main" val="1351196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rgbClr val="D83B0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41" y="1186358"/>
            <a:ext cx="9859116" cy="1158793"/>
          </a:xfrm>
          <a:noFill/>
        </p:spPr>
        <p:txBody>
          <a:bodyPr tIns="91440" bIns="91440" anchor="t" anchorCtr="0">
            <a:spAutoFit/>
          </a:bodyPr>
          <a:lstStyle>
            <a:lvl1pPr>
              <a:defRPr sz="7056" spc="-98" baseline="0">
                <a:gradFill>
                  <a:gsLst>
                    <a:gs pos="0">
                      <a:schemeClr val="tx1"/>
                    </a:gs>
                    <a:gs pos="100000">
                      <a:schemeClr val="tx1"/>
                    </a:gs>
                  </a:gsLst>
                  <a:lin ang="5400000" scaled="0"/>
                </a:gradFill>
              </a:defRPr>
            </a:lvl1pPr>
          </a:lstStyle>
          <a:p>
            <a:endParaRPr lang="en-US" dirty="0"/>
          </a:p>
        </p:txBody>
      </p:sp>
      <p:sp>
        <p:nvSpPr>
          <p:cNvPr id="5" name="Text Placeholder 4"/>
          <p:cNvSpPr>
            <a:spLocks noGrp="1"/>
          </p:cNvSpPr>
          <p:nvPr>
            <p:ph type="body" sz="quarter" idx="12"/>
          </p:nvPr>
        </p:nvSpPr>
        <p:spPr>
          <a:xfrm>
            <a:off x="269240" y="2431249"/>
            <a:ext cx="9860674" cy="724246"/>
          </a:xfrm>
          <a:noFill/>
        </p:spPr>
        <p:txBody>
          <a:bodyPr lIns="182880" tIns="146304" rIns="182880" bIns="146304">
            <a:spAutoFit/>
          </a:bodyPr>
          <a:lstStyle>
            <a:lvl1pPr marL="0" indent="0">
              <a:spcBef>
                <a:spcPts val="0"/>
              </a:spcBef>
              <a:buNone/>
              <a:defRPr sz="3136" spc="0" baseline="0">
                <a:gradFill>
                  <a:gsLst>
                    <a:gs pos="0">
                      <a:schemeClr val="tx1"/>
                    </a:gs>
                    <a:gs pos="100000">
                      <a:schemeClr val="tx1"/>
                    </a:gs>
                  </a:gsLst>
                  <a:lin ang="5400000" scaled="0"/>
                </a:gradFill>
                <a:latin typeface="+mj-lt"/>
              </a:defRPr>
            </a:lvl1pPr>
          </a:lstStyle>
          <a:p>
            <a:pPr lvl="0"/>
            <a:endParaRPr lang="en-US" dirty="0"/>
          </a:p>
        </p:txBody>
      </p:sp>
    </p:spTree>
    <p:extLst>
      <p:ext uri="{BB962C8B-B14F-4D97-AF65-F5344CB8AC3E}">
        <p14:creationId xmlns:p14="http://schemas.microsoft.com/office/powerpoint/2010/main" val="4158111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Feature Slide w/ Devic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04CC036-7EA5-4986-B3B7-7944C7F29948}"/>
              </a:ext>
            </a:extLst>
          </p:cNvPr>
          <p:cNvSpPr/>
          <p:nvPr userDrawn="1"/>
        </p:nvSpPr>
        <p:spPr>
          <a:xfrm>
            <a:off x="6848475" y="0"/>
            <a:ext cx="53435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69202E3-D30D-4CB5-9427-95AC20A7D2AD}"/>
              </a:ext>
            </a:extLst>
          </p:cNvPr>
          <p:cNvSpPr>
            <a:spLocks noGrp="1"/>
          </p:cNvSpPr>
          <p:nvPr>
            <p:ph type="ctrTitle" hasCustomPrompt="1"/>
          </p:nvPr>
        </p:nvSpPr>
        <p:spPr>
          <a:xfrm>
            <a:off x="457200" y="457200"/>
            <a:ext cx="5934075" cy="492990"/>
          </a:xfrm>
        </p:spPr>
        <p:txBody>
          <a:bodyPr anchor="t" anchorCtr="0"/>
          <a:lstStyle>
            <a:lvl1pPr algn="l">
              <a:defRPr sz="3000" spc="-50" baseline="0">
                <a:latin typeface="Segoe UI Semibold" panose="020B0702040204020203" pitchFamily="34" charset="0"/>
                <a:cs typeface="Segoe UI Semibold" panose="020B0702040204020203" pitchFamily="34" charset="0"/>
              </a:defRPr>
            </a:lvl1pPr>
          </a:lstStyle>
          <a:p>
            <a:r>
              <a:rPr lang="en-US"/>
              <a:t>Feature Title</a:t>
            </a:r>
          </a:p>
        </p:txBody>
      </p:sp>
      <p:sp>
        <p:nvSpPr>
          <p:cNvPr id="3" name="Subtitle 2">
            <a:extLst>
              <a:ext uri="{FF2B5EF4-FFF2-40B4-BE49-F238E27FC236}">
                <a16:creationId xmlns:a16="http://schemas.microsoft.com/office/drawing/2014/main" id="{EC668604-6511-44A8-8783-8111CFABB0F9}"/>
              </a:ext>
            </a:extLst>
          </p:cNvPr>
          <p:cNvSpPr>
            <a:spLocks noGrp="1"/>
          </p:cNvSpPr>
          <p:nvPr>
            <p:ph type="subTitle" idx="1" hasCustomPrompt="1"/>
          </p:nvPr>
        </p:nvSpPr>
        <p:spPr>
          <a:xfrm>
            <a:off x="457200" y="1222807"/>
            <a:ext cx="5934075" cy="361950"/>
          </a:xfrm>
        </p:spPr>
        <p:txBody>
          <a:bodyPr anchor="ctr" anchorCtr="0"/>
          <a:lstStyle>
            <a:lvl1pPr marL="0" indent="0" algn="l">
              <a:buNone/>
              <a:defRPr sz="2400">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Feature Line</a:t>
            </a:r>
          </a:p>
        </p:txBody>
      </p:sp>
      <p:sp>
        <p:nvSpPr>
          <p:cNvPr id="18" name="Text Placeholder 17">
            <a:extLst>
              <a:ext uri="{FF2B5EF4-FFF2-40B4-BE49-F238E27FC236}">
                <a16:creationId xmlns:a16="http://schemas.microsoft.com/office/drawing/2014/main" id="{946D2DB7-D711-414B-B858-8D033B419E63}"/>
              </a:ext>
            </a:extLst>
          </p:cNvPr>
          <p:cNvSpPr>
            <a:spLocks noGrp="1"/>
          </p:cNvSpPr>
          <p:nvPr>
            <p:ph type="body" sz="quarter" idx="11" hasCustomPrompt="1"/>
          </p:nvPr>
        </p:nvSpPr>
        <p:spPr>
          <a:xfrm>
            <a:off x="457200" y="2009775"/>
            <a:ext cx="5934074" cy="4391026"/>
          </a:xfrm>
        </p:spPr>
        <p:txBody>
          <a:bodyPr/>
          <a:lstStyle>
            <a:lvl1pPr>
              <a:lnSpc>
                <a:spcPct val="100000"/>
              </a:lnSpc>
              <a:spcBef>
                <a:spcPts val="1800"/>
              </a:spcBef>
              <a:defRPr sz="1600">
                <a:latin typeface="Segoe UI" panose="020B0502040204020203" pitchFamily="34" charset="0"/>
                <a:cs typeface="Segoe UI" panose="020B0502040204020203" pitchFamily="34" charset="0"/>
              </a:defRPr>
            </a:lvl1pPr>
            <a:lvl3pPr>
              <a:defRPr sz="1400"/>
            </a:lvl3pPr>
          </a:lstStyle>
          <a:p>
            <a:pPr lvl="0"/>
            <a:r>
              <a:rPr lang="en-US"/>
              <a:t>Feature Messaging</a:t>
            </a:r>
          </a:p>
        </p:txBody>
      </p:sp>
    </p:spTree>
    <p:extLst>
      <p:ext uri="{BB962C8B-B14F-4D97-AF65-F5344CB8AC3E}">
        <p14:creationId xmlns:p14="http://schemas.microsoft.com/office/powerpoint/2010/main" val="195027857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Feature Slide Vertical">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04CC036-7EA5-4986-B3B7-7944C7F29948}"/>
              </a:ext>
            </a:extLst>
          </p:cNvPr>
          <p:cNvSpPr/>
          <p:nvPr userDrawn="1"/>
        </p:nvSpPr>
        <p:spPr>
          <a:xfrm>
            <a:off x="6848475" y="0"/>
            <a:ext cx="53435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69202E3-D30D-4CB5-9427-95AC20A7D2AD}"/>
              </a:ext>
            </a:extLst>
          </p:cNvPr>
          <p:cNvSpPr>
            <a:spLocks noGrp="1"/>
          </p:cNvSpPr>
          <p:nvPr>
            <p:ph type="ctrTitle" hasCustomPrompt="1"/>
          </p:nvPr>
        </p:nvSpPr>
        <p:spPr>
          <a:xfrm>
            <a:off x="457200" y="457200"/>
            <a:ext cx="5934075" cy="492990"/>
          </a:xfrm>
        </p:spPr>
        <p:txBody>
          <a:bodyPr anchor="t" anchorCtr="0"/>
          <a:lstStyle>
            <a:lvl1pPr algn="l">
              <a:defRPr sz="3000" spc="-50" baseline="0">
                <a:latin typeface="Segoe UI Semibold" panose="020B0702040204020203" pitchFamily="34" charset="0"/>
                <a:cs typeface="Segoe UI Semibold" panose="020B0702040204020203" pitchFamily="34" charset="0"/>
              </a:defRPr>
            </a:lvl1pPr>
          </a:lstStyle>
          <a:p>
            <a:r>
              <a:rPr lang="en-US"/>
              <a:t>Feature Title</a:t>
            </a:r>
          </a:p>
        </p:txBody>
      </p:sp>
      <p:sp>
        <p:nvSpPr>
          <p:cNvPr id="3" name="Subtitle 2">
            <a:extLst>
              <a:ext uri="{FF2B5EF4-FFF2-40B4-BE49-F238E27FC236}">
                <a16:creationId xmlns:a16="http://schemas.microsoft.com/office/drawing/2014/main" id="{EC668604-6511-44A8-8783-8111CFABB0F9}"/>
              </a:ext>
            </a:extLst>
          </p:cNvPr>
          <p:cNvSpPr>
            <a:spLocks noGrp="1"/>
          </p:cNvSpPr>
          <p:nvPr>
            <p:ph type="subTitle" idx="1" hasCustomPrompt="1"/>
          </p:nvPr>
        </p:nvSpPr>
        <p:spPr>
          <a:xfrm>
            <a:off x="457200" y="1222807"/>
            <a:ext cx="5934075" cy="361950"/>
          </a:xfrm>
        </p:spPr>
        <p:txBody>
          <a:bodyPr anchor="ctr" anchorCtr="0"/>
          <a:lstStyle>
            <a:lvl1pPr marL="0" indent="0" algn="l">
              <a:buNone/>
              <a:defRPr sz="2400">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Feature Line</a:t>
            </a:r>
          </a:p>
        </p:txBody>
      </p:sp>
      <p:sp>
        <p:nvSpPr>
          <p:cNvPr id="18" name="Text Placeholder 17">
            <a:extLst>
              <a:ext uri="{FF2B5EF4-FFF2-40B4-BE49-F238E27FC236}">
                <a16:creationId xmlns:a16="http://schemas.microsoft.com/office/drawing/2014/main" id="{946D2DB7-D711-414B-B858-8D033B419E63}"/>
              </a:ext>
            </a:extLst>
          </p:cNvPr>
          <p:cNvSpPr>
            <a:spLocks noGrp="1"/>
          </p:cNvSpPr>
          <p:nvPr>
            <p:ph type="body" sz="quarter" idx="11" hasCustomPrompt="1"/>
          </p:nvPr>
        </p:nvSpPr>
        <p:spPr>
          <a:xfrm>
            <a:off x="457200" y="2009775"/>
            <a:ext cx="5934074" cy="4391026"/>
          </a:xfrm>
        </p:spPr>
        <p:txBody>
          <a:bodyPr/>
          <a:lstStyle>
            <a:lvl1pPr>
              <a:lnSpc>
                <a:spcPct val="100000"/>
              </a:lnSpc>
              <a:spcBef>
                <a:spcPts val="1800"/>
              </a:spcBef>
              <a:defRPr sz="1600">
                <a:latin typeface="Segoe UI" panose="020B0502040204020203" pitchFamily="34" charset="0"/>
                <a:cs typeface="Segoe UI" panose="020B0502040204020203" pitchFamily="34" charset="0"/>
              </a:defRPr>
            </a:lvl1pPr>
            <a:lvl3pPr>
              <a:defRPr sz="1400"/>
            </a:lvl3pPr>
          </a:lstStyle>
          <a:p>
            <a:pPr lvl="0"/>
            <a:r>
              <a:rPr lang="en-US"/>
              <a:t>Feature Messaging</a:t>
            </a:r>
          </a:p>
        </p:txBody>
      </p:sp>
      <p:pic>
        <p:nvPicPr>
          <p:cNvPr id="5" name="Picture 4">
            <a:extLst>
              <a:ext uri="{FF2B5EF4-FFF2-40B4-BE49-F238E27FC236}">
                <a16:creationId xmlns:a16="http://schemas.microsoft.com/office/drawing/2014/main" id="{4188B7FD-D237-47AB-A567-736C52F33A8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83467" y="193964"/>
            <a:ext cx="3873540" cy="6470072"/>
          </a:xfrm>
          <a:prstGeom prst="rect">
            <a:avLst/>
          </a:prstGeom>
        </p:spPr>
      </p:pic>
    </p:spTree>
    <p:extLst>
      <p:ext uri="{BB962C8B-B14F-4D97-AF65-F5344CB8AC3E}">
        <p14:creationId xmlns:p14="http://schemas.microsoft.com/office/powerpoint/2010/main" val="341536226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Title___Only">
    <p:spTree>
      <p:nvGrpSpPr>
        <p:cNvPr id="1" name=""/>
        <p:cNvGrpSpPr/>
        <p:nvPr/>
      </p:nvGrpSpPr>
      <p:grpSpPr>
        <a:xfrm>
          <a:off x="0" y="0"/>
          <a:ext cx="0" cy="0"/>
          <a:chOff x="0" y="0"/>
          <a:chExt cx="0" cy="0"/>
        </a:xfrm>
      </p:grpSpPr>
      <p:sp>
        <p:nvSpPr>
          <p:cNvPr id="2" name="Title 1"/>
          <p:cNvSpPr>
            <a:spLocks noGrp="1"/>
          </p:cNvSpPr>
          <p:nvPr>
            <p:ph type="title"/>
          </p:nvPr>
        </p:nvSpPr>
        <p:spPr>
          <a:xfrm>
            <a:off x="269239" y="66930"/>
            <a:ext cx="11946221" cy="899665"/>
          </a:xfrm>
        </p:spPr>
        <p:txBody>
          <a:bodyPr/>
          <a:lstStyle>
            <a:lvl1pPr>
              <a:defRPr sz="2549"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3467950305"/>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113722"/>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bg1">
            <a:lumMod val="85000"/>
          </a:schemeClr>
        </a:solidFill>
        <a:effectLst/>
      </p:bgPr>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89953" y="78246"/>
            <a:ext cx="12012093" cy="6701509"/>
          </a:xfrm>
          <a:prstGeom prst="rect">
            <a:avLst/>
          </a:prstGeom>
          <a:noFill/>
          <a:ln>
            <a:noFill/>
          </a:ln>
        </p:spPr>
      </p:pic>
      <p:sp>
        <p:nvSpPr>
          <p:cNvPr id="2" name="Rectangle 1"/>
          <p:cNvSpPr/>
          <p:nvPr userDrawn="1"/>
        </p:nvSpPr>
        <p:spPr bwMode="auto">
          <a:xfrm>
            <a:off x="752985" y="26640"/>
            <a:ext cx="4981822" cy="6831360"/>
          </a:xfrm>
          <a:prstGeom prst="rect">
            <a:avLst/>
          </a:prstGeom>
          <a:solidFill>
            <a:schemeClr val="bg1">
              <a:alpha val="7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45713" bIns="91427" numCol="1" spcCol="0" rtlCol="0" fromWordArt="0" anchor="b" anchorCtr="0" forceAA="0" compatLnSpc="1">
            <a:prstTxWarp prst="textNoShape">
              <a:avLst/>
            </a:prstTxWarp>
            <a:noAutofit/>
          </a:bodyPr>
          <a:lstStyle/>
          <a:p>
            <a:pPr lvl="0" algn="ctr" defTabSz="913924" fontAlgn="base">
              <a:spcBef>
                <a:spcPct val="0"/>
              </a:spcBef>
              <a:spcAft>
                <a:spcPct val="0"/>
              </a:spcAft>
            </a:pPr>
            <a:endParaRPr lang="en-US" sz="1800" spc="-50" dirty="0" err="1">
              <a:solidFill>
                <a:srgbClr val="D1D1D1"/>
              </a:solidFill>
              <a:ea typeface="Segoe UI" pitchFamily="34" charset="0"/>
              <a:cs typeface="Segoe UI" pitchFamily="34" charset="0"/>
            </a:endParaRPr>
          </a:p>
        </p:txBody>
      </p:sp>
      <p:sp>
        <p:nvSpPr>
          <p:cNvPr id="3" name="Rectangle 2"/>
          <p:cNvSpPr/>
          <p:nvPr userDrawn="1"/>
        </p:nvSpPr>
        <p:spPr bwMode="auto">
          <a:xfrm>
            <a:off x="752986" y="2602519"/>
            <a:ext cx="4981821" cy="4201150"/>
          </a:xfrm>
          <a:prstGeom prst="rect">
            <a:avLst/>
          </a:prstGeom>
          <a:solidFill>
            <a:srgbClr val="4F4F4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2" name="Content Placeholder 11"/>
          <p:cNvSpPr>
            <a:spLocks noGrp="1"/>
          </p:cNvSpPr>
          <p:nvPr>
            <p:ph sz="quarter" idx="10"/>
          </p:nvPr>
        </p:nvSpPr>
        <p:spPr>
          <a:xfrm>
            <a:off x="1103413" y="2985775"/>
            <a:ext cx="4180203" cy="325911"/>
          </a:xfrm>
        </p:spPr>
        <p:txBody>
          <a:bodyPr lIns="0" tIns="0" rIns="0" bIns="0"/>
          <a:lstStyle>
            <a:lvl1pPr marL="0" indent="0" algn="l" defTabSz="896266" rtl="0" eaLnBrk="1" latinLnBrk="0" hangingPunct="1">
              <a:lnSpc>
                <a:spcPct val="90000"/>
              </a:lnSpc>
              <a:spcBef>
                <a:spcPct val="0"/>
              </a:spcBef>
              <a:spcAft>
                <a:spcPts val="1176"/>
              </a:spcAft>
              <a:buNone/>
              <a:defRPr lang="en-US" sz="2353" b="0" kern="1200" cap="none" spc="-98" baseline="0" dirty="0" smtClean="0">
                <a:ln w="3175">
                  <a:noFill/>
                </a:ln>
                <a:solidFill>
                  <a:srgbClr val="FFFFFF"/>
                </a:solidFill>
                <a:effectLst/>
                <a:latin typeface="+mj-lt"/>
                <a:ea typeface="+mn-ea"/>
                <a:cs typeface="+mn-cs"/>
              </a:defRPr>
            </a:lvl1pPr>
            <a:lvl2pPr marL="0" indent="0" algn="l" defTabSz="896266" rtl="0" eaLnBrk="1" latinLnBrk="0" hangingPunct="1">
              <a:lnSpc>
                <a:spcPct val="90000"/>
              </a:lnSpc>
              <a:spcBef>
                <a:spcPct val="0"/>
              </a:spcBef>
              <a:spcAft>
                <a:spcPts val="1176"/>
              </a:spcAft>
              <a:buNone/>
              <a:defRPr lang="en-US" sz="2353" b="0" kern="1200" cap="none" spc="-98" baseline="0" dirty="0" smtClean="0">
                <a:ln w="3175">
                  <a:noFill/>
                </a:ln>
                <a:solidFill>
                  <a:schemeClr val="bg1"/>
                </a:solidFill>
                <a:effectLst/>
                <a:latin typeface="+mn-lt"/>
                <a:ea typeface="+mn-ea"/>
                <a:cs typeface="+mn-cs"/>
              </a:defRPr>
            </a:lvl2pPr>
            <a:lvl3pPr marL="0" indent="0" algn="l" defTabSz="896266" rtl="0" eaLnBrk="1" latinLnBrk="0" hangingPunct="1">
              <a:lnSpc>
                <a:spcPct val="90000"/>
              </a:lnSpc>
              <a:spcBef>
                <a:spcPct val="0"/>
              </a:spcBef>
              <a:spcAft>
                <a:spcPts val="1176"/>
              </a:spcAft>
              <a:buNone/>
              <a:defRPr lang="en-US" sz="2353" b="0" kern="1200" cap="none" spc="-98" baseline="0" dirty="0" smtClean="0">
                <a:ln w="3175">
                  <a:noFill/>
                </a:ln>
                <a:solidFill>
                  <a:schemeClr val="bg1"/>
                </a:solidFill>
                <a:effectLst/>
                <a:latin typeface="+mn-lt"/>
                <a:ea typeface="+mn-ea"/>
                <a:cs typeface="+mn-cs"/>
              </a:defRPr>
            </a:lvl3pPr>
            <a:lvl4pPr marL="0" indent="0" algn="l" defTabSz="896266" rtl="0" eaLnBrk="1" latinLnBrk="0" hangingPunct="1">
              <a:lnSpc>
                <a:spcPct val="90000"/>
              </a:lnSpc>
              <a:spcBef>
                <a:spcPct val="0"/>
              </a:spcBef>
              <a:spcAft>
                <a:spcPts val="1176"/>
              </a:spcAft>
              <a:buNone/>
              <a:defRPr lang="en-US" sz="2353" b="0" kern="1200" cap="none" spc="-98" baseline="0" dirty="0" smtClean="0">
                <a:ln w="3175">
                  <a:noFill/>
                </a:ln>
                <a:solidFill>
                  <a:schemeClr val="bg1"/>
                </a:solidFill>
                <a:effectLst/>
                <a:latin typeface="+mn-lt"/>
                <a:ea typeface="+mn-ea"/>
                <a:cs typeface="+mn-cs"/>
              </a:defRPr>
            </a:lvl4pPr>
            <a:lvl5pPr marL="0" indent="0" algn="l" defTabSz="896266" rtl="0" eaLnBrk="1" latinLnBrk="0" hangingPunct="1">
              <a:lnSpc>
                <a:spcPct val="90000"/>
              </a:lnSpc>
              <a:spcBef>
                <a:spcPct val="0"/>
              </a:spcBef>
              <a:spcAft>
                <a:spcPts val="1176"/>
              </a:spcAft>
              <a:buNone/>
              <a:defRPr lang="en-US" sz="2353" b="0" kern="1200" cap="none" spc="-98" baseline="0" dirty="0">
                <a:ln w="3175">
                  <a:noFill/>
                </a:ln>
                <a:solidFill>
                  <a:schemeClr val="bg1"/>
                </a:solidFill>
                <a:effectLst/>
                <a:latin typeface="+mn-lt"/>
                <a:ea typeface="+mn-ea"/>
                <a:cs typeface="+mn-cs"/>
              </a:defRPr>
            </a:lvl5pPr>
          </a:lstStyle>
          <a:p>
            <a:pPr lvl="0"/>
            <a:r>
              <a:rPr lang="en-US" dirty="0"/>
              <a:t>Click to edit Master text styles</a:t>
            </a:r>
          </a:p>
        </p:txBody>
      </p:sp>
      <p:sp>
        <p:nvSpPr>
          <p:cNvPr id="10" name="Title 9"/>
          <p:cNvSpPr>
            <a:spLocks noGrp="1"/>
          </p:cNvSpPr>
          <p:nvPr>
            <p:ph type="title" hasCustomPrompt="1"/>
          </p:nvPr>
        </p:nvSpPr>
        <p:spPr>
          <a:xfrm>
            <a:off x="983175" y="771227"/>
            <a:ext cx="4674903" cy="1750762"/>
          </a:xfrm>
        </p:spPr>
        <p:txBody>
          <a:bodyPr tIns="0" bIns="0" anchor="b"/>
          <a:lstStyle>
            <a:lvl1pPr marL="0" algn="l" defTabSz="896266" rtl="0" eaLnBrk="1" latinLnBrk="0" hangingPunct="1">
              <a:lnSpc>
                <a:spcPct val="90000"/>
              </a:lnSpc>
              <a:spcBef>
                <a:spcPct val="0"/>
              </a:spcBef>
              <a:buNone/>
              <a:defRPr lang="en-US" sz="3921" b="1" kern="1200" cap="none" spc="-98" baseline="0" dirty="0">
                <a:ln w="3175">
                  <a:noFill/>
                </a:ln>
                <a:solidFill>
                  <a:srgbClr val="FF0000"/>
                </a:solidFill>
                <a:effectLst/>
                <a:latin typeface="+mn-lt"/>
                <a:ea typeface="+mn-ea"/>
                <a:cs typeface="+mn-cs"/>
              </a:defRPr>
            </a:lvl1pPr>
          </a:lstStyle>
          <a:p>
            <a:r>
              <a:rPr lang="en-US" dirty="0"/>
              <a:t>CLICK TO EDIT MASTER TITLE STYLE</a:t>
            </a:r>
          </a:p>
        </p:txBody>
      </p:sp>
      <p:sp>
        <p:nvSpPr>
          <p:cNvPr id="6" name="White Frame"/>
          <p:cNvSpPr/>
          <p:nvPr userDrawn="1"/>
        </p:nvSpPr>
        <p:spPr>
          <a:xfrm>
            <a:off x="0" y="0"/>
            <a:ext cx="12191377" cy="6858623"/>
          </a:xfrm>
          <a:custGeom>
            <a:avLst/>
            <a:gdLst>
              <a:gd name="connsiteX0" fmla="*/ 92964 w 12192000"/>
              <a:gd name="connsiteY0" fmla="*/ 91440 h 6858000"/>
              <a:gd name="connsiteX1" fmla="*/ 92964 w 12192000"/>
              <a:gd name="connsiteY1" fmla="*/ 6766560 h 6858000"/>
              <a:gd name="connsiteX2" fmla="*/ 12099036 w 12192000"/>
              <a:gd name="connsiteY2" fmla="*/ 6766560 h 6858000"/>
              <a:gd name="connsiteX3" fmla="*/ 12099036 w 12192000"/>
              <a:gd name="connsiteY3" fmla="*/ 9144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92964" y="91440"/>
                </a:moveTo>
                <a:lnTo>
                  <a:pt x="92964" y="6766560"/>
                </a:lnTo>
                <a:lnTo>
                  <a:pt x="12099036" y="6766560"/>
                </a:lnTo>
                <a:lnTo>
                  <a:pt x="12099036" y="91440"/>
                </a:lnTo>
                <a:close/>
                <a:moveTo>
                  <a:pt x="0" y="0"/>
                </a:moveTo>
                <a:lnTo>
                  <a:pt x="12192000" y="0"/>
                </a:lnTo>
                <a:lnTo>
                  <a:pt x="12192000" y="6858000"/>
                </a:lnTo>
                <a:lnTo>
                  <a:pt x="0" y="685800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5"/>
          </a:p>
        </p:txBody>
      </p:sp>
    </p:spTree>
    <p:extLst>
      <p:ext uri="{BB962C8B-B14F-4D97-AF65-F5344CB8AC3E}">
        <p14:creationId xmlns:p14="http://schemas.microsoft.com/office/powerpoint/2010/main" val="549761078"/>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9_Blank">
    <p:bg>
      <p:bgPr>
        <a:solidFill>
          <a:schemeClr val="bg1">
            <a:lumMod val="85000"/>
          </a:schemeClr>
        </a:solidFill>
        <a:effectLst/>
      </p:bgPr>
    </p:bg>
    <p:spTree>
      <p:nvGrpSpPr>
        <p:cNvPr id="1" name=""/>
        <p:cNvGrpSpPr/>
        <p:nvPr/>
      </p:nvGrpSpPr>
      <p:grpSpPr>
        <a:xfrm>
          <a:off x="0" y="0"/>
          <a:ext cx="0" cy="0"/>
          <a:chOff x="0" y="0"/>
          <a:chExt cx="0" cy="0"/>
        </a:xfrm>
      </p:grpSpPr>
      <p:pic>
        <p:nvPicPr>
          <p:cNvPr id="13" name="Picture 3" descr="C:\Users\v-junyo\Desktop\Dropbox\ZumTeam\Team_Resources\Design Resources\Photos\Brand Photos\Windows Brand Photos\Win13_Commercial\WIN13_Jareau_PanasonicToughPad_01.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9856" t="12550" b="11988"/>
          <a:stretch/>
        </p:blipFill>
        <p:spPr bwMode="auto">
          <a:xfrm flipH="1">
            <a:off x="311" y="24175"/>
            <a:ext cx="12191377" cy="68096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userDrawn="1"/>
        </p:nvSpPr>
        <p:spPr bwMode="auto">
          <a:xfrm>
            <a:off x="752985" y="26640"/>
            <a:ext cx="4981822" cy="6831360"/>
          </a:xfrm>
          <a:prstGeom prst="rect">
            <a:avLst/>
          </a:prstGeom>
          <a:solidFill>
            <a:schemeClr val="bg1">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45713" bIns="91427" numCol="1" spcCol="0" rtlCol="0" fromWordArt="0" anchor="b" anchorCtr="0" forceAA="0" compatLnSpc="1">
            <a:prstTxWarp prst="textNoShape">
              <a:avLst/>
            </a:prstTxWarp>
            <a:noAutofit/>
          </a:bodyPr>
          <a:lstStyle/>
          <a:p>
            <a:pPr lvl="0" algn="ctr" defTabSz="913924" fontAlgn="base">
              <a:spcBef>
                <a:spcPct val="0"/>
              </a:spcBef>
              <a:spcAft>
                <a:spcPct val="0"/>
              </a:spcAft>
            </a:pPr>
            <a:endParaRPr lang="en-US" sz="1800" spc="-50"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auto">
          <a:xfrm>
            <a:off x="752986" y="2602519"/>
            <a:ext cx="4981821" cy="4201150"/>
          </a:xfrm>
          <a:prstGeom prst="rect">
            <a:avLst/>
          </a:prstGeom>
          <a:solidFill>
            <a:srgbClr val="4F4F4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2" name="Content Placeholder 11"/>
          <p:cNvSpPr>
            <a:spLocks noGrp="1"/>
          </p:cNvSpPr>
          <p:nvPr>
            <p:ph sz="quarter" idx="10"/>
          </p:nvPr>
        </p:nvSpPr>
        <p:spPr>
          <a:xfrm>
            <a:off x="1103413" y="2985775"/>
            <a:ext cx="4180203" cy="325858"/>
          </a:xfrm>
        </p:spPr>
        <p:txBody>
          <a:bodyPr lIns="0" tIns="0" rIns="0" bIns="0"/>
          <a:lstStyle>
            <a:lvl1pPr marL="0" indent="0" algn="l" defTabSz="896266" rtl="0" eaLnBrk="1" latinLnBrk="0" hangingPunct="1">
              <a:lnSpc>
                <a:spcPct val="90000"/>
              </a:lnSpc>
              <a:spcBef>
                <a:spcPct val="0"/>
              </a:spcBef>
              <a:spcAft>
                <a:spcPts val="1176"/>
              </a:spcAft>
              <a:buNone/>
              <a:defRPr lang="en-US" sz="2353" b="0" kern="1200" cap="none" spc="-98" baseline="0" dirty="0" smtClean="0">
                <a:ln w="3175">
                  <a:noFill/>
                </a:ln>
                <a:solidFill>
                  <a:schemeClr val="bg1"/>
                </a:solidFill>
                <a:effectLst/>
                <a:latin typeface="+mn-lt"/>
                <a:ea typeface="+mn-ea"/>
                <a:cs typeface="+mn-cs"/>
              </a:defRPr>
            </a:lvl1pPr>
            <a:lvl2pPr marL="0" indent="0" algn="l" defTabSz="896266" rtl="0" eaLnBrk="1" latinLnBrk="0" hangingPunct="1">
              <a:lnSpc>
                <a:spcPct val="90000"/>
              </a:lnSpc>
              <a:spcBef>
                <a:spcPct val="0"/>
              </a:spcBef>
              <a:spcAft>
                <a:spcPts val="1176"/>
              </a:spcAft>
              <a:buNone/>
              <a:defRPr lang="en-US" sz="2353" b="0" kern="1200" cap="none" spc="-98" baseline="0" dirty="0" smtClean="0">
                <a:ln w="3175">
                  <a:noFill/>
                </a:ln>
                <a:solidFill>
                  <a:schemeClr val="bg1"/>
                </a:solidFill>
                <a:effectLst/>
                <a:latin typeface="+mn-lt"/>
                <a:ea typeface="+mn-ea"/>
                <a:cs typeface="+mn-cs"/>
              </a:defRPr>
            </a:lvl2pPr>
            <a:lvl3pPr marL="0" indent="0" algn="l" defTabSz="896266" rtl="0" eaLnBrk="1" latinLnBrk="0" hangingPunct="1">
              <a:lnSpc>
                <a:spcPct val="90000"/>
              </a:lnSpc>
              <a:spcBef>
                <a:spcPct val="0"/>
              </a:spcBef>
              <a:spcAft>
                <a:spcPts val="1176"/>
              </a:spcAft>
              <a:buNone/>
              <a:defRPr lang="en-US" sz="2353" b="0" kern="1200" cap="none" spc="-98" baseline="0" dirty="0" smtClean="0">
                <a:ln w="3175">
                  <a:noFill/>
                </a:ln>
                <a:solidFill>
                  <a:schemeClr val="bg1"/>
                </a:solidFill>
                <a:effectLst/>
                <a:latin typeface="+mn-lt"/>
                <a:ea typeface="+mn-ea"/>
                <a:cs typeface="+mn-cs"/>
              </a:defRPr>
            </a:lvl3pPr>
            <a:lvl4pPr marL="0" indent="0" algn="l" defTabSz="896266" rtl="0" eaLnBrk="1" latinLnBrk="0" hangingPunct="1">
              <a:lnSpc>
                <a:spcPct val="90000"/>
              </a:lnSpc>
              <a:spcBef>
                <a:spcPct val="0"/>
              </a:spcBef>
              <a:spcAft>
                <a:spcPts val="1176"/>
              </a:spcAft>
              <a:buNone/>
              <a:defRPr lang="en-US" sz="2353" b="0" kern="1200" cap="none" spc="-98" baseline="0" dirty="0" smtClean="0">
                <a:ln w="3175">
                  <a:noFill/>
                </a:ln>
                <a:solidFill>
                  <a:schemeClr val="bg1"/>
                </a:solidFill>
                <a:effectLst/>
                <a:latin typeface="+mn-lt"/>
                <a:ea typeface="+mn-ea"/>
                <a:cs typeface="+mn-cs"/>
              </a:defRPr>
            </a:lvl4pPr>
            <a:lvl5pPr marL="0" indent="0" algn="l" defTabSz="896266" rtl="0" eaLnBrk="1" latinLnBrk="0" hangingPunct="1">
              <a:lnSpc>
                <a:spcPct val="90000"/>
              </a:lnSpc>
              <a:spcBef>
                <a:spcPct val="0"/>
              </a:spcBef>
              <a:spcAft>
                <a:spcPts val="1176"/>
              </a:spcAft>
              <a:buNone/>
              <a:defRPr lang="en-US" sz="2353" b="0" kern="1200" cap="none" spc="-98" baseline="0" dirty="0">
                <a:ln w="3175">
                  <a:noFill/>
                </a:ln>
                <a:solidFill>
                  <a:schemeClr val="bg1"/>
                </a:solidFill>
                <a:effectLst/>
                <a:latin typeface="+mn-lt"/>
                <a:ea typeface="+mn-ea"/>
                <a:cs typeface="+mn-cs"/>
              </a:defRPr>
            </a:lvl5pPr>
          </a:lstStyle>
          <a:p>
            <a:pPr lvl="0"/>
            <a:r>
              <a:rPr lang="en-US" dirty="0"/>
              <a:t>Click to edit Master text styles</a:t>
            </a:r>
          </a:p>
        </p:txBody>
      </p:sp>
      <p:sp>
        <p:nvSpPr>
          <p:cNvPr id="10" name="Title 9"/>
          <p:cNvSpPr>
            <a:spLocks noGrp="1"/>
          </p:cNvSpPr>
          <p:nvPr>
            <p:ph type="title" hasCustomPrompt="1"/>
          </p:nvPr>
        </p:nvSpPr>
        <p:spPr>
          <a:xfrm>
            <a:off x="983175" y="771227"/>
            <a:ext cx="4674903" cy="1750762"/>
          </a:xfrm>
        </p:spPr>
        <p:txBody>
          <a:bodyPr tIns="0" bIns="0" anchor="b"/>
          <a:lstStyle>
            <a:lvl1pPr marL="0" algn="l" defTabSz="896266" rtl="0" eaLnBrk="1" latinLnBrk="0" hangingPunct="1">
              <a:lnSpc>
                <a:spcPct val="90000"/>
              </a:lnSpc>
              <a:spcBef>
                <a:spcPct val="0"/>
              </a:spcBef>
              <a:buNone/>
              <a:defRPr lang="en-US" sz="3921" b="1" kern="1200" cap="none" spc="-98" baseline="0" dirty="0">
                <a:ln w="3175">
                  <a:noFill/>
                </a:ln>
                <a:solidFill>
                  <a:srgbClr val="FF0000"/>
                </a:solidFill>
                <a:effectLst/>
                <a:latin typeface="+mn-lt"/>
                <a:ea typeface="+mn-ea"/>
                <a:cs typeface="+mn-cs"/>
              </a:defRPr>
            </a:lvl1pPr>
          </a:lstStyle>
          <a:p>
            <a:r>
              <a:rPr lang="en-US" dirty="0"/>
              <a:t>CLICK TO EDIT MASTER TITLE STYLE</a:t>
            </a:r>
          </a:p>
        </p:txBody>
      </p:sp>
      <p:sp>
        <p:nvSpPr>
          <p:cNvPr id="6" name="White Frame"/>
          <p:cNvSpPr/>
          <p:nvPr userDrawn="1"/>
        </p:nvSpPr>
        <p:spPr>
          <a:xfrm>
            <a:off x="0" y="0"/>
            <a:ext cx="12191377" cy="6858623"/>
          </a:xfrm>
          <a:custGeom>
            <a:avLst/>
            <a:gdLst>
              <a:gd name="connsiteX0" fmla="*/ 92964 w 12192000"/>
              <a:gd name="connsiteY0" fmla="*/ 91440 h 6858000"/>
              <a:gd name="connsiteX1" fmla="*/ 92964 w 12192000"/>
              <a:gd name="connsiteY1" fmla="*/ 6766560 h 6858000"/>
              <a:gd name="connsiteX2" fmla="*/ 12099036 w 12192000"/>
              <a:gd name="connsiteY2" fmla="*/ 6766560 h 6858000"/>
              <a:gd name="connsiteX3" fmla="*/ 12099036 w 12192000"/>
              <a:gd name="connsiteY3" fmla="*/ 9144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92964" y="91440"/>
                </a:moveTo>
                <a:lnTo>
                  <a:pt x="92964" y="6766560"/>
                </a:lnTo>
                <a:lnTo>
                  <a:pt x="12099036" y="6766560"/>
                </a:lnTo>
                <a:lnTo>
                  <a:pt x="12099036" y="91440"/>
                </a:lnTo>
                <a:close/>
                <a:moveTo>
                  <a:pt x="0" y="0"/>
                </a:moveTo>
                <a:lnTo>
                  <a:pt x="12192000" y="0"/>
                </a:lnTo>
                <a:lnTo>
                  <a:pt x="12192000" y="6858000"/>
                </a:lnTo>
                <a:lnTo>
                  <a:pt x="0" y="685800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5"/>
          </a:p>
        </p:txBody>
      </p:sp>
    </p:spTree>
    <p:extLst>
      <p:ext uri="{BB962C8B-B14F-4D97-AF65-F5344CB8AC3E}">
        <p14:creationId xmlns:p14="http://schemas.microsoft.com/office/powerpoint/2010/main" val="3695183580"/>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8_Blank">
    <p:bg>
      <p:bgPr>
        <a:solidFill>
          <a:schemeClr val="bg1">
            <a:lumMod val="85000"/>
          </a:schemeClr>
        </a:solidFill>
        <a:effectLst/>
      </p:bgPr>
    </p:bg>
    <p:spTree>
      <p:nvGrpSpPr>
        <p:cNvPr id="1" name=""/>
        <p:cNvGrpSpPr/>
        <p:nvPr/>
      </p:nvGrpSpPr>
      <p:grpSpPr>
        <a:xfrm>
          <a:off x="0" y="0"/>
          <a:ext cx="0" cy="0"/>
          <a:chOff x="0" y="0"/>
          <a:chExt cx="0" cy="0"/>
        </a:xfrm>
      </p:grpSpPr>
      <p:pic>
        <p:nvPicPr>
          <p:cNvPr id="7" name="Picture 6" descr="C:\Users\v-junyo\Desktop\Dropbox\ZumTeam\Team_Resources\Design Resources\Photos\Brand Photos\Windows Brand Photos\Win13_Commercial\WIN13_Hiawatha_DellVenue8Pro_01.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
          <a:stretch/>
        </p:blipFill>
        <p:spPr bwMode="auto">
          <a:xfrm flipH="1">
            <a:off x="311" y="26640"/>
            <a:ext cx="12191377" cy="680472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userDrawn="1"/>
        </p:nvSpPr>
        <p:spPr bwMode="auto">
          <a:xfrm>
            <a:off x="752985" y="26640"/>
            <a:ext cx="4981822" cy="6831360"/>
          </a:xfrm>
          <a:prstGeom prst="rect">
            <a:avLst/>
          </a:prstGeom>
          <a:solidFill>
            <a:schemeClr val="bg1">
              <a:alpha val="44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45713" bIns="91427" numCol="1" spcCol="0" rtlCol="0" fromWordArt="0" anchor="b" anchorCtr="0" forceAA="0" compatLnSpc="1">
            <a:prstTxWarp prst="textNoShape">
              <a:avLst/>
            </a:prstTxWarp>
            <a:noAutofit/>
          </a:bodyPr>
          <a:lstStyle/>
          <a:p>
            <a:pPr algn="ctr" defTabSz="913924" fontAlgn="base">
              <a:spcBef>
                <a:spcPct val="0"/>
              </a:spcBef>
              <a:spcAft>
                <a:spcPct val="0"/>
              </a:spcAft>
            </a:pPr>
            <a:endParaRPr lang="en-US" sz="1800" spc="-50"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auto">
          <a:xfrm>
            <a:off x="752986" y="2602519"/>
            <a:ext cx="4981821" cy="4201150"/>
          </a:xfrm>
          <a:prstGeom prst="rect">
            <a:avLst/>
          </a:prstGeom>
          <a:solidFill>
            <a:srgbClr val="4F4F4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2" name="Content Placeholder 11"/>
          <p:cNvSpPr>
            <a:spLocks noGrp="1"/>
          </p:cNvSpPr>
          <p:nvPr>
            <p:ph sz="quarter" idx="10"/>
          </p:nvPr>
        </p:nvSpPr>
        <p:spPr>
          <a:xfrm>
            <a:off x="1103413" y="2985775"/>
            <a:ext cx="4180203" cy="325858"/>
          </a:xfrm>
        </p:spPr>
        <p:txBody>
          <a:bodyPr lIns="0" tIns="0" rIns="0" bIns="0"/>
          <a:lstStyle>
            <a:lvl1pPr marL="0" indent="0" algn="l" defTabSz="896266" rtl="0" eaLnBrk="1" latinLnBrk="0" hangingPunct="1">
              <a:lnSpc>
                <a:spcPct val="90000"/>
              </a:lnSpc>
              <a:spcBef>
                <a:spcPct val="0"/>
              </a:spcBef>
              <a:spcAft>
                <a:spcPts val="1176"/>
              </a:spcAft>
              <a:buNone/>
              <a:defRPr lang="en-US" sz="2353" b="0" kern="1200" cap="none" spc="-98" baseline="0" dirty="0" smtClean="0">
                <a:ln w="3175">
                  <a:noFill/>
                </a:ln>
                <a:solidFill>
                  <a:schemeClr val="bg1"/>
                </a:solidFill>
                <a:effectLst/>
                <a:latin typeface="+mn-lt"/>
                <a:ea typeface="+mn-ea"/>
                <a:cs typeface="+mn-cs"/>
              </a:defRPr>
            </a:lvl1pPr>
            <a:lvl2pPr marL="0" indent="0" algn="l" defTabSz="896266" rtl="0" eaLnBrk="1" latinLnBrk="0" hangingPunct="1">
              <a:lnSpc>
                <a:spcPct val="90000"/>
              </a:lnSpc>
              <a:spcBef>
                <a:spcPct val="0"/>
              </a:spcBef>
              <a:spcAft>
                <a:spcPts val="1176"/>
              </a:spcAft>
              <a:buNone/>
              <a:defRPr lang="en-US" sz="2353" b="0" kern="1200" cap="none" spc="-98" baseline="0" dirty="0" smtClean="0">
                <a:ln w="3175">
                  <a:noFill/>
                </a:ln>
                <a:solidFill>
                  <a:schemeClr val="bg1"/>
                </a:solidFill>
                <a:effectLst/>
                <a:latin typeface="+mn-lt"/>
                <a:ea typeface="+mn-ea"/>
                <a:cs typeface="+mn-cs"/>
              </a:defRPr>
            </a:lvl2pPr>
            <a:lvl3pPr marL="0" indent="0" algn="l" defTabSz="896266" rtl="0" eaLnBrk="1" latinLnBrk="0" hangingPunct="1">
              <a:lnSpc>
                <a:spcPct val="90000"/>
              </a:lnSpc>
              <a:spcBef>
                <a:spcPct val="0"/>
              </a:spcBef>
              <a:spcAft>
                <a:spcPts val="1176"/>
              </a:spcAft>
              <a:buNone/>
              <a:defRPr lang="en-US" sz="2353" b="0" kern="1200" cap="none" spc="-98" baseline="0" dirty="0" smtClean="0">
                <a:ln w="3175">
                  <a:noFill/>
                </a:ln>
                <a:solidFill>
                  <a:schemeClr val="bg1"/>
                </a:solidFill>
                <a:effectLst/>
                <a:latin typeface="+mn-lt"/>
                <a:ea typeface="+mn-ea"/>
                <a:cs typeface="+mn-cs"/>
              </a:defRPr>
            </a:lvl3pPr>
            <a:lvl4pPr marL="0" indent="0" algn="l" defTabSz="896266" rtl="0" eaLnBrk="1" latinLnBrk="0" hangingPunct="1">
              <a:lnSpc>
                <a:spcPct val="90000"/>
              </a:lnSpc>
              <a:spcBef>
                <a:spcPct val="0"/>
              </a:spcBef>
              <a:spcAft>
                <a:spcPts val="1176"/>
              </a:spcAft>
              <a:buNone/>
              <a:defRPr lang="en-US" sz="2353" b="0" kern="1200" cap="none" spc="-98" baseline="0" dirty="0" smtClean="0">
                <a:ln w="3175">
                  <a:noFill/>
                </a:ln>
                <a:solidFill>
                  <a:schemeClr val="bg1"/>
                </a:solidFill>
                <a:effectLst/>
                <a:latin typeface="+mn-lt"/>
                <a:ea typeface="+mn-ea"/>
                <a:cs typeface="+mn-cs"/>
              </a:defRPr>
            </a:lvl4pPr>
            <a:lvl5pPr marL="0" indent="0" algn="l" defTabSz="896266" rtl="0" eaLnBrk="1" latinLnBrk="0" hangingPunct="1">
              <a:lnSpc>
                <a:spcPct val="90000"/>
              </a:lnSpc>
              <a:spcBef>
                <a:spcPct val="0"/>
              </a:spcBef>
              <a:spcAft>
                <a:spcPts val="1176"/>
              </a:spcAft>
              <a:buNone/>
              <a:defRPr lang="en-US" sz="2353" b="0" kern="1200" cap="none" spc="-98" baseline="0" dirty="0">
                <a:ln w="3175">
                  <a:noFill/>
                </a:ln>
                <a:solidFill>
                  <a:schemeClr val="bg1"/>
                </a:solidFill>
                <a:effectLst/>
                <a:latin typeface="+mn-lt"/>
                <a:ea typeface="+mn-ea"/>
                <a:cs typeface="+mn-cs"/>
              </a:defRPr>
            </a:lvl5pPr>
          </a:lstStyle>
          <a:p>
            <a:pPr lvl="0"/>
            <a:r>
              <a:rPr lang="en-US" dirty="0"/>
              <a:t>Click to edit Master text styles</a:t>
            </a:r>
          </a:p>
        </p:txBody>
      </p:sp>
      <p:sp>
        <p:nvSpPr>
          <p:cNvPr id="10" name="Title 9"/>
          <p:cNvSpPr>
            <a:spLocks noGrp="1"/>
          </p:cNvSpPr>
          <p:nvPr>
            <p:ph type="title" hasCustomPrompt="1"/>
          </p:nvPr>
        </p:nvSpPr>
        <p:spPr>
          <a:xfrm>
            <a:off x="983175" y="771227"/>
            <a:ext cx="4674903" cy="1750762"/>
          </a:xfrm>
        </p:spPr>
        <p:txBody>
          <a:bodyPr tIns="0" bIns="0" anchor="b"/>
          <a:lstStyle>
            <a:lvl1pPr marL="0" algn="l" defTabSz="896266" rtl="0" eaLnBrk="1" latinLnBrk="0" hangingPunct="1">
              <a:lnSpc>
                <a:spcPct val="90000"/>
              </a:lnSpc>
              <a:spcBef>
                <a:spcPct val="0"/>
              </a:spcBef>
              <a:buNone/>
              <a:defRPr lang="en-US" sz="3921" b="1" kern="1200" cap="none" spc="-98" baseline="0" dirty="0">
                <a:ln w="3175">
                  <a:noFill/>
                </a:ln>
                <a:solidFill>
                  <a:srgbClr val="FF0000"/>
                </a:solidFill>
                <a:effectLst/>
                <a:latin typeface="+mn-lt"/>
                <a:ea typeface="+mn-ea"/>
                <a:cs typeface="+mn-cs"/>
              </a:defRPr>
            </a:lvl1pPr>
          </a:lstStyle>
          <a:p>
            <a:r>
              <a:rPr lang="en-US" dirty="0"/>
              <a:t>CLICK TO EDIT MASTER TITLE STYLE</a:t>
            </a:r>
          </a:p>
        </p:txBody>
      </p:sp>
      <p:sp>
        <p:nvSpPr>
          <p:cNvPr id="6" name="White Frame"/>
          <p:cNvSpPr/>
          <p:nvPr userDrawn="1"/>
        </p:nvSpPr>
        <p:spPr>
          <a:xfrm>
            <a:off x="0" y="0"/>
            <a:ext cx="12191377" cy="6858623"/>
          </a:xfrm>
          <a:custGeom>
            <a:avLst/>
            <a:gdLst>
              <a:gd name="connsiteX0" fmla="*/ 92964 w 12192000"/>
              <a:gd name="connsiteY0" fmla="*/ 91440 h 6858000"/>
              <a:gd name="connsiteX1" fmla="*/ 92964 w 12192000"/>
              <a:gd name="connsiteY1" fmla="*/ 6766560 h 6858000"/>
              <a:gd name="connsiteX2" fmla="*/ 12099036 w 12192000"/>
              <a:gd name="connsiteY2" fmla="*/ 6766560 h 6858000"/>
              <a:gd name="connsiteX3" fmla="*/ 12099036 w 12192000"/>
              <a:gd name="connsiteY3" fmla="*/ 9144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92964" y="91440"/>
                </a:moveTo>
                <a:lnTo>
                  <a:pt x="92964" y="6766560"/>
                </a:lnTo>
                <a:lnTo>
                  <a:pt x="12099036" y="6766560"/>
                </a:lnTo>
                <a:lnTo>
                  <a:pt x="12099036" y="91440"/>
                </a:lnTo>
                <a:close/>
                <a:moveTo>
                  <a:pt x="0" y="0"/>
                </a:moveTo>
                <a:lnTo>
                  <a:pt x="12192000" y="0"/>
                </a:lnTo>
                <a:lnTo>
                  <a:pt x="12192000" y="6858000"/>
                </a:lnTo>
                <a:lnTo>
                  <a:pt x="0" y="685800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5"/>
          </a:p>
        </p:txBody>
      </p:sp>
    </p:spTree>
    <p:extLst>
      <p:ext uri="{BB962C8B-B14F-4D97-AF65-F5344CB8AC3E}">
        <p14:creationId xmlns:p14="http://schemas.microsoft.com/office/powerpoint/2010/main" val="449151603"/>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3_Blank">
    <p:bg>
      <p:bgPr>
        <a:solidFill>
          <a:schemeClr val="bg1">
            <a:lumMod val="85000"/>
          </a:schemeClr>
        </a:solidFill>
        <a:effectLst/>
      </p:bgPr>
    </p:bg>
    <p:spTree>
      <p:nvGrpSpPr>
        <p:cNvPr id="1" name=""/>
        <p:cNvGrpSpPr/>
        <p:nvPr/>
      </p:nvGrpSpPr>
      <p:grpSpPr>
        <a:xfrm>
          <a:off x="0" y="0"/>
          <a:ext cx="0" cy="0"/>
          <a:chOff x="0" y="0"/>
          <a:chExt cx="0" cy="0"/>
        </a:xfrm>
      </p:grpSpPr>
      <p:pic>
        <p:nvPicPr>
          <p:cNvPr id="14"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7843" b="7843"/>
          <a:stretch/>
        </p:blipFill>
        <p:spPr bwMode="auto">
          <a:xfrm flipH="1">
            <a:off x="0" y="0"/>
            <a:ext cx="12192000" cy="685897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userDrawn="1"/>
        </p:nvSpPr>
        <p:spPr bwMode="auto">
          <a:xfrm>
            <a:off x="752985" y="26640"/>
            <a:ext cx="4981822" cy="6831360"/>
          </a:xfrm>
          <a:prstGeom prst="rect">
            <a:avLst/>
          </a:prstGeom>
          <a:solidFill>
            <a:srgbClr val="FFFFFF">
              <a:alpha val="8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45713" bIns="91427" numCol="1" spcCol="0" rtlCol="0" fromWordArt="0" anchor="b" anchorCtr="0" forceAA="0" compatLnSpc="1">
            <a:prstTxWarp prst="textNoShape">
              <a:avLst/>
            </a:prstTxWarp>
            <a:noAutofit/>
          </a:bodyPr>
          <a:lstStyle/>
          <a:p>
            <a:pPr algn="ctr" defTabSz="913924" fontAlgn="base">
              <a:spcBef>
                <a:spcPct val="0"/>
              </a:spcBef>
              <a:spcAft>
                <a:spcPct val="0"/>
              </a:spcAft>
            </a:pPr>
            <a:endParaRPr lang="en-US" sz="1800" spc="-50"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auto">
          <a:xfrm>
            <a:off x="752986" y="2602519"/>
            <a:ext cx="4981821" cy="4201150"/>
          </a:xfrm>
          <a:prstGeom prst="rect">
            <a:avLst/>
          </a:prstGeom>
          <a:solidFill>
            <a:srgbClr val="4F4F4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2" name="Content Placeholder 11"/>
          <p:cNvSpPr>
            <a:spLocks noGrp="1"/>
          </p:cNvSpPr>
          <p:nvPr>
            <p:ph sz="quarter" idx="10"/>
          </p:nvPr>
        </p:nvSpPr>
        <p:spPr>
          <a:xfrm>
            <a:off x="1103413" y="2985775"/>
            <a:ext cx="4180203" cy="325858"/>
          </a:xfrm>
        </p:spPr>
        <p:txBody>
          <a:bodyPr lIns="0" tIns="0" rIns="0" bIns="0"/>
          <a:lstStyle>
            <a:lvl1pPr marL="0" indent="0" algn="l" defTabSz="896266" rtl="0" eaLnBrk="1" latinLnBrk="0" hangingPunct="1">
              <a:lnSpc>
                <a:spcPct val="90000"/>
              </a:lnSpc>
              <a:spcBef>
                <a:spcPct val="0"/>
              </a:spcBef>
              <a:spcAft>
                <a:spcPts val="1176"/>
              </a:spcAft>
              <a:buNone/>
              <a:defRPr lang="en-US" sz="2353" b="0" kern="1200" cap="none" spc="-98" baseline="0" dirty="0" smtClean="0">
                <a:ln w="3175">
                  <a:noFill/>
                </a:ln>
                <a:solidFill>
                  <a:schemeClr val="bg1"/>
                </a:solidFill>
                <a:effectLst/>
                <a:latin typeface="+mn-lt"/>
                <a:ea typeface="+mn-ea"/>
                <a:cs typeface="+mn-cs"/>
              </a:defRPr>
            </a:lvl1pPr>
            <a:lvl2pPr marL="0" indent="0" algn="l" defTabSz="896266" rtl="0" eaLnBrk="1" latinLnBrk="0" hangingPunct="1">
              <a:lnSpc>
                <a:spcPct val="90000"/>
              </a:lnSpc>
              <a:spcBef>
                <a:spcPct val="0"/>
              </a:spcBef>
              <a:spcAft>
                <a:spcPts val="1176"/>
              </a:spcAft>
              <a:buNone/>
              <a:defRPr lang="en-US" sz="2353" b="0" kern="1200" cap="none" spc="-98" baseline="0" dirty="0" smtClean="0">
                <a:ln w="3175">
                  <a:noFill/>
                </a:ln>
                <a:solidFill>
                  <a:schemeClr val="bg1"/>
                </a:solidFill>
                <a:effectLst/>
                <a:latin typeface="+mn-lt"/>
                <a:ea typeface="+mn-ea"/>
                <a:cs typeface="+mn-cs"/>
              </a:defRPr>
            </a:lvl2pPr>
            <a:lvl3pPr marL="0" indent="0" algn="l" defTabSz="896266" rtl="0" eaLnBrk="1" latinLnBrk="0" hangingPunct="1">
              <a:lnSpc>
                <a:spcPct val="90000"/>
              </a:lnSpc>
              <a:spcBef>
                <a:spcPct val="0"/>
              </a:spcBef>
              <a:spcAft>
                <a:spcPts val="1176"/>
              </a:spcAft>
              <a:buNone/>
              <a:defRPr lang="en-US" sz="2353" b="0" kern="1200" cap="none" spc="-98" baseline="0" dirty="0" smtClean="0">
                <a:ln w="3175">
                  <a:noFill/>
                </a:ln>
                <a:solidFill>
                  <a:schemeClr val="bg1"/>
                </a:solidFill>
                <a:effectLst/>
                <a:latin typeface="+mn-lt"/>
                <a:ea typeface="+mn-ea"/>
                <a:cs typeface="+mn-cs"/>
              </a:defRPr>
            </a:lvl3pPr>
            <a:lvl4pPr marL="0" indent="0" algn="l" defTabSz="896266" rtl="0" eaLnBrk="1" latinLnBrk="0" hangingPunct="1">
              <a:lnSpc>
                <a:spcPct val="90000"/>
              </a:lnSpc>
              <a:spcBef>
                <a:spcPct val="0"/>
              </a:spcBef>
              <a:spcAft>
                <a:spcPts val="1176"/>
              </a:spcAft>
              <a:buNone/>
              <a:defRPr lang="en-US" sz="2353" b="0" kern="1200" cap="none" spc="-98" baseline="0" dirty="0" smtClean="0">
                <a:ln w="3175">
                  <a:noFill/>
                </a:ln>
                <a:solidFill>
                  <a:schemeClr val="bg1"/>
                </a:solidFill>
                <a:effectLst/>
                <a:latin typeface="+mn-lt"/>
                <a:ea typeface="+mn-ea"/>
                <a:cs typeface="+mn-cs"/>
              </a:defRPr>
            </a:lvl4pPr>
            <a:lvl5pPr marL="0" indent="0" algn="l" defTabSz="896266" rtl="0" eaLnBrk="1" latinLnBrk="0" hangingPunct="1">
              <a:lnSpc>
                <a:spcPct val="90000"/>
              </a:lnSpc>
              <a:spcBef>
                <a:spcPct val="0"/>
              </a:spcBef>
              <a:spcAft>
                <a:spcPts val="1176"/>
              </a:spcAft>
              <a:buNone/>
              <a:defRPr lang="en-US" sz="2353" b="0" kern="1200" cap="none" spc="-98" baseline="0" dirty="0">
                <a:ln w="3175">
                  <a:noFill/>
                </a:ln>
                <a:solidFill>
                  <a:schemeClr val="bg1"/>
                </a:solidFill>
                <a:effectLst/>
                <a:latin typeface="+mn-lt"/>
                <a:ea typeface="+mn-ea"/>
                <a:cs typeface="+mn-cs"/>
              </a:defRPr>
            </a:lvl5pPr>
          </a:lstStyle>
          <a:p>
            <a:pPr lvl="0"/>
            <a:r>
              <a:rPr lang="en-US" dirty="0"/>
              <a:t>Click to edit Master text styles</a:t>
            </a:r>
          </a:p>
        </p:txBody>
      </p:sp>
      <p:sp>
        <p:nvSpPr>
          <p:cNvPr id="10" name="Title 9"/>
          <p:cNvSpPr>
            <a:spLocks noGrp="1"/>
          </p:cNvSpPr>
          <p:nvPr>
            <p:ph type="title" hasCustomPrompt="1"/>
          </p:nvPr>
        </p:nvSpPr>
        <p:spPr>
          <a:xfrm>
            <a:off x="983175" y="771227"/>
            <a:ext cx="4674903" cy="1750762"/>
          </a:xfrm>
        </p:spPr>
        <p:txBody>
          <a:bodyPr tIns="0" bIns="0" anchor="b"/>
          <a:lstStyle>
            <a:lvl1pPr marL="0" algn="l" defTabSz="896266" rtl="0" eaLnBrk="1" latinLnBrk="0" hangingPunct="1">
              <a:lnSpc>
                <a:spcPct val="90000"/>
              </a:lnSpc>
              <a:spcBef>
                <a:spcPct val="0"/>
              </a:spcBef>
              <a:buNone/>
              <a:defRPr lang="en-US" sz="3921" b="1" kern="1200" cap="none" spc="-98" baseline="0" dirty="0">
                <a:ln w="3175">
                  <a:noFill/>
                </a:ln>
                <a:solidFill>
                  <a:srgbClr val="FF0000"/>
                </a:solidFill>
                <a:effectLst/>
                <a:latin typeface="+mn-lt"/>
                <a:ea typeface="+mn-ea"/>
                <a:cs typeface="+mn-cs"/>
              </a:defRPr>
            </a:lvl1pPr>
          </a:lstStyle>
          <a:p>
            <a:r>
              <a:rPr lang="en-US" dirty="0"/>
              <a:t>CLICK TO EDIT MASTER TITLE STYLE</a:t>
            </a:r>
          </a:p>
        </p:txBody>
      </p:sp>
      <p:sp>
        <p:nvSpPr>
          <p:cNvPr id="6" name="White Frame"/>
          <p:cNvSpPr/>
          <p:nvPr userDrawn="1"/>
        </p:nvSpPr>
        <p:spPr>
          <a:xfrm>
            <a:off x="0" y="0"/>
            <a:ext cx="12191377" cy="6858623"/>
          </a:xfrm>
          <a:custGeom>
            <a:avLst/>
            <a:gdLst>
              <a:gd name="connsiteX0" fmla="*/ 92964 w 12192000"/>
              <a:gd name="connsiteY0" fmla="*/ 91440 h 6858000"/>
              <a:gd name="connsiteX1" fmla="*/ 92964 w 12192000"/>
              <a:gd name="connsiteY1" fmla="*/ 6766560 h 6858000"/>
              <a:gd name="connsiteX2" fmla="*/ 12099036 w 12192000"/>
              <a:gd name="connsiteY2" fmla="*/ 6766560 h 6858000"/>
              <a:gd name="connsiteX3" fmla="*/ 12099036 w 12192000"/>
              <a:gd name="connsiteY3" fmla="*/ 9144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92964" y="91440"/>
                </a:moveTo>
                <a:lnTo>
                  <a:pt x="92964" y="6766560"/>
                </a:lnTo>
                <a:lnTo>
                  <a:pt x="12099036" y="6766560"/>
                </a:lnTo>
                <a:lnTo>
                  <a:pt x="12099036" y="91440"/>
                </a:lnTo>
                <a:close/>
                <a:moveTo>
                  <a:pt x="0" y="0"/>
                </a:moveTo>
                <a:lnTo>
                  <a:pt x="12192000" y="0"/>
                </a:lnTo>
                <a:lnTo>
                  <a:pt x="12192000" y="6858000"/>
                </a:lnTo>
                <a:lnTo>
                  <a:pt x="0" y="685800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5"/>
          </a:p>
        </p:txBody>
      </p:sp>
    </p:spTree>
    <p:extLst>
      <p:ext uri="{BB962C8B-B14F-4D97-AF65-F5344CB8AC3E}">
        <p14:creationId xmlns:p14="http://schemas.microsoft.com/office/powerpoint/2010/main" val="2151375164"/>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0_Blank">
    <p:bg>
      <p:bgPr>
        <a:solidFill>
          <a:schemeClr val="bg1">
            <a:lumMod val="85000"/>
          </a:schemeClr>
        </a:solidFill>
        <a:effectLst/>
      </p:bgPr>
    </p:bg>
    <p:spTree>
      <p:nvGrpSpPr>
        <p:cNvPr id="1" name=""/>
        <p:cNvGrpSpPr/>
        <p:nvPr/>
      </p:nvGrpSpPr>
      <p:grpSpPr>
        <a:xfrm>
          <a:off x="0" y="0"/>
          <a:ext cx="0" cy="0"/>
          <a:chOff x="0" y="0"/>
          <a:chExt cx="0" cy="0"/>
        </a:xfrm>
      </p:grpSpPr>
      <p:pic>
        <p:nvPicPr>
          <p:cNvPr id="8" name="Picture 7" descr="C:\Users\v-junyo\Desktop\Dropbox\ZumTeam\Team_Resources\Design Resources\Photos\Brand Photos\Windows Brand Photos\Win13_Commercial\WIN13_LenovoThinkPad2mPOS_01.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a:stretch/>
        </p:blipFill>
        <p:spPr bwMode="auto">
          <a:xfrm>
            <a:off x="623" y="1"/>
            <a:ext cx="12191377" cy="681695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userDrawn="1"/>
        </p:nvSpPr>
        <p:spPr bwMode="auto">
          <a:xfrm>
            <a:off x="752985" y="26640"/>
            <a:ext cx="4981822" cy="6831360"/>
          </a:xfrm>
          <a:prstGeom prst="rect">
            <a:avLst/>
          </a:prstGeom>
          <a:solidFill>
            <a:schemeClr val="bg1">
              <a:alpha val="81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45713" bIns="91427" numCol="1" spcCol="0" rtlCol="0" fromWordArt="0" anchor="b" anchorCtr="0" forceAA="0" compatLnSpc="1">
            <a:prstTxWarp prst="textNoShape">
              <a:avLst/>
            </a:prstTxWarp>
            <a:noAutofit/>
          </a:bodyPr>
          <a:lstStyle/>
          <a:p>
            <a:pPr lvl="0" algn="ctr" defTabSz="913924" fontAlgn="base">
              <a:spcBef>
                <a:spcPct val="0"/>
              </a:spcBef>
              <a:spcAft>
                <a:spcPct val="0"/>
              </a:spcAft>
            </a:pPr>
            <a:endParaRPr lang="en-US" sz="1800" spc="-50"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auto">
          <a:xfrm>
            <a:off x="752986" y="2602519"/>
            <a:ext cx="4981821" cy="420115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45713" bIns="91427" numCol="1" spcCol="0" rtlCol="0" fromWordArt="0" anchor="b" anchorCtr="0" forceAA="0" compatLnSpc="1">
            <a:prstTxWarp prst="textNoShape">
              <a:avLst/>
            </a:prstTxWarp>
            <a:noAutofit/>
          </a:bodyPr>
          <a:lstStyle/>
          <a:p>
            <a:pPr algn="ctr" defTabSz="913924" fontAlgn="base">
              <a:spcBef>
                <a:spcPct val="0"/>
              </a:spcBef>
              <a:spcAft>
                <a:spcPct val="0"/>
              </a:spcAft>
            </a:pPr>
            <a:endParaRPr lang="en-US" sz="1800" spc="-50" dirty="0" err="1">
              <a:solidFill>
                <a:srgbClr val="68217A"/>
              </a:solidFill>
              <a:ea typeface="Segoe UI" pitchFamily="34" charset="0"/>
              <a:cs typeface="Segoe UI" pitchFamily="34" charset="0"/>
            </a:endParaRPr>
          </a:p>
        </p:txBody>
      </p:sp>
      <p:sp>
        <p:nvSpPr>
          <p:cNvPr id="12" name="Content Placeholder 11"/>
          <p:cNvSpPr>
            <a:spLocks noGrp="1"/>
          </p:cNvSpPr>
          <p:nvPr>
            <p:ph sz="quarter" idx="10"/>
          </p:nvPr>
        </p:nvSpPr>
        <p:spPr>
          <a:xfrm>
            <a:off x="1103413" y="2985775"/>
            <a:ext cx="4180203" cy="325858"/>
          </a:xfrm>
        </p:spPr>
        <p:txBody>
          <a:bodyPr lIns="0" tIns="0" rIns="0" bIns="0"/>
          <a:lstStyle>
            <a:lvl1pPr marL="0" indent="0" algn="l" defTabSz="896266" rtl="0" eaLnBrk="1" latinLnBrk="0" hangingPunct="1">
              <a:lnSpc>
                <a:spcPct val="90000"/>
              </a:lnSpc>
              <a:spcBef>
                <a:spcPct val="0"/>
              </a:spcBef>
              <a:spcAft>
                <a:spcPts val="1176"/>
              </a:spcAft>
              <a:buNone/>
              <a:defRPr lang="en-US" sz="2353" b="0" kern="1200" cap="none" spc="-98" baseline="0" dirty="0" smtClean="0">
                <a:ln w="3175">
                  <a:noFill/>
                </a:ln>
                <a:solidFill>
                  <a:schemeClr val="bg1"/>
                </a:solidFill>
                <a:effectLst/>
                <a:latin typeface="+mn-lt"/>
                <a:ea typeface="+mn-ea"/>
                <a:cs typeface="+mn-cs"/>
              </a:defRPr>
            </a:lvl1pPr>
            <a:lvl2pPr marL="0" indent="0" algn="l" defTabSz="896266" rtl="0" eaLnBrk="1" latinLnBrk="0" hangingPunct="1">
              <a:lnSpc>
                <a:spcPct val="90000"/>
              </a:lnSpc>
              <a:spcBef>
                <a:spcPct val="0"/>
              </a:spcBef>
              <a:spcAft>
                <a:spcPts val="1176"/>
              </a:spcAft>
              <a:buNone/>
              <a:defRPr lang="en-US" sz="2353" b="0" kern="1200" cap="none" spc="-98" baseline="0" dirty="0" smtClean="0">
                <a:ln w="3175">
                  <a:noFill/>
                </a:ln>
                <a:solidFill>
                  <a:schemeClr val="bg1"/>
                </a:solidFill>
                <a:effectLst/>
                <a:latin typeface="+mn-lt"/>
                <a:ea typeface="+mn-ea"/>
                <a:cs typeface="+mn-cs"/>
              </a:defRPr>
            </a:lvl2pPr>
            <a:lvl3pPr marL="0" indent="0" algn="l" defTabSz="896266" rtl="0" eaLnBrk="1" latinLnBrk="0" hangingPunct="1">
              <a:lnSpc>
                <a:spcPct val="90000"/>
              </a:lnSpc>
              <a:spcBef>
                <a:spcPct val="0"/>
              </a:spcBef>
              <a:spcAft>
                <a:spcPts val="1176"/>
              </a:spcAft>
              <a:buNone/>
              <a:defRPr lang="en-US" sz="2353" b="0" kern="1200" cap="none" spc="-98" baseline="0" dirty="0" smtClean="0">
                <a:ln w="3175">
                  <a:noFill/>
                </a:ln>
                <a:solidFill>
                  <a:schemeClr val="bg1"/>
                </a:solidFill>
                <a:effectLst/>
                <a:latin typeface="+mn-lt"/>
                <a:ea typeface="+mn-ea"/>
                <a:cs typeface="+mn-cs"/>
              </a:defRPr>
            </a:lvl3pPr>
            <a:lvl4pPr marL="0" indent="0" algn="l" defTabSz="896266" rtl="0" eaLnBrk="1" latinLnBrk="0" hangingPunct="1">
              <a:lnSpc>
                <a:spcPct val="90000"/>
              </a:lnSpc>
              <a:spcBef>
                <a:spcPct val="0"/>
              </a:spcBef>
              <a:spcAft>
                <a:spcPts val="1176"/>
              </a:spcAft>
              <a:buNone/>
              <a:defRPr lang="en-US" sz="2353" b="0" kern="1200" cap="none" spc="-98" baseline="0" dirty="0" smtClean="0">
                <a:ln w="3175">
                  <a:noFill/>
                </a:ln>
                <a:solidFill>
                  <a:schemeClr val="bg1"/>
                </a:solidFill>
                <a:effectLst/>
                <a:latin typeface="+mn-lt"/>
                <a:ea typeface="+mn-ea"/>
                <a:cs typeface="+mn-cs"/>
              </a:defRPr>
            </a:lvl4pPr>
            <a:lvl5pPr marL="0" indent="0" algn="l" defTabSz="896266" rtl="0" eaLnBrk="1" latinLnBrk="0" hangingPunct="1">
              <a:lnSpc>
                <a:spcPct val="90000"/>
              </a:lnSpc>
              <a:spcBef>
                <a:spcPct val="0"/>
              </a:spcBef>
              <a:spcAft>
                <a:spcPts val="1176"/>
              </a:spcAft>
              <a:buNone/>
              <a:defRPr lang="en-US" sz="2353" b="0" kern="1200" cap="none" spc="-98" baseline="0" dirty="0">
                <a:ln w="3175">
                  <a:noFill/>
                </a:ln>
                <a:solidFill>
                  <a:schemeClr val="bg1"/>
                </a:solidFill>
                <a:effectLst/>
                <a:latin typeface="+mn-lt"/>
                <a:ea typeface="+mn-ea"/>
                <a:cs typeface="+mn-cs"/>
              </a:defRPr>
            </a:lvl5pPr>
          </a:lstStyle>
          <a:p>
            <a:pPr lvl="0"/>
            <a:r>
              <a:rPr lang="en-US" dirty="0"/>
              <a:t>Click to edit Master text styles</a:t>
            </a:r>
          </a:p>
        </p:txBody>
      </p:sp>
      <p:sp>
        <p:nvSpPr>
          <p:cNvPr id="10" name="Title 9"/>
          <p:cNvSpPr>
            <a:spLocks noGrp="1"/>
          </p:cNvSpPr>
          <p:nvPr>
            <p:ph type="title" hasCustomPrompt="1"/>
          </p:nvPr>
        </p:nvSpPr>
        <p:spPr>
          <a:xfrm>
            <a:off x="983175" y="771227"/>
            <a:ext cx="4674903" cy="1750762"/>
          </a:xfrm>
        </p:spPr>
        <p:txBody>
          <a:bodyPr tIns="0" bIns="0" anchor="b"/>
          <a:lstStyle>
            <a:lvl1pPr marL="0" algn="l" defTabSz="896266" rtl="0" eaLnBrk="1" latinLnBrk="0" hangingPunct="1">
              <a:lnSpc>
                <a:spcPct val="90000"/>
              </a:lnSpc>
              <a:spcBef>
                <a:spcPct val="0"/>
              </a:spcBef>
              <a:buNone/>
              <a:defRPr lang="en-US" sz="3921" b="1" kern="1200" cap="none" spc="-98" baseline="0" dirty="0">
                <a:ln w="3175">
                  <a:noFill/>
                </a:ln>
                <a:solidFill>
                  <a:schemeClr val="accent2"/>
                </a:solidFill>
                <a:effectLst/>
                <a:latin typeface="+mn-lt"/>
                <a:ea typeface="+mn-ea"/>
                <a:cs typeface="+mn-cs"/>
              </a:defRPr>
            </a:lvl1pPr>
          </a:lstStyle>
          <a:p>
            <a:r>
              <a:rPr lang="en-US" dirty="0"/>
              <a:t>CLICK TO EDIT MASTER TITLE STYLE</a:t>
            </a:r>
          </a:p>
        </p:txBody>
      </p:sp>
      <p:sp>
        <p:nvSpPr>
          <p:cNvPr id="6" name="White Frame"/>
          <p:cNvSpPr/>
          <p:nvPr userDrawn="1"/>
        </p:nvSpPr>
        <p:spPr>
          <a:xfrm>
            <a:off x="0" y="0"/>
            <a:ext cx="12191377" cy="6858623"/>
          </a:xfrm>
          <a:custGeom>
            <a:avLst/>
            <a:gdLst>
              <a:gd name="connsiteX0" fmla="*/ 92964 w 12192000"/>
              <a:gd name="connsiteY0" fmla="*/ 91440 h 6858000"/>
              <a:gd name="connsiteX1" fmla="*/ 92964 w 12192000"/>
              <a:gd name="connsiteY1" fmla="*/ 6766560 h 6858000"/>
              <a:gd name="connsiteX2" fmla="*/ 12099036 w 12192000"/>
              <a:gd name="connsiteY2" fmla="*/ 6766560 h 6858000"/>
              <a:gd name="connsiteX3" fmla="*/ 12099036 w 12192000"/>
              <a:gd name="connsiteY3" fmla="*/ 9144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92964" y="91440"/>
                </a:moveTo>
                <a:lnTo>
                  <a:pt x="92964" y="6766560"/>
                </a:lnTo>
                <a:lnTo>
                  <a:pt x="12099036" y="6766560"/>
                </a:lnTo>
                <a:lnTo>
                  <a:pt x="12099036" y="91440"/>
                </a:lnTo>
                <a:close/>
                <a:moveTo>
                  <a:pt x="0" y="0"/>
                </a:moveTo>
                <a:lnTo>
                  <a:pt x="12192000" y="0"/>
                </a:lnTo>
                <a:lnTo>
                  <a:pt x="12192000" y="6858000"/>
                </a:lnTo>
                <a:lnTo>
                  <a:pt x="0" y="685800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5"/>
          </a:p>
        </p:txBody>
      </p:sp>
    </p:spTree>
    <p:extLst>
      <p:ext uri="{BB962C8B-B14F-4D97-AF65-F5344CB8AC3E}">
        <p14:creationId xmlns:p14="http://schemas.microsoft.com/office/powerpoint/2010/main" val="970067688"/>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1_Blank">
    <p:bg>
      <p:bgPr>
        <a:solidFill>
          <a:schemeClr val="bg1">
            <a:lumMod val="85000"/>
          </a:schemeClr>
        </a:soli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l="6555" r="35649"/>
          <a:stretch/>
        </p:blipFill>
        <p:spPr bwMode="auto">
          <a:xfrm>
            <a:off x="311" y="0"/>
            <a:ext cx="12191377" cy="685862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userDrawn="1"/>
        </p:nvSpPr>
        <p:spPr bwMode="auto">
          <a:xfrm>
            <a:off x="752985" y="26640"/>
            <a:ext cx="4981822" cy="6831360"/>
          </a:xfrm>
          <a:prstGeom prst="rect">
            <a:avLst/>
          </a:prstGeom>
          <a:solidFill>
            <a:schemeClr val="bg1">
              <a:alpha val="84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45713" bIns="91427" numCol="1" spcCol="0" rtlCol="0" fromWordArt="0" anchor="b" anchorCtr="0" forceAA="0" compatLnSpc="1">
            <a:prstTxWarp prst="textNoShape">
              <a:avLst/>
            </a:prstTxWarp>
            <a:noAutofit/>
          </a:bodyPr>
          <a:lstStyle/>
          <a:p>
            <a:pPr lvl="0" algn="ctr" defTabSz="913924" fontAlgn="base">
              <a:spcBef>
                <a:spcPct val="0"/>
              </a:spcBef>
              <a:spcAft>
                <a:spcPct val="0"/>
              </a:spcAft>
            </a:pPr>
            <a:endParaRPr lang="en-US" sz="1800" spc="-50"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auto">
          <a:xfrm>
            <a:off x="752986" y="2602519"/>
            <a:ext cx="4981821" cy="420115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45713" bIns="91427" numCol="1" spcCol="0" rtlCol="0" fromWordArt="0" anchor="b" anchorCtr="0" forceAA="0" compatLnSpc="1">
            <a:prstTxWarp prst="textNoShape">
              <a:avLst/>
            </a:prstTxWarp>
            <a:noAutofit/>
          </a:bodyPr>
          <a:lstStyle/>
          <a:p>
            <a:pPr algn="ctr" defTabSz="913924" fontAlgn="base">
              <a:spcBef>
                <a:spcPct val="0"/>
              </a:spcBef>
              <a:spcAft>
                <a:spcPct val="0"/>
              </a:spcAft>
            </a:pPr>
            <a:endParaRPr lang="en-US" sz="1800" spc="-50" dirty="0" err="1">
              <a:solidFill>
                <a:srgbClr val="68217A"/>
              </a:solidFill>
              <a:ea typeface="Segoe UI" pitchFamily="34" charset="0"/>
              <a:cs typeface="Segoe UI" pitchFamily="34" charset="0"/>
            </a:endParaRPr>
          </a:p>
        </p:txBody>
      </p:sp>
      <p:sp>
        <p:nvSpPr>
          <p:cNvPr id="12" name="Content Placeholder 11"/>
          <p:cNvSpPr>
            <a:spLocks noGrp="1"/>
          </p:cNvSpPr>
          <p:nvPr>
            <p:ph sz="quarter" idx="10"/>
          </p:nvPr>
        </p:nvSpPr>
        <p:spPr>
          <a:xfrm>
            <a:off x="1103413" y="2985775"/>
            <a:ext cx="4180203" cy="325858"/>
          </a:xfrm>
        </p:spPr>
        <p:txBody>
          <a:bodyPr lIns="0" tIns="0" rIns="0" bIns="0"/>
          <a:lstStyle>
            <a:lvl1pPr marL="0" indent="0" algn="l" defTabSz="896266" rtl="0" eaLnBrk="1" latinLnBrk="0" hangingPunct="1">
              <a:lnSpc>
                <a:spcPct val="90000"/>
              </a:lnSpc>
              <a:spcBef>
                <a:spcPct val="0"/>
              </a:spcBef>
              <a:spcAft>
                <a:spcPts val="1176"/>
              </a:spcAft>
              <a:buNone/>
              <a:defRPr lang="en-US" sz="2353" b="0" kern="1200" cap="none" spc="-98" baseline="0" dirty="0" smtClean="0">
                <a:ln w="3175">
                  <a:noFill/>
                </a:ln>
                <a:solidFill>
                  <a:schemeClr val="bg1"/>
                </a:solidFill>
                <a:effectLst/>
                <a:latin typeface="+mn-lt"/>
                <a:ea typeface="+mn-ea"/>
                <a:cs typeface="+mn-cs"/>
              </a:defRPr>
            </a:lvl1pPr>
            <a:lvl2pPr marL="0" indent="0" algn="l" defTabSz="896266" rtl="0" eaLnBrk="1" latinLnBrk="0" hangingPunct="1">
              <a:lnSpc>
                <a:spcPct val="90000"/>
              </a:lnSpc>
              <a:spcBef>
                <a:spcPct val="0"/>
              </a:spcBef>
              <a:spcAft>
                <a:spcPts val="1176"/>
              </a:spcAft>
              <a:buNone/>
              <a:defRPr lang="en-US" sz="2353" b="0" kern="1200" cap="none" spc="-98" baseline="0" dirty="0" smtClean="0">
                <a:ln w="3175">
                  <a:noFill/>
                </a:ln>
                <a:solidFill>
                  <a:schemeClr val="bg1"/>
                </a:solidFill>
                <a:effectLst/>
                <a:latin typeface="+mn-lt"/>
                <a:ea typeface="+mn-ea"/>
                <a:cs typeface="+mn-cs"/>
              </a:defRPr>
            </a:lvl2pPr>
            <a:lvl3pPr marL="0" indent="0" algn="l" defTabSz="896266" rtl="0" eaLnBrk="1" latinLnBrk="0" hangingPunct="1">
              <a:lnSpc>
                <a:spcPct val="90000"/>
              </a:lnSpc>
              <a:spcBef>
                <a:spcPct val="0"/>
              </a:spcBef>
              <a:spcAft>
                <a:spcPts val="1176"/>
              </a:spcAft>
              <a:buNone/>
              <a:defRPr lang="en-US" sz="2353" b="0" kern="1200" cap="none" spc="-98" baseline="0" dirty="0" smtClean="0">
                <a:ln w="3175">
                  <a:noFill/>
                </a:ln>
                <a:solidFill>
                  <a:schemeClr val="bg1"/>
                </a:solidFill>
                <a:effectLst/>
                <a:latin typeface="+mn-lt"/>
                <a:ea typeface="+mn-ea"/>
                <a:cs typeface="+mn-cs"/>
              </a:defRPr>
            </a:lvl3pPr>
            <a:lvl4pPr marL="0" indent="0" algn="l" defTabSz="896266" rtl="0" eaLnBrk="1" latinLnBrk="0" hangingPunct="1">
              <a:lnSpc>
                <a:spcPct val="90000"/>
              </a:lnSpc>
              <a:spcBef>
                <a:spcPct val="0"/>
              </a:spcBef>
              <a:spcAft>
                <a:spcPts val="1176"/>
              </a:spcAft>
              <a:buNone/>
              <a:defRPr lang="en-US" sz="2353" b="0" kern="1200" cap="none" spc="-98" baseline="0" dirty="0" smtClean="0">
                <a:ln w="3175">
                  <a:noFill/>
                </a:ln>
                <a:solidFill>
                  <a:schemeClr val="bg1"/>
                </a:solidFill>
                <a:effectLst/>
                <a:latin typeface="+mn-lt"/>
                <a:ea typeface="+mn-ea"/>
                <a:cs typeface="+mn-cs"/>
              </a:defRPr>
            </a:lvl4pPr>
            <a:lvl5pPr marL="0" indent="0" algn="l" defTabSz="896266" rtl="0" eaLnBrk="1" latinLnBrk="0" hangingPunct="1">
              <a:lnSpc>
                <a:spcPct val="90000"/>
              </a:lnSpc>
              <a:spcBef>
                <a:spcPct val="0"/>
              </a:spcBef>
              <a:spcAft>
                <a:spcPts val="1176"/>
              </a:spcAft>
              <a:buNone/>
              <a:defRPr lang="en-US" sz="2353" b="0" kern="1200" cap="none" spc="-98" baseline="0" dirty="0">
                <a:ln w="3175">
                  <a:noFill/>
                </a:ln>
                <a:solidFill>
                  <a:schemeClr val="bg1"/>
                </a:solidFill>
                <a:effectLst/>
                <a:latin typeface="+mn-lt"/>
                <a:ea typeface="+mn-ea"/>
                <a:cs typeface="+mn-cs"/>
              </a:defRPr>
            </a:lvl5pPr>
          </a:lstStyle>
          <a:p>
            <a:pPr lvl="0"/>
            <a:r>
              <a:rPr lang="en-US" dirty="0"/>
              <a:t>Click to edit Master text styles</a:t>
            </a:r>
          </a:p>
        </p:txBody>
      </p:sp>
      <p:sp>
        <p:nvSpPr>
          <p:cNvPr id="10" name="Title 9"/>
          <p:cNvSpPr>
            <a:spLocks noGrp="1"/>
          </p:cNvSpPr>
          <p:nvPr>
            <p:ph type="title" hasCustomPrompt="1"/>
          </p:nvPr>
        </p:nvSpPr>
        <p:spPr>
          <a:xfrm>
            <a:off x="983175" y="771227"/>
            <a:ext cx="4674903" cy="1750762"/>
          </a:xfrm>
        </p:spPr>
        <p:txBody>
          <a:bodyPr tIns="0" bIns="0" anchor="b"/>
          <a:lstStyle>
            <a:lvl1pPr marL="0" algn="l" defTabSz="896266" rtl="0" eaLnBrk="1" latinLnBrk="0" hangingPunct="1">
              <a:lnSpc>
                <a:spcPct val="90000"/>
              </a:lnSpc>
              <a:spcBef>
                <a:spcPct val="0"/>
              </a:spcBef>
              <a:buNone/>
              <a:defRPr lang="en-US" sz="3921" b="1" kern="1200" cap="none" spc="-98" baseline="0" dirty="0">
                <a:ln w="3175">
                  <a:noFill/>
                </a:ln>
                <a:solidFill>
                  <a:schemeClr val="accent2"/>
                </a:solidFill>
                <a:effectLst/>
                <a:latin typeface="+mn-lt"/>
                <a:ea typeface="+mn-ea"/>
                <a:cs typeface="+mn-cs"/>
              </a:defRPr>
            </a:lvl1pPr>
          </a:lstStyle>
          <a:p>
            <a:r>
              <a:rPr lang="en-US" dirty="0"/>
              <a:t>CLICK TO EDIT MASTER TITLE STYLE</a:t>
            </a:r>
          </a:p>
        </p:txBody>
      </p:sp>
      <p:sp>
        <p:nvSpPr>
          <p:cNvPr id="6" name="White Frame"/>
          <p:cNvSpPr/>
          <p:nvPr userDrawn="1"/>
        </p:nvSpPr>
        <p:spPr>
          <a:xfrm>
            <a:off x="0" y="0"/>
            <a:ext cx="12191377" cy="6858623"/>
          </a:xfrm>
          <a:custGeom>
            <a:avLst/>
            <a:gdLst>
              <a:gd name="connsiteX0" fmla="*/ 92964 w 12192000"/>
              <a:gd name="connsiteY0" fmla="*/ 91440 h 6858000"/>
              <a:gd name="connsiteX1" fmla="*/ 92964 w 12192000"/>
              <a:gd name="connsiteY1" fmla="*/ 6766560 h 6858000"/>
              <a:gd name="connsiteX2" fmla="*/ 12099036 w 12192000"/>
              <a:gd name="connsiteY2" fmla="*/ 6766560 h 6858000"/>
              <a:gd name="connsiteX3" fmla="*/ 12099036 w 12192000"/>
              <a:gd name="connsiteY3" fmla="*/ 9144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92964" y="91440"/>
                </a:moveTo>
                <a:lnTo>
                  <a:pt x="92964" y="6766560"/>
                </a:lnTo>
                <a:lnTo>
                  <a:pt x="12099036" y="6766560"/>
                </a:lnTo>
                <a:lnTo>
                  <a:pt x="12099036" y="91440"/>
                </a:lnTo>
                <a:close/>
                <a:moveTo>
                  <a:pt x="0" y="0"/>
                </a:moveTo>
                <a:lnTo>
                  <a:pt x="12192000" y="0"/>
                </a:lnTo>
                <a:lnTo>
                  <a:pt x="12192000" y="6858000"/>
                </a:lnTo>
                <a:lnTo>
                  <a:pt x="0" y="685800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5"/>
          </a:p>
        </p:txBody>
      </p:sp>
    </p:spTree>
    <p:extLst>
      <p:ext uri="{BB962C8B-B14F-4D97-AF65-F5344CB8AC3E}">
        <p14:creationId xmlns:p14="http://schemas.microsoft.com/office/powerpoint/2010/main" val="95022707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bg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1186358"/>
            <a:ext cx="9859116" cy="1158793"/>
          </a:xfrm>
          <a:noFill/>
        </p:spPr>
        <p:txBody>
          <a:bodyPr tIns="91440" bIns="91440" anchor="t" anchorCtr="0">
            <a:spAutoFit/>
          </a:bodyPr>
          <a:lstStyle>
            <a:lvl1pPr>
              <a:defRPr lang="en-US" sz="7056"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21686016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lumMod val="85000"/>
          </a:schemeClr>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t="14240" b="1713"/>
          <a:stretch/>
        </p:blipFill>
        <p:spPr>
          <a:xfrm>
            <a:off x="0" y="31854"/>
            <a:ext cx="12191377" cy="6826769"/>
          </a:xfrm>
          <a:prstGeom prst="rect">
            <a:avLst/>
          </a:prstGeom>
          <a:noFill/>
          <a:ln>
            <a:noFill/>
          </a:ln>
        </p:spPr>
      </p:pic>
      <p:sp>
        <p:nvSpPr>
          <p:cNvPr id="2" name="Rectangle 1"/>
          <p:cNvSpPr/>
          <p:nvPr userDrawn="1"/>
        </p:nvSpPr>
        <p:spPr bwMode="auto">
          <a:xfrm>
            <a:off x="752985" y="26640"/>
            <a:ext cx="4981822" cy="6831360"/>
          </a:xfrm>
          <a:prstGeom prst="rect">
            <a:avLst/>
          </a:prstGeom>
          <a:solidFill>
            <a:schemeClr val="bg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45713" bIns="91427" numCol="1" spcCol="0" rtlCol="0" fromWordArt="0" anchor="b" anchorCtr="0" forceAA="0" compatLnSpc="1">
            <a:prstTxWarp prst="textNoShape">
              <a:avLst/>
            </a:prstTxWarp>
            <a:noAutofit/>
          </a:bodyPr>
          <a:lstStyle/>
          <a:p>
            <a:pPr lvl="0" algn="ctr" defTabSz="913924" fontAlgn="base">
              <a:spcBef>
                <a:spcPct val="0"/>
              </a:spcBef>
              <a:spcAft>
                <a:spcPct val="0"/>
              </a:spcAft>
            </a:pPr>
            <a:endParaRPr lang="en-US" sz="1800" spc="-50"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auto">
          <a:xfrm>
            <a:off x="752986" y="2602519"/>
            <a:ext cx="4981821" cy="4201150"/>
          </a:xfrm>
          <a:prstGeom prst="rect">
            <a:avLst/>
          </a:prstGeom>
          <a:solidFill>
            <a:srgbClr val="009E4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45713" bIns="91427" numCol="1" spcCol="0" rtlCol="0" fromWordArt="0" anchor="b" anchorCtr="0" forceAA="0" compatLnSpc="1">
            <a:prstTxWarp prst="textNoShape">
              <a:avLst/>
            </a:prstTxWarp>
            <a:noAutofit/>
          </a:bodyPr>
          <a:lstStyle/>
          <a:p>
            <a:pPr algn="ctr" defTabSz="913924" fontAlgn="base">
              <a:spcBef>
                <a:spcPct val="0"/>
              </a:spcBef>
              <a:spcAft>
                <a:spcPct val="0"/>
              </a:spcAft>
            </a:pPr>
            <a:endParaRPr lang="en-US" sz="1800" spc="-50" dirty="0" err="1">
              <a:solidFill>
                <a:srgbClr val="68217A"/>
              </a:solidFill>
              <a:ea typeface="Segoe UI" pitchFamily="34" charset="0"/>
              <a:cs typeface="Segoe UI" pitchFamily="34" charset="0"/>
            </a:endParaRPr>
          </a:p>
        </p:txBody>
      </p:sp>
      <p:sp>
        <p:nvSpPr>
          <p:cNvPr id="12" name="Content Placeholder 11"/>
          <p:cNvSpPr>
            <a:spLocks noGrp="1"/>
          </p:cNvSpPr>
          <p:nvPr>
            <p:ph sz="quarter" idx="10"/>
          </p:nvPr>
        </p:nvSpPr>
        <p:spPr>
          <a:xfrm>
            <a:off x="1103413" y="2985775"/>
            <a:ext cx="4180203" cy="325858"/>
          </a:xfrm>
        </p:spPr>
        <p:txBody>
          <a:bodyPr lIns="0" tIns="0" rIns="0" bIns="0"/>
          <a:lstStyle>
            <a:lvl1pPr marL="0" indent="0" algn="l" defTabSz="896266" rtl="0" eaLnBrk="1" latinLnBrk="0" hangingPunct="1">
              <a:lnSpc>
                <a:spcPct val="90000"/>
              </a:lnSpc>
              <a:spcBef>
                <a:spcPct val="0"/>
              </a:spcBef>
              <a:spcAft>
                <a:spcPts val="1176"/>
              </a:spcAft>
              <a:buNone/>
              <a:defRPr lang="en-US" sz="2353" b="0" kern="1200" cap="none" spc="-98" baseline="0" dirty="0" smtClean="0">
                <a:ln w="3175">
                  <a:noFill/>
                </a:ln>
                <a:solidFill>
                  <a:schemeClr val="bg1"/>
                </a:solidFill>
                <a:effectLst/>
                <a:latin typeface="+mn-lt"/>
                <a:ea typeface="+mn-ea"/>
                <a:cs typeface="+mn-cs"/>
              </a:defRPr>
            </a:lvl1pPr>
            <a:lvl2pPr marL="0" indent="0" algn="l" defTabSz="896266" rtl="0" eaLnBrk="1" latinLnBrk="0" hangingPunct="1">
              <a:lnSpc>
                <a:spcPct val="90000"/>
              </a:lnSpc>
              <a:spcBef>
                <a:spcPct val="0"/>
              </a:spcBef>
              <a:spcAft>
                <a:spcPts val="1176"/>
              </a:spcAft>
              <a:buNone/>
              <a:defRPr lang="en-US" sz="2353" b="0" kern="1200" cap="none" spc="-98" baseline="0" dirty="0" smtClean="0">
                <a:ln w="3175">
                  <a:noFill/>
                </a:ln>
                <a:solidFill>
                  <a:schemeClr val="bg1"/>
                </a:solidFill>
                <a:effectLst/>
                <a:latin typeface="+mn-lt"/>
                <a:ea typeface="+mn-ea"/>
                <a:cs typeface="+mn-cs"/>
              </a:defRPr>
            </a:lvl2pPr>
            <a:lvl3pPr marL="0" indent="0" algn="l" defTabSz="896266" rtl="0" eaLnBrk="1" latinLnBrk="0" hangingPunct="1">
              <a:lnSpc>
                <a:spcPct val="90000"/>
              </a:lnSpc>
              <a:spcBef>
                <a:spcPct val="0"/>
              </a:spcBef>
              <a:spcAft>
                <a:spcPts val="1176"/>
              </a:spcAft>
              <a:buNone/>
              <a:defRPr lang="en-US" sz="2353" b="0" kern="1200" cap="none" spc="-98" baseline="0" dirty="0" smtClean="0">
                <a:ln w="3175">
                  <a:noFill/>
                </a:ln>
                <a:solidFill>
                  <a:schemeClr val="bg1"/>
                </a:solidFill>
                <a:effectLst/>
                <a:latin typeface="+mn-lt"/>
                <a:ea typeface="+mn-ea"/>
                <a:cs typeface="+mn-cs"/>
              </a:defRPr>
            </a:lvl3pPr>
            <a:lvl4pPr marL="0" indent="0" algn="l" defTabSz="896266" rtl="0" eaLnBrk="1" latinLnBrk="0" hangingPunct="1">
              <a:lnSpc>
                <a:spcPct val="90000"/>
              </a:lnSpc>
              <a:spcBef>
                <a:spcPct val="0"/>
              </a:spcBef>
              <a:spcAft>
                <a:spcPts val="1176"/>
              </a:spcAft>
              <a:buNone/>
              <a:defRPr lang="en-US" sz="2353" b="0" kern="1200" cap="none" spc="-98" baseline="0" dirty="0" smtClean="0">
                <a:ln w="3175">
                  <a:noFill/>
                </a:ln>
                <a:solidFill>
                  <a:schemeClr val="bg1"/>
                </a:solidFill>
                <a:effectLst/>
                <a:latin typeface="+mn-lt"/>
                <a:ea typeface="+mn-ea"/>
                <a:cs typeface="+mn-cs"/>
              </a:defRPr>
            </a:lvl4pPr>
            <a:lvl5pPr marL="0" indent="0" algn="l" defTabSz="896266" rtl="0" eaLnBrk="1" latinLnBrk="0" hangingPunct="1">
              <a:lnSpc>
                <a:spcPct val="90000"/>
              </a:lnSpc>
              <a:spcBef>
                <a:spcPct val="0"/>
              </a:spcBef>
              <a:spcAft>
                <a:spcPts val="1176"/>
              </a:spcAft>
              <a:buNone/>
              <a:defRPr lang="en-US" sz="2353" b="0" kern="1200" cap="none" spc="-98" baseline="0" dirty="0">
                <a:ln w="3175">
                  <a:noFill/>
                </a:ln>
                <a:solidFill>
                  <a:schemeClr val="bg1"/>
                </a:solidFill>
                <a:effectLst/>
                <a:latin typeface="+mn-lt"/>
                <a:ea typeface="+mn-ea"/>
                <a:cs typeface="+mn-cs"/>
              </a:defRPr>
            </a:lvl5pPr>
          </a:lstStyle>
          <a:p>
            <a:pPr lvl="0"/>
            <a:r>
              <a:rPr lang="en-US" dirty="0"/>
              <a:t>Click to edit Master text styles</a:t>
            </a:r>
          </a:p>
        </p:txBody>
      </p:sp>
      <p:sp>
        <p:nvSpPr>
          <p:cNvPr id="10" name="Title 9"/>
          <p:cNvSpPr>
            <a:spLocks noGrp="1"/>
          </p:cNvSpPr>
          <p:nvPr>
            <p:ph type="title" hasCustomPrompt="1"/>
          </p:nvPr>
        </p:nvSpPr>
        <p:spPr>
          <a:xfrm>
            <a:off x="983175" y="771227"/>
            <a:ext cx="4674903" cy="1750762"/>
          </a:xfrm>
        </p:spPr>
        <p:txBody>
          <a:bodyPr tIns="0" bIns="0" anchor="b"/>
          <a:lstStyle>
            <a:lvl1pPr marL="0" algn="l" defTabSz="896266" rtl="0" eaLnBrk="1" latinLnBrk="0" hangingPunct="1">
              <a:lnSpc>
                <a:spcPct val="90000"/>
              </a:lnSpc>
              <a:spcBef>
                <a:spcPct val="0"/>
              </a:spcBef>
              <a:buNone/>
              <a:defRPr lang="en-US" sz="3921" b="1" kern="1200" cap="none" spc="-98" baseline="0" dirty="0">
                <a:ln w="3175">
                  <a:noFill/>
                </a:ln>
                <a:solidFill>
                  <a:srgbClr val="009E49"/>
                </a:solidFill>
                <a:effectLst/>
                <a:latin typeface="+mn-lt"/>
                <a:ea typeface="+mn-ea"/>
                <a:cs typeface="+mn-cs"/>
              </a:defRPr>
            </a:lvl1pPr>
          </a:lstStyle>
          <a:p>
            <a:r>
              <a:rPr lang="en-US" dirty="0"/>
              <a:t>CLICK TO EDIT MASTER TITLE STYLE</a:t>
            </a:r>
          </a:p>
        </p:txBody>
      </p:sp>
      <p:sp>
        <p:nvSpPr>
          <p:cNvPr id="6" name="White Frame"/>
          <p:cNvSpPr/>
          <p:nvPr userDrawn="1"/>
        </p:nvSpPr>
        <p:spPr>
          <a:xfrm>
            <a:off x="0" y="0"/>
            <a:ext cx="12191377" cy="6858623"/>
          </a:xfrm>
          <a:custGeom>
            <a:avLst/>
            <a:gdLst>
              <a:gd name="connsiteX0" fmla="*/ 92964 w 12192000"/>
              <a:gd name="connsiteY0" fmla="*/ 91440 h 6858000"/>
              <a:gd name="connsiteX1" fmla="*/ 92964 w 12192000"/>
              <a:gd name="connsiteY1" fmla="*/ 6766560 h 6858000"/>
              <a:gd name="connsiteX2" fmla="*/ 12099036 w 12192000"/>
              <a:gd name="connsiteY2" fmla="*/ 6766560 h 6858000"/>
              <a:gd name="connsiteX3" fmla="*/ 12099036 w 12192000"/>
              <a:gd name="connsiteY3" fmla="*/ 9144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92964" y="91440"/>
                </a:moveTo>
                <a:lnTo>
                  <a:pt x="92964" y="6766560"/>
                </a:lnTo>
                <a:lnTo>
                  <a:pt x="12099036" y="6766560"/>
                </a:lnTo>
                <a:lnTo>
                  <a:pt x="12099036" y="91440"/>
                </a:lnTo>
                <a:close/>
                <a:moveTo>
                  <a:pt x="0" y="0"/>
                </a:moveTo>
                <a:lnTo>
                  <a:pt x="12192000" y="0"/>
                </a:lnTo>
                <a:lnTo>
                  <a:pt x="12192000" y="6858000"/>
                </a:lnTo>
                <a:lnTo>
                  <a:pt x="0" y="685800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5"/>
          </a:p>
        </p:txBody>
      </p:sp>
    </p:spTree>
    <p:extLst>
      <p:ext uri="{BB962C8B-B14F-4D97-AF65-F5344CB8AC3E}">
        <p14:creationId xmlns:p14="http://schemas.microsoft.com/office/powerpoint/2010/main" val="3006836990"/>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3_Blank">
    <p:bg>
      <p:bgPr>
        <a:solidFill>
          <a:schemeClr val="bg1">
            <a:lumMod val="85000"/>
          </a:schemeClr>
        </a:solidFill>
        <a:effectLst/>
      </p:bgPr>
    </p:bg>
    <p:spTree>
      <p:nvGrpSpPr>
        <p:cNvPr id="1" name=""/>
        <p:cNvGrpSpPr/>
        <p:nvPr/>
      </p:nvGrpSpPr>
      <p:grpSpPr>
        <a:xfrm>
          <a:off x="0" y="0"/>
          <a:ext cx="0" cy="0"/>
          <a:chOff x="0" y="0"/>
          <a:chExt cx="0" cy="0"/>
        </a:xfrm>
      </p:grpSpPr>
      <p:pic>
        <p:nvPicPr>
          <p:cNvPr id="7" name="Picture 6" descr="C:\Users\v-junyo\Desktop\WIN12_Wes_06.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3"/>
          <a:stretch/>
        </p:blipFill>
        <p:spPr bwMode="auto">
          <a:xfrm flipH="1">
            <a:off x="311" y="26305"/>
            <a:ext cx="12191377" cy="680539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userDrawn="1"/>
        </p:nvSpPr>
        <p:spPr bwMode="auto">
          <a:xfrm>
            <a:off x="752985" y="26640"/>
            <a:ext cx="4981822" cy="6831360"/>
          </a:xfrm>
          <a:prstGeom prst="rect">
            <a:avLst/>
          </a:prstGeom>
          <a:solidFill>
            <a:schemeClr val="bg1">
              <a:alpha val="86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45713" bIns="91427" numCol="1" spcCol="0" rtlCol="0" fromWordArt="0" anchor="b" anchorCtr="0" forceAA="0" compatLnSpc="1">
            <a:prstTxWarp prst="textNoShape">
              <a:avLst/>
            </a:prstTxWarp>
            <a:noAutofit/>
          </a:bodyPr>
          <a:lstStyle/>
          <a:p>
            <a:pPr algn="ctr" defTabSz="913924" fontAlgn="base">
              <a:spcBef>
                <a:spcPct val="0"/>
              </a:spcBef>
              <a:spcAft>
                <a:spcPct val="0"/>
              </a:spcAft>
            </a:pPr>
            <a:endParaRPr lang="en-US" sz="1800" spc="-50"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auto">
          <a:xfrm>
            <a:off x="752986" y="2602519"/>
            <a:ext cx="4981821" cy="4201150"/>
          </a:xfrm>
          <a:prstGeom prst="rect">
            <a:avLst/>
          </a:prstGeom>
          <a:solidFill>
            <a:srgbClr val="009E4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45713" bIns="91427" numCol="1" spcCol="0" rtlCol="0" fromWordArt="0" anchor="b" anchorCtr="0" forceAA="0" compatLnSpc="1">
            <a:prstTxWarp prst="textNoShape">
              <a:avLst/>
            </a:prstTxWarp>
            <a:noAutofit/>
          </a:bodyPr>
          <a:lstStyle/>
          <a:p>
            <a:pPr algn="ctr" defTabSz="913924" fontAlgn="base">
              <a:spcBef>
                <a:spcPct val="0"/>
              </a:spcBef>
              <a:spcAft>
                <a:spcPct val="0"/>
              </a:spcAft>
            </a:pPr>
            <a:endParaRPr lang="en-US" sz="1800" spc="-50" dirty="0" err="1">
              <a:solidFill>
                <a:srgbClr val="68217A"/>
              </a:solidFill>
              <a:ea typeface="Segoe UI" pitchFamily="34" charset="0"/>
              <a:cs typeface="Segoe UI" pitchFamily="34" charset="0"/>
            </a:endParaRPr>
          </a:p>
        </p:txBody>
      </p:sp>
      <p:sp>
        <p:nvSpPr>
          <p:cNvPr id="12" name="Content Placeholder 11"/>
          <p:cNvSpPr>
            <a:spLocks noGrp="1"/>
          </p:cNvSpPr>
          <p:nvPr>
            <p:ph sz="quarter" idx="10"/>
          </p:nvPr>
        </p:nvSpPr>
        <p:spPr>
          <a:xfrm>
            <a:off x="1103413" y="2985775"/>
            <a:ext cx="4180203" cy="325858"/>
          </a:xfrm>
        </p:spPr>
        <p:txBody>
          <a:bodyPr lIns="0" tIns="0" rIns="0" bIns="0"/>
          <a:lstStyle>
            <a:lvl1pPr marL="0" indent="0" algn="l" defTabSz="896266" rtl="0" eaLnBrk="1" latinLnBrk="0" hangingPunct="1">
              <a:lnSpc>
                <a:spcPct val="90000"/>
              </a:lnSpc>
              <a:spcBef>
                <a:spcPct val="0"/>
              </a:spcBef>
              <a:spcAft>
                <a:spcPts val="1176"/>
              </a:spcAft>
              <a:buNone/>
              <a:defRPr lang="en-US" sz="2353" b="0" kern="1200" cap="none" spc="-98" baseline="0" dirty="0" smtClean="0">
                <a:ln w="3175">
                  <a:noFill/>
                </a:ln>
                <a:solidFill>
                  <a:schemeClr val="bg1"/>
                </a:solidFill>
                <a:effectLst/>
                <a:latin typeface="+mn-lt"/>
                <a:ea typeface="+mn-ea"/>
                <a:cs typeface="+mn-cs"/>
              </a:defRPr>
            </a:lvl1pPr>
            <a:lvl2pPr marL="0" indent="0" algn="l" defTabSz="896266" rtl="0" eaLnBrk="1" latinLnBrk="0" hangingPunct="1">
              <a:lnSpc>
                <a:spcPct val="90000"/>
              </a:lnSpc>
              <a:spcBef>
                <a:spcPct val="0"/>
              </a:spcBef>
              <a:spcAft>
                <a:spcPts val="1176"/>
              </a:spcAft>
              <a:buNone/>
              <a:defRPr lang="en-US" sz="2353" b="0" kern="1200" cap="none" spc="-98" baseline="0" dirty="0" smtClean="0">
                <a:ln w="3175">
                  <a:noFill/>
                </a:ln>
                <a:solidFill>
                  <a:schemeClr val="bg1"/>
                </a:solidFill>
                <a:effectLst/>
                <a:latin typeface="+mn-lt"/>
                <a:ea typeface="+mn-ea"/>
                <a:cs typeface="+mn-cs"/>
              </a:defRPr>
            </a:lvl2pPr>
            <a:lvl3pPr marL="0" indent="0" algn="l" defTabSz="896266" rtl="0" eaLnBrk="1" latinLnBrk="0" hangingPunct="1">
              <a:lnSpc>
                <a:spcPct val="90000"/>
              </a:lnSpc>
              <a:spcBef>
                <a:spcPct val="0"/>
              </a:spcBef>
              <a:spcAft>
                <a:spcPts val="1176"/>
              </a:spcAft>
              <a:buNone/>
              <a:defRPr lang="en-US" sz="2353" b="0" kern="1200" cap="none" spc="-98" baseline="0" dirty="0" smtClean="0">
                <a:ln w="3175">
                  <a:noFill/>
                </a:ln>
                <a:solidFill>
                  <a:schemeClr val="bg1"/>
                </a:solidFill>
                <a:effectLst/>
                <a:latin typeface="+mn-lt"/>
                <a:ea typeface="+mn-ea"/>
                <a:cs typeface="+mn-cs"/>
              </a:defRPr>
            </a:lvl3pPr>
            <a:lvl4pPr marL="0" indent="0" algn="l" defTabSz="896266" rtl="0" eaLnBrk="1" latinLnBrk="0" hangingPunct="1">
              <a:lnSpc>
                <a:spcPct val="90000"/>
              </a:lnSpc>
              <a:spcBef>
                <a:spcPct val="0"/>
              </a:spcBef>
              <a:spcAft>
                <a:spcPts val="1176"/>
              </a:spcAft>
              <a:buNone/>
              <a:defRPr lang="en-US" sz="2353" b="0" kern="1200" cap="none" spc="-98" baseline="0" dirty="0" smtClean="0">
                <a:ln w="3175">
                  <a:noFill/>
                </a:ln>
                <a:solidFill>
                  <a:schemeClr val="bg1"/>
                </a:solidFill>
                <a:effectLst/>
                <a:latin typeface="+mn-lt"/>
                <a:ea typeface="+mn-ea"/>
                <a:cs typeface="+mn-cs"/>
              </a:defRPr>
            </a:lvl4pPr>
            <a:lvl5pPr marL="0" indent="0" algn="l" defTabSz="896266" rtl="0" eaLnBrk="1" latinLnBrk="0" hangingPunct="1">
              <a:lnSpc>
                <a:spcPct val="90000"/>
              </a:lnSpc>
              <a:spcBef>
                <a:spcPct val="0"/>
              </a:spcBef>
              <a:spcAft>
                <a:spcPts val="1176"/>
              </a:spcAft>
              <a:buNone/>
              <a:defRPr lang="en-US" sz="2353" b="0" kern="1200" cap="none" spc="-98" baseline="0" dirty="0">
                <a:ln w="3175">
                  <a:noFill/>
                </a:ln>
                <a:solidFill>
                  <a:schemeClr val="bg1"/>
                </a:solidFill>
                <a:effectLst/>
                <a:latin typeface="+mn-lt"/>
                <a:ea typeface="+mn-ea"/>
                <a:cs typeface="+mn-cs"/>
              </a:defRPr>
            </a:lvl5pPr>
          </a:lstStyle>
          <a:p>
            <a:pPr lvl="0"/>
            <a:r>
              <a:rPr lang="en-US" dirty="0"/>
              <a:t>Click to edit Master text styles</a:t>
            </a:r>
          </a:p>
        </p:txBody>
      </p:sp>
      <p:sp>
        <p:nvSpPr>
          <p:cNvPr id="10" name="Title 9"/>
          <p:cNvSpPr>
            <a:spLocks noGrp="1"/>
          </p:cNvSpPr>
          <p:nvPr>
            <p:ph type="title" hasCustomPrompt="1"/>
          </p:nvPr>
        </p:nvSpPr>
        <p:spPr>
          <a:xfrm>
            <a:off x="983175" y="771227"/>
            <a:ext cx="4674903" cy="1750762"/>
          </a:xfrm>
        </p:spPr>
        <p:txBody>
          <a:bodyPr tIns="0" bIns="0" anchor="b"/>
          <a:lstStyle>
            <a:lvl1pPr marL="0" algn="l" defTabSz="896266" rtl="0" eaLnBrk="1" latinLnBrk="0" hangingPunct="1">
              <a:lnSpc>
                <a:spcPct val="90000"/>
              </a:lnSpc>
              <a:spcBef>
                <a:spcPct val="0"/>
              </a:spcBef>
              <a:buNone/>
              <a:defRPr lang="en-US" sz="3921" b="1" kern="1200" cap="none" spc="-98" baseline="0" dirty="0">
                <a:ln w="3175">
                  <a:noFill/>
                </a:ln>
                <a:solidFill>
                  <a:srgbClr val="009E49"/>
                </a:solidFill>
                <a:effectLst/>
                <a:latin typeface="+mn-lt"/>
                <a:ea typeface="+mn-ea"/>
                <a:cs typeface="+mn-cs"/>
              </a:defRPr>
            </a:lvl1pPr>
          </a:lstStyle>
          <a:p>
            <a:r>
              <a:rPr lang="en-US" dirty="0"/>
              <a:t>CLICK TO EDIT MASTER TITLE STYLE</a:t>
            </a:r>
          </a:p>
        </p:txBody>
      </p:sp>
      <p:sp>
        <p:nvSpPr>
          <p:cNvPr id="6" name="White Frame"/>
          <p:cNvSpPr/>
          <p:nvPr userDrawn="1"/>
        </p:nvSpPr>
        <p:spPr>
          <a:xfrm>
            <a:off x="0" y="0"/>
            <a:ext cx="12191377" cy="6858623"/>
          </a:xfrm>
          <a:custGeom>
            <a:avLst/>
            <a:gdLst>
              <a:gd name="connsiteX0" fmla="*/ 92964 w 12192000"/>
              <a:gd name="connsiteY0" fmla="*/ 91440 h 6858000"/>
              <a:gd name="connsiteX1" fmla="*/ 92964 w 12192000"/>
              <a:gd name="connsiteY1" fmla="*/ 6766560 h 6858000"/>
              <a:gd name="connsiteX2" fmla="*/ 12099036 w 12192000"/>
              <a:gd name="connsiteY2" fmla="*/ 6766560 h 6858000"/>
              <a:gd name="connsiteX3" fmla="*/ 12099036 w 12192000"/>
              <a:gd name="connsiteY3" fmla="*/ 9144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92964" y="91440"/>
                </a:moveTo>
                <a:lnTo>
                  <a:pt x="92964" y="6766560"/>
                </a:lnTo>
                <a:lnTo>
                  <a:pt x="12099036" y="6766560"/>
                </a:lnTo>
                <a:lnTo>
                  <a:pt x="12099036" y="91440"/>
                </a:lnTo>
                <a:close/>
                <a:moveTo>
                  <a:pt x="0" y="0"/>
                </a:moveTo>
                <a:lnTo>
                  <a:pt x="12192000" y="0"/>
                </a:lnTo>
                <a:lnTo>
                  <a:pt x="12192000" y="6858000"/>
                </a:lnTo>
                <a:lnTo>
                  <a:pt x="0" y="685800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5"/>
          </a:p>
        </p:txBody>
      </p:sp>
    </p:spTree>
    <p:extLst>
      <p:ext uri="{BB962C8B-B14F-4D97-AF65-F5344CB8AC3E}">
        <p14:creationId xmlns:p14="http://schemas.microsoft.com/office/powerpoint/2010/main" val="3874972940"/>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7_Blank">
    <p:bg>
      <p:bgPr>
        <a:solidFill>
          <a:schemeClr val="bg1">
            <a:lumMod val="85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8355" b="7843"/>
          <a:stretch/>
        </p:blipFill>
        <p:spPr>
          <a:xfrm flipH="1">
            <a:off x="623" y="1"/>
            <a:ext cx="12191377" cy="6816955"/>
          </a:xfrm>
          <a:prstGeom prst="rect">
            <a:avLst/>
          </a:prstGeom>
        </p:spPr>
      </p:pic>
      <p:sp>
        <p:nvSpPr>
          <p:cNvPr id="2" name="Rectangle 1"/>
          <p:cNvSpPr/>
          <p:nvPr userDrawn="1"/>
        </p:nvSpPr>
        <p:spPr bwMode="auto">
          <a:xfrm>
            <a:off x="752985" y="26640"/>
            <a:ext cx="4981822" cy="6831360"/>
          </a:xfrm>
          <a:prstGeom prst="rect">
            <a:avLst/>
          </a:prstGeom>
          <a:solidFill>
            <a:schemeClr val="bg1">
              <a:alpha val="81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45713" bIns="91427" numCol="1" spcCol="0" rtlCol="0" fromWordArt="0" anchor="b" anchorCtr="0" forceAA="0" compatLnSpc="1">
            <a:prstTxWarp prst="textNoShape">
              <a:avLst/>
            </a:prstTxWarp>
            <a:noAutofit/>
          </a:bodyPr>
          <a:lstStyle/>
          <a:p>
            <a:pPr algn="ctr" defTabSz="913924" fontAlgn="base">
              <a:spcBef>
                <a:spcPct val="0"/>
              </a:spcBef>
              <a:spcAft>
                <a:spcPct val="0"/>
              </a:spcAft>
            </a:pPr>
            <a:endParaRPr lang="en-US" sz="1800" spc="-50"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auto">
          <a:xfrm>
            <a:off x="752986" y="2602519"/>
            <a:ext cx="4981821" cy="420115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45713" bIns="91427" numCol="1" spcCol="0" rtlCol="0" fromWordArt="0" anchor="b" anchorCtr="0" forceAA="0" compatLnSpc="1">
            <a:prstTxWarp prst="textNoShape">
              <a:avLst/>
            </a:prstTxWarp>
            <a:noAutofit/>
          </a:bodyPr>
          <a:lstStyle/>
          <a:p>
            <a:pPr algn="ctr" defTabSz="913924" fontAlgn="base">
              <a:spcBef>
                <a:spcPct val="0"/>
              </a:spcBef>
              <a:spcAft>
                <a:spcPct val="0"/>
              </a:spcAft>
            </a:pPr>
            <a:endParaRPr lang="en-US" sz="1800" spc="-50" dirty="0" err="1">
              <a:solidFill>
                <a:srgbClr val="68217A"/>
              </a:solidFill>
              <a:ea typeface="Segoe UI" pitchFamily="34" charset="0"/>
              <a:cs typeface="Segoe UI" pitchFamily="34" charset="0"/>
            </a:endParaRPr>
          </a:p>
        </p:txBody>
      </p:sp>
      <p:sp>
        <p:nvSpPr>
          <p:cNvPr id="12" name="Content Placeholder 11"/>
          <p:cNvSpPr>
            <a:spLocks noGrp="1"/>
          </p:cNvSpPr>
          <p:nvPr>
            <p:ph sz="quarter" idx="10"/>
          </p:nvPr>
        </p:nvSpPr>
        <p:spPr>
          <a:xfrm>
            <a:off x="1103413" y="2985775"/>
            <a:ext cx="4180203" cy="325858"/>
          </a:xfrm>
        </p:spPr>
        <p:txBody>
          <a:bodyPr lIns="0" tIns="0" rIns="0" bIns="0"/>
          <a:lstStyle>
            <a:lvl1pPr marL="0" indent="0" algn="l" defTabSz="896266" rtl="0" eaLnBrk="1" latinLnBrk="0" hangingPunct="1">
              <a:lnSpc>
                <a:spcPct val="90000"/>
              </a:lnSpc>
              <a:spcBef>
                <a:spcPct val="0"/>
              </a:spcBef>
              <a:spcAft>
                <a:spcPts val="1176"/>
              </a:spcAft>
              <a:buNone/>
              <a:defRPr lang="en-US" sz="2353" b="0" kern="1200" cap="none" spc="-98" baseline="0" dirty="0" smtClean="0">
                <a:ln w="3175">
                  <a:noFill/>
                </a:ln>
                <a:solidFill>
                  <a:schemeClr val="bg1"/>
                </a:solidFill>
                <a:effectLst/>
                <a:latin typeface="+mn-lt"/>
                <a:ea typeface="+mn-ea"/>
                <a:cs typeface="+mn-cs"/>
              </a:defRPr>
            </a:lvl1pPr>
            <a:lvl2pPr marL="0" indent="0" algn="l" defTabSz="896266" rtl="0" eaLnBrk="1" latinLnBrk="0" hangingPunct="1">
              <a:lnSpc>
                <a:spcPct val="90000"/>
              </a:lnSpc>
              <a:spcBef>
                <a:spcPct val="0"/>
              </a:spcBef>
              <a:spcAft>
                <a:spcPts val="1176"/>
              </a:spcAft>
              <a:buNone/>
              <a:defRPr lang="en-US" sz="2353" b="0" kern="1200" cap="none" spc="-98" baseline="0" dirty="0" smtClean="0">
                <a:ln w="3175">
                  <a:noFill/>
                </a:ln>
                <a:solidFill>
                  <a:schemeClr val="bg1"/>
                </a:solidFill>
                <a:effectLst/>
                <a:latin typeface="+mn-lt"/>
                <a:ea typeface="+mn-ea"/>
                <a:cs typeface="+mn-cs"/>
              </a:defRPr>
            </a:lvl2pPr>
            <a:lvl3pPr marL="0" indent="0" algn="l" defTabSz="896266" rtl="0" eaLnBrk="1" latinLnBrk="0" hangingPunct="1">
              <a:lnSpc>
                <a:spcPct val="90000"/>
              </a:lnSpc>
              <a:spcBef>
                <a:spcPct val="0"/>
              </a:spcBef>
              <a:spcAft>
                <a:spcPts val="1176"/>
              </a:spcAft>
              <a:buNone/>
              <a:defRPr lang="en-US" sz="2353" b="0" kern="1200" cap="none" spc="-98" baseline="0" dirty="0" smtClean="0">
                <a:ln w="3175">
                  <a:noFill/>
                </a:ln>
                <a:solidFill>
                  <a:schemeClr val="bg1"/>
                </a:solidFill>
                <a:effectLst/>
                <a:latin typeface="+mn-lt"/>
                <a:ea typeface="+mn-ea"/>
                <a:cs typeface="+mn-cs"/>
              </a:defRPr>
            </a:lvl3pPr>
            <a:lvl4pPr marL="0" indent="0" algn="l" defTabSz="896266" rtl="0" eaLnBrk="1" latinLnBrk="0" hangingPunct="1">
              <a:lnSpc>
                <a:spcPct val="90000"/>
              </a:lnSpc>
              <a:spcBef>
                <a:spcPct val="0"/>
              </a:spcBef>
              <a:spcAft>
                <a:spcPts val="1176"/>
              </a:spcAft>
              <a:buNone/>
              <a:defRPr lang="en-US" sz="2353" b="0" kern="1200" cap="none" spc="-98" baseline="0" dirty="0" smtClean="0">
                <a:ln w="3175">
                  <a:noFill/>
                </a:ln>
                <a:solidFill>
                  <a:schemeClr val="bg1"/>
                </a:solidFill>
                <a:effectLst/>
                <a:latin typeface="+mn-lt"/>
                <a:ea typeface="+mn-ea"/>
                <a:cs typeface="+mn-cs"/>
              </a:defRPr>
            </a:lvl4pPr>
            <a:lvl5pPr marL="0" indent="0" algn="l" defTabSz="896266" rtl="0" eaLnBrk="1" latinLnBrk="0" hangingPunct="1">
              <a:lnSpc>
                <a:spcPct val="90000"/>
              </a:lnSpc>
              <a:spcBef>
                <a:spcPct val="0"/>
              </a:spcBef>
              <a:spcAft>
                <a:spcPts val="1176"/>
              </a:spcAft>
              <a:buNone/>
              <a:defRPr lang="en-US" sz="2353" b="0" kern="1200" cap="none" spc="-98" baseline="0" dirty="0">
                <a:ln w="3175">
                  <a:noFill/>
                </a:ln>
                <a:solidFill>
                  <a:schemeClr val="bg1"/>
                </a:solidFill>
                <a:effectLst/>
                <a:latin typeface="+mn-lt"/>
                <a:ea typeface="+mn-ea"/>
                <a:cs typeface="+mn-cs"/>
              </a:defRPr>
            </a:lvl5pPr>
          </a:lstStyle>
          <a:p>
            <a:pPr lvl="0"/>
            <a:r>
              <a:rPr lang="en-US" dirty="0"/>
              <a:t>Click to edit Master text styles</a:t>
            </a:r>
          </a:p>
        </p:txBody>
      </p:sp>
      <p:sp>
        <p:nvSpPr>
          <p:cNvPr id="10" name="Title 9"/>
          <p:cNvSpPr>
            <a:spLocks noGrp="1"/>
          </p:cNvSpPr>
          <p:nvPr>
            <p:ph type="title" hasCustomPrompt="1"/>
          </p:nvPr>
        </p:nvSpPr>
        <p:spPr>
          <a:xfrm>
            <a:off x="983175" y="771227"/>
            <a:ext cx="4674903" cy="1750762"/>
          </a:xfrm>
        </p:spPr>
        <p:txBody>
          <a:bodyPr tIns="0" bIns="0" anchor="b"/>
          <a:lstStyle>
            <a:lvl1pPr marL="0" algn="l" defTabSz="896266" rtl="0" eaLnBrk="1" latinLnBrk="0" hangingPunct="1">
              <a:lnSpc>
                <a:spcPct val="90000"/>
              </a:lnSpc>
              <a:spcBef>
                <a:spcPct val="0"/>
              </a:spcBef>
              <a:buNone/>
              <a:defRPr lang="en-US" sz="3921" b="1" kern="1200" cap="none" spc="-98" baseline="0" dirty="0">
                <a:ln w="3175">
                  <a:noFill/>
                </a:ln>
                <a:solidFill>
                  <a:schemeClr val="accent2"/>
                </a:solidFill>
                <a:effectLst/>
                <a:latin typeface="+mn-lt"/>
                <a:ea typeface="+mn-ea"/>
                <a:cs typeface="+mn-cs"/>
              </a:defRPr>
            </a:lvl1pPr>
          </a:lstStyle>
          <a:p>
            <a:r>
              <a:rPr lang="en-US" dirty="0"/>
              <a:t>CLICK TO EDIT MASTER TITLE STYLE</a:t>
            </a:r>
          </a:p>
        </p:txBody>
      </p:sp>
      <p:sp>
        <p:nvSpPr>
          <p:cNvPr id="6" name="White Frame"/>
          <p:cNvSpPr/>
          <p:nvPr userDrawn="1"/>
        </p:nvSpPr>
        <p:spPr>
          <a:xfrm>
            <a:off x="0" y="0"/>
            <a:ext cx="12191377" cy="6858623"/>
          </a:xfrm>
          <a:custGeom>
            <a:avLst/>
            <a:gdLst>
              <a:gd name="connsiteX0" fmla="*/ 92964 w 12192000"/>
              <a:gd name="connsiteY0" fmla="*/ 91440 h 6858000"/>
              <a:gd name="connsiteX1" fmla="*/ 92964 w 12192000"/>
              <a:gd name="connsiteY1" fmla="*/ 6766560 h 6858000"/>
              <a:gd name="connsiteX2" fmla="*/ 12099036 w 12192000"/>
              <a:gd name="connsiteY2" fmla="*/ 6766560 h 6858000"/>
              <a:gd name="connsiteX3" fmla="*/ 12099036 w 12192000"/>
              <a:gd name="connsiteY3" fmla="*/ 9144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92964" y="91440"/>
                </a:moveTo>
                <a:lnTo>
                  <a:pt x="92964" y="6766560"/>
                </a:lnTo>
                <a:lnTo>
                  <a:pt x="12099036" y="6766560"/>
                </a:lnTo>
                <a:lnTo>
                  <a:pt x="12099036" y="91440"/>
                </a:lnTo>
                <a:close/>
                <a:moveTo>
                  <a:pt x="0" y="0"/>
                </a:moveTo>
                <a:lnTo>
                  <a:pt x="12192000" y="0"/>
                </a:lnTo>
                <a:lnTo>
                  <a:pt x="12192000" y="6858000"/>
                </a:lnTo>
                <a:lnTo>
                  <a:pt x="0" y="685800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5"/>
          </a:p>
        </p:txBody>
      </p:sp>
    </p:spTree>
    <p:extLst>
      <p:ext uri="{BB962C8B-B14F-4D97-AF65-F5344CB8AC3E}">
        <p14:creationId xmlns:p14="http://schemas.microsoft.com/office/powerpoint/2010/main" val="1703059921"/>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5_Blank">
    <p:bg>
      <p:bgPr>
        <a:solidFill>
          <a:schemeClr val="bg1">
            <a:lumMod val="85000"/>
          </a:schemeClr>
        </a:solidFill>
        <a:effectLst/>
      </p:bgPr>
    </p:bg>
    <p:spTree>
      <p:nvGrpSpPr>
        <p:cNvPr id="1" name=""/>
        <p:cNvGrpSpPr/>
        <p:nvPr/>
      </p:nvGrpSpPr>
      <p:grpSpPr>
        <a:xfrm>
          <a:off x="0" y="0"/>
          <a:ext cx="0" cy="0"/>
          <a:chOff x="0" y="0"/>
          <a:chExt cx="0" cy="0"/>
        </a:xfrm>
      </p:grpSpPr>
      <p:pic>
        <p:nvPicPr>
          <p:cNvPr id="7" name="Picture 3" descr="C:\Users\v-junyo\Desktop\WIN12_Marius_Sony_12.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23028" r="8333" b="1"/>
          <a:stretch/>
        </p:blipFill>
        <p:spPr bwMode="auto">
          <a:xfrm>
            <a:off x="311" y="16093"/>
            <a:ext cx="12191377" cy="682581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userDrawn="1"/>
        </p:nvSpPr>
        <p:spPr bwMode="auto">
          <a:xfrm>
            <a:off x="752985" y="26640"/>
            <a:ext cx="4981822" cy="6831360"/>
          </a:xfrm>
          <a:prstGeom prst="rect">
            <a:avLst/>
          </a:prstGeom>
          <a:solidFill>
            <a:schemeClr val="bg1">
              <a:alpha val="82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45713" bIns="91427" numCol="1" spcCol="0" rtlCol="0" fromWordArt="0" anchor="b" anchorCtr="0" forceAA="0" compatLnSpc="1">
            <a:prstTxWarp prst="textNoShape">
              <a:avLst/>
            </a:prstTxWarp>
            <a:noAutofit/>
          </a:bodyPr>
          <a:lstStyle/>
          <a:p>
            <a:pPr algn="ctr" defTabSz="913924" fontAlgn="base">
              <a:spcBef>
                <a:spcPct val="0"/>
              </a:spcBef>
              <a:spcAft>
                <a:spcPct val="0"/>
              </a:spcAft>
            </a:pPr>
            <a:endParaRPr lang="en-US" sz="1800" spc="-50"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auto">
          <a:xfrm>
            <a:off x="753607" y="2602519"/>
            <a:ext cx="4981200" cy="4201150"/>
          </a:xfrm>
          <a:prstGeom prst="rect">
            <a:avLst/>
          </a:prstGeom>
          <a:solidFill>
            <a:srgbClr val="009E4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45713" bIns="91427" numCol="1" spcCol="0" rtlCol="0" fromWordArt="0" anchor="b" anchorCtr="0" forceAA="0" compatLnSpc="1">
            <a:prstTxWarp prst="textNoShape">
              <a:avLst/>
            </a:prstTxWarp>
            <a:noAutofit/>
          </a:bodyPr>
          <a:lstStyle/>
          <a:p>
            <a:pPr algn="ctr" defTabSz="913924" fontAlgn="base">
              <a:spcBef>
                <a:spcPct val="0"/>
              </a:spcBef>
              <a:spcAft>
                <a:spcPct val="0"/>
              </a:spcAft>
            </a:pPr>
            <a:endParaRPr lang="en-US" sz="1800" spc="-50" dirty="0" err="1">
              <a:solidFill>
                <a:srgbClr val="68217A"/>
              </a:solidFill>
              <a:ea typeface="Segoe UI" pitchFamily="34" charset="0"/>
              <a:cs typeface="Segoe UI" pitchFamily="34" charset="0"/>
            </a:endParaRPr>
          </a:p>
        </p:txBody>
      </p:sp>
      <p:sp>
        <p:nvSpPr>
          <p:cNvPr id="12" name="Content Placeholder 11"/>
          <p:cNvSpPr>
            <a:spLocks noGrp="1"/>
          </p:cNvSpPr>
          <p:nvPr>
            <p:ph sz="quarter" idx="10"/>
          </p:nvPr>
        </p:nvSpPr>
        <p:spPr>
          <a:xfrm>
            <a:off x="1103413" y="2985775"/>
            <a:ext cx="4180203" cy="325858"/>
          </a:xfrm>
        </p:spPr>
        <p:txBody>
          <a:bodyPr lIns="0" tIns="0" rIns="0" bIns="0"/>
          <a:lstStyle>
            <a:lvl1pPr marL="0" indent="0" algn="l" defTabSz="896266" rtl="0" eaLnBrk="1" latinLnBrk="0" hangingPunct="1">
              <a:lnSpc>
                <a:spcPct val="90000"/>
              </a:lnSpc>
              <a:spcBef>
                <a:spcPct val="0"/>
              </a:spcBef>
              <a:spcAft>
                <a:spcPts val="1176"/>
              </a:spcAft>
              <a:buNone/>
              <a:defRPr lang="en-US" sz="2353" b="0" kern="1200" cap="none" spc="-98" baseline="0" dirty="0" smtClean="0">
                <a:ln w="3175">
                  <a:noFill/>
                </a:ln>
                <a:solidFill>
                  <a:schemeClr val="bg1"/>
                </a:solidFill>
                <a:effectLst/>
                <a:latin typeface="+mn-lt"/>
                <a:ea typeface="+mn-ea"/>
                <a:cs typeface="+mn-cs"/>
              </a:defRPr>
            </a:lvl1pPr>
            <a:lvl2pPr marL="0" indent="0" algn="l" defTabSz="896266" rtl="0" eaLnBrk="1" latinLnBrk="0" hangingPunct="1">
              <a:lnSpc>
                <a:spcPct val="90000"/>
              </a:lnSpc>
              <a:spcBef>
                <a:spcPct val="0"/>
              </a:spcBef>
              <a:spcAft>
                <a:spcPts val="1176"/>
              </a:spcAft>
              <a:buNone/>
              <a:defRPr lang="en-US" sz="2353" b="0" kern="1200" cap="none" spc="-98" baseline="0" dirty="0" smtClean="0">
                <a:ln w="3175">
                  <a:noFill/>
                </a:ln>
                <a:solidFill>
                  <a:schemeClr val="bg1"/>
                </a:solidFill>
                <a:effectLst/>
                <a:latin typeface="+mn-lt"/>
                <a:ea typeface="+mn-ea"/>
                <a:cs typeface="+mn-cs"/>
              </a:defRPr>
            </a:lvl2pPr>
            <a:lvl3pPr marL="0" indent="0" algn="l" defTabSz="896266" rtl="0" eaLnBrk="1" latinLnBrk="0" hangingPunct="1">
              <a:lnSpc>
                <a:spcPct val="90000"/>
              </a:lnSpc>
              <a:spcBef>
                <a:spcPct val="0"/>
              </a:spcBef>
              <a:spcAft>
                <a:spcPts val="1176"/>
              </a:spcAft>
              <a:buNone/>
              <a:defRPr lang="en-US" sz="2353" b="0" kern="1200" cap="none" spc="-98" baseline="0" dirty="0" smtClean="0">
                <a:ln w="3175">
                  <a:noFill/>
                </a:ln>
                <a:solidFill>
                  <a:schemeClr val="bg1"/>
                </a:solidFill>
                <a:effectLst/>
                <a:latin typeface="+mn-lt"/>
                <a:ea typeface="+mn-ea"/>
                <a:cs typeface="+mn-cs"/>
              </a:defRPr>
            </a:lvl3pPr>
            <a:lvl4pPr marL="0" indent="0" algn="l" defTabSz="896266" rtl="0" eaLnBrk="1" latinLnBrk="0" hangingPunct="1">
              <a:lnSpc>
                <a:spcPct val="90000"/>
              </a:lnSpc>
              <a:spcBef>
                <a:spcPct val="0"/>
              </a:spcBef>
              <a:spcAft>
                <a:spcPts val="1176"/>
              </a:spcAft>
              <a:buNone/>
              <a:defRPr lang="en-US" sz="2353" b="0" kern="1200" cap="none" spc="-98" baseline="0" dirty="0" smtClean="0">
                <a:ln w="3175">
                  <a:noFill/>
                </a:ln>
                <a:solidFill>
                  <a:schemeClr val="bg1"/>
                </a:solidFill>
                <a:effectLst/>
                <a:latin typeface="+mn-lt"/>
                <a:ea typeface="+mn-ea"/>
                <a:cs typeface="+mn-cs"/>
              </a:defRPr>
            </a:lvl4pPr>
            <a:lvl5pPr marL="0" indent="0" algn="l" defTabSz="896266" rtl="0" eaLnBrk="1" latinLnBrk="0" hangingPunct="1">
              <a:lnSpc>
                <a:spcPct val="90000"/>
              </a:lnSpc>
              <a:spcBef>
                <a:spcPct val="0"/>
              </a:spcBef>
              <a:spcAft>
                <a:spcPts val="1176"/>
              </a:spcAft>
              <a:buNone/>
              <a:defRPr lang="en-US" sz="2353" b="0" kern="1200" cap="none" spc="-98" baseline="0" dirty="0">
                <a:ln w="3175">
                  <a:noFill/>
                </a:ln>
                <a:solidFill>
                  <a:schemeClr val="bg1"/>
                </a:solidFill>
                <a:effectLst/>
                <a:latin typeface="+mn-lt"/>
                <a:ea typeface="+mn-ea"/>
                <a:cs typeface="+mn-cs"/>
              </a:defRPr>
            </a:lvl5pPr>
          </a:lstStyle>
          <a:p>
            <a:pPr lvl="0"/>
            <a:r>
              <a:rPr lang="en-US" dirty="0"/>
              <a:t>Click to edit Master text styles</a:t>
            </a:r>
          </a:p>
        </p:txBody>
      </p:sp>
      <p:sp>
        <p:nvSpPr>
          <p:cNvPr id="10" name="Title 9"/>
          <p:cNvSpPr>
            <a:spLocks noGrp="1"/>
          </p:cNvSpPr>
          <p:nvPr>
            <p:ph type="title" hasCustomPrompt="1"/>
          </p:nvPr>
        </p:nvSpPr>
        <p:spPr>
          <a:xfrm>
            <a:off x="983175" y="771227"/>
            <a:ext cx="4674903" cy="1750762"/>
          </a:xfrm>
        </p:spPr>
        <p:txBody>
          <a:bodyPr tIns="0" bIns="0" anchor="b"/>
          <a:lstStyle>
            <a:lvl1pPr marL="0" algn="l" defTabSz="896266" rtl="0" eaLnBrk="1" latinLnBrk="0" hangingPunct="1">
              <a:lnSpc>
                <a:spcPct val="90000"/>
              </a:lnSpc>
              <a:spcBef>
                <a:spcPct val="0"/>
              </a:spcBef>
              <a:buNone/>
              <a:defRPr lang="en-US" sz="3921" b="1" kern="1200" cap="none" spc="-98" baseline="0" dirty="0">
                <a:ln w="3175">
                  <a:noFill/>
                </a:ln>
                <a:solidFill>
                  <a:srgbClr val="009E49"/>
                </a:solidFill>
                <a:effectLst/>
                <a:latin typeface="+mn-lt"/>
                <a:ea typeface="+mn-ea"/>
                <a:cs typeface="+mn-cs"/>
              </a:defRPr>
            </a:lvl1pPr>
          </a:lstStyle>
          <a:p>
            <a:r>
              <a:rPr lang="en-US" dirty="0"/>
              <a:t>CLICK TO EDIT MASTER TITLE STYLE</a:t>
            </a:r>
          </a:p>
        </p:txBody>
      </p:sp>
      <p:sp>
        <p:nvSpPr>
          <p:cNvPr id="6" name="White Frame"/>
          <p:cNvSpPr/>
          <p:nvPr userDrawn="1"/>
        </p:nvSpPr>
        <p:spPr>
          <a:xfrm>
            <a:off x="0" y="0"/>
            <a:ext cx="12191377" cy="6858623"/>
          </a:xfrm>
          <a:custGeom>
            <a:avLst/>
            <a:gdLst>
              <a:gd name="connsiteX0" fmla="*/ 92964 w 12192000"/>
              <a:gd name="connsiteY0" fmla="*/ 91440 h 6858000"/>
              <a:gd name="connsiteX1" fmla="*/ 92964 w 12192000"/>
              <a:gd name="connsiteY1" fmla="*/ 6766560 h 6858000"/>
              <a:gd name="connsiteX2" fmla="*/ 12099036 w 12192000"/>
              <a:gd name="connsiteY2" fmla="*/ 6766560 h 6858000"/>
              <a:gd name="connsiteX3" fmla="*/ 12099036 w 12192000"/>
              <a:gd name="connsiteY3" fmla="*/ 9144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92964" y="91440"/>
                </a:moveTo>
                <a:lnTo>
                  <a:pt x="92964" y="6766560"/>
                </a:lnTo>
                <a:lnTo>
                  <a:pt x="12099036" y="6766560"/>
                </a:lnTo>
                <a:lnTo>
                  <a:pt x="12099036" y="91440"/>
                </a:lnTo>
                <a:close/>
                <a:moveTo>
                  <a:pt x="0" y="0"/>
                </a:moveTo>
                <a:lnTo>
                  <a:pt x="12192000" y="0"/>
                </a:lnTo>
                <a:lnTo>
                  <a:pt x="12192000" y="6858000"/>
                </a:lnTo>
                <a:lnTo>
                  <a:pt x="0" y="685800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5"/>
          </a:p>
        </p:txBody>
      </p:sp>
    </p:spTree>
    <p:extLst>
      <p:ext uri="{BB962C8B-B14F-4D97-AF65-F5344CB8AC3E}">
        <p14:creationId xmlns:p14="http://schemas.microsoft.com/office/powerpoint/2010/main" val="2392088334"/>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188F"/>
        </a:solidFill>
        <a:effectLst/>
      </p:bgPr>
    </p:bg>
    <p:spTree>
      <p:nvGrpSpPr>
        <p:cNvPr id="1" name=""/>
        <p:cNvGrpSpPr/>
        <p:nvPr/>
      </p:nvGrpSpPr>
      <p:grpSpPr>
        <a:xfrm>
          <a:off x="0" y="0"/>
          <a:ext cx="0" cy="0"/>
          <a:chOff x="0" y="0"/>
          <a:chExt cx="0" cy="0"/>
        </a:xfrm>
      </p:grpSpPr>
      <p:sp>
        <p:nvSpPr>
          <p:cNvPr id="3" name="Rectangle 2"/>
          <p:cNvSpPr/>
          <p:nvPr userDrawn="1"/>
        </p:nvSpPr>
        <p:spPr bwMode="auto">
          <a:xfrm>
            <a:off x="0" y="6331454"/>
            <a:ext cx="12192000" cy="526547"/>
          </a:xfrm>
          <a:prstGeom prst="rect">
            <a:avLst/>
          </a:prstGeom>
          <a:solidFill>
            <a:srgbClr val="021F4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Text Placeholder 6"/>
          <p:cNvSpPr>
            <a:spLocks noGrp="1"/>
          </p:cNvSpPr>
          <p:nvPr>
            <p:ph type="body" sz="quarter" idx="10"/>
          </p:nvPr>
        </p:nvSpPr>
        <p:spPr>
          <a:xfrm>
            <a:off x="1622768" y="1671029"/>
            <a:ext cx="5093302" cy="1376067"/>
          </a:xfrm>
          <a:solidFill>
            <a:srgbClr val="FFFFFF"/>
          </a:solidFill>
        </p:spPr>
        <p:txBody>
          <a:bodyPr/>
          <a:lstStyle>
            <a:lvl1pPr marL="0" indent="0" algn="l" defTabSz="914367" rtl="0" eaLnBrk="1" latinLnBrk="0" hangingPunct="1">
              <a:lnSpc>
                <a:spcPct val="90000"/>
              </a:lnSpc>
              <a:spcBef>
                <a:spcPct val="0"/>
              </a:spcBef>
              <a:buNone/>
              <a:defRPr lang="en-US" sz="4313" b="0" kern="1200" cap="all" spc="-100" baseline="0" dirty="0" smtClean="0">
                <a:ln w="3175">
                  <a:noFill/>
                </a:ln>
                <a:solidFill>
                  <a:srgbClr val="00188F"/>
                </a:solidFill>
                <a:effectLst/>
                <a:latin typeface="Segoe UI Black" panose="020B0A02040204020203" pitchFamily="34" charset="0"/>
                <a:ea typeface="Segoe UI Black" panose="020B0A02040204020203" pitchFamily="34" charset="0"/>
                <a:cs typeface="Segoe UI Black" panose="020B0A02040204020203" pitchFamily="34" charset="0"/>
              </a:defRPr>
            </a:lvl1pPr>
            <a:lvl2pPr marL="0" indent="0" algn="l" defTabSz="914367" rtl="0" eaLnBrk="1" latinLnBrk="0" hangingPunct="1">
              <a:lnSpc>
                <a:spcPct val="90000"/>
              </a:lnSpc>
              <a:spcBef>
                <a:spcPct val="0"/>
              </a:spcBef>
              <a:buNone/>
              <a:defRPr lang="en-US" sz="7058" b="0" kern="1200" cap="all" spc="-100" baseline="0" dirty="0" smtClean="0">
                <a:ln w="3175">
                  <a:noFill/>
                </a:ln>
                <a:solidFill>
                  <a:srgbClr val="00188F"/>
                </a:solidFill>
                <a:effectLst/>
                <a:latin typeface="Segoe UI Black" panose="020B0A02040204020203" pitchFamily="34" charset="0"/>
                <a:ea typeface="Segoe UI Black" panose="020B0A02040204020203" pitchFamily="34" charset="0"/>
                <a:cs typeface="Segoe UI Black" panose="020B0A02040204020203" pitchFamily="34" charset="0"/>
              </a:defRPr>
            </a:lvl2pPr>
            <a:lvl3pPr marL="0" indent="0" algn="l" defTabSz="914367" rtl="0" eaLnBrk="1" latinLnBrk="0" hangingPunct="1">
              <a:lnSpc>
                <a:spcPct val="90000"/>
              </a:lnSpc>
              <a:spcBef>
                <a:spcPct val="0"/>
              </a:spcBef>
              <a:buNone/>
              <a:defRPr lang="en-US" sz="7058" b="0" kern="1200" cap="all" spc="-100" baseline="0" dirty="0" smtClean="0">
                <a:ln w="3175">
                  <a:noFill/>
                </a:ln>
                <a:solidFill>
                  <a:srgbClr val="00188F"/>
                </a:solidFill>
                <a:effectLst/>
                <a:latin typeface="Segoe UI Black" panose="020B0A02040204020203" pitchFamily="34" charset="0"/>
                <a:ea typeface="Segoe UI Black" panose="020B0A02040204020203" pitchFamily="34" charset="0"/>
                <a:cs typeface="Segoe UI Black" panose="020B0A02040204020203" pitchFamily="34" charset="0"/>
              </a:defRPr>
            </a:lvl3pPr>
            <a:lvl4pPr marL="0" indent="0" algn="l" defTabSz="914367" rtl="0" eaLnBrk="1" latinLnBrk="0" hangingPunct="1">
              <a:lnSpc>
                <a:spcPct val="90000"/>
              </a:lnSpc>
              <a:spcBef>
                <a:spcPct val="0"/>
              </a:spcBef>
              <a:buNone/>
              <a:defRPr lang="en-US" sz="7058" b="0" kern="1200" cap="all" spc="-100" baseline="0" dirty="0" smtClean="0">
                <a:ln w="3175">
                  <a:noFill/>
                </a:ln>
                <a:solidFill>
                  <a:srgbClr val="00188F"/>
                </a:solidFill>
                <a:effectLst/>
                <a:latin typeface="Segoe UI Black" panose="020B0A02040204020203" pitchFamily="34" charset="0"/>
                <a:ea typeface="Segoe UI Black" panose="020B0A02040204020203" pitchFamily="34" charset="0"/>
                <a:cs typeface="Segoe UI Black" panose="020B0A02040204020203" pitchFamily="34" charset="0"/>
              </a:defRPr>
            </a:lvl4pPr>
            <a:lvl5pPr marL="0" indent="0" algn="l" defTabSz="914367" rtl="0" eaLnBrk="1" latinLnBrk="0" hangingPunct="1">
              <a:lnSpc>
                <a:spcPct val="90000"/>
              </a:lnSpc>
              <a:spcBef>
                <a:spcPct val="0"/>
              </a:spcBef>
              <a:buNone/>
              <a:defRPr lang="en-US" sz="7058" b="0" kern="1200" cap="all" spc="-100" baseline="0" dirty="0" smtClean="0">
                <a:ln w="3175">
                  <a:noFill/>
                </a:ln>
                <a:solidFill>
                  <a:srgbClr val="00188F"/>
                </a:solidFill>
                <a:effectLst/>
                <a:latin typeface="Segoe UI Black" panose="020B0A02040204020203" pitchFamily="34" charset="0"/>
                <a:ea typeface="Segoe UI Black" panose="020B0A02040204020203" pitchFamily="34" charset="0"/>
                <a:cs typeface="Segoe UI Black" panose="020B0A02040204020203" pitchFamily="34" charset="0"/>
              </a:defRPr>
            </a:lvl5pPr>
          </a:lstStyle>
          <a:p>
            <a:pPr lvl="0"/>
            <a:r>
              <a:rPr lang="en-US" dirty="0"/>
              <a:t>Click to edit</a:t>
            </a:r>
          </a:p>
          <a:p>
            <a:pPr lvl="0"/>
            <a:endParaRPr lang="en-US" dirty="0"/>
          </a:p>
        </p:txBody>
      </p:sp>
      <p:sp>
        <p:nvSpPr>
          <p:cNvPr id="9" name="TextBox 8"/>
          <p:cNvSpPr txBox="1"/>
          <p:nvPr userDrawn="1"/>
        </p:nvSpPr>
        <p:spPr>
          <a:xfrm>
            <a:off x="1494374" y="6286922"/>
            <a:ext cx="2675045" cy="615609"/>
          </a:xfrm>
          <a:prstGeom prst="rect">
            <a:avLst/>
          </a:prstGeom>
          <a:noFill/>
        </p:spPr>
        <p:txBody>
          <a:bodyPr wrap="square" lIns="179285" tIns="143428" rIns="179285" bIns="143428" rtlCol="0">
            <a:spAutoFit/>
          </a:bodyPr>
          <a:lstStyle/>
          <a:p>
            <a:pPr>
              <a:lnSpc>
                <a:spcPct val="90000"/>
              </a:lnSpc>
              <a:spcAft>
                <a:spcPts val="588"/>
              </a:spcAft>
            </a:pPr>
            <a:r>
              <a:rPr lang="en-US" sz="2353"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DEMO</a:t>
            </a:r>
          </a:p>
        </p:txBody>
      </p:sp>
    </p:spTree>
    <p:extLst>
      <p:ext uri="{BB962C8B-B14F-4D97-AF65-F5344CB8AC3E}">
        <p14:creationId xmlns:p14="http://schemas.microsoft.com/office/powerpoint/2010/main" val="4130786293"/>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921580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5_Section Title Accent Color 1">
    <p:bg>
      <p:bgPr>
        <a:solidFill>
          <a:srgbClr val="021F4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7140" y="2530892"/>
            <a:ext cx="4941541" cy="1796217"/>
          </a:xfrm>
          <a:noFill/>
        </p:spPr>
        <p:txBody>
          <a:bodyPr lIns="0" tIns="0" rIns="0" bIns="0" anchor="ctr" anchorCtr="0"/>
          <a:lstStyle>
            <a:lvl1pPr algn="r">
              <a:defRPr lang="en-US" sz="3921" b="1" kern="1200" cap="none" spc="-98" baseline="0" dirty="0">
                <a:ln w="3175">
                  <a:noFill/>
                </a:ln>
                <a:solidFill>
                  <a:schemeClr val="tx1"/>
                </a:solidFill>
                <a:effectLst/>
                <a:latin typeface="+mn-lt"/>
                <a:ea typeface="+mn-ea"/>
                <a:cs typeface="+mn-cs"/>
              </a:defRPr>
            </a:lvl1pPr>
          </a:lstStyle>
          <a:p>
            <a:r>
              <a:rPr lang="en-US" dirty="0"/>
              <a:t>SECTION TITLE</a:t>
            </a:r>
          </a:p>
        </p:txBody>
      </p:sp>
    </p:spTree>
    <p:extLst>
      <p:ext uri="{BB962C8B-B14F-4D97-AF65-F5344CB8AC3E}">
        <p14:creationId xmlns:p14="http://schemas.microsoft.com/office/powerpoint/2010/main" val="30955442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7_Section Title Accent Color 1">
    <p:bg>
      <p:bgPr>
        <a:solidFill>
          <a:srgbClr val="FFAF00"/>
        </a:solidFill>
        <a:effectLst/>
      </p:bgPr>
    </p:bg>
    <p:spTree>
      <p:nvGrpSpPr>
        <p:cNvPr id="1" name=""/>
        <p:cNvGrpSpPr/>
        <p:nvPr/>
      </p:nvGrpSpPr>
      <p:grpSpPr>
        <a:xfrm>
          <a:off x="0" y="0"/>
          <a:ext cx="0" cy="0"/>
          <a:chOff x="0" y="0"/>
          <a:chExt cx="0" cy="0"/>
        </a:xfrm>
      </p:grpSpPr>
      <p:sp>
        <p:nvSpPr>
          <p:cNvPr id="3" name="Rectangle 2"/>
          <p:cNvSpPr/>
          <p:nvPr userDrawn="1"/>
        </p:nvSpPr>
        <p:spPr bwMode="auto">
          <a:xfrm>
            <a:off x="0" y="1678161"/>
            <a:ext cx="12191999" cy="3885059"/>
          </a:xfrm>
          <a:prstGeom prst="rect">
            <a:avLst/>
          </a:prstGeom>
          <a:solidFill>
            <a:srgbClr val="EEA4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717141" y="2530892"/>
            <a:ext cx="4941542" cy="1796217"/>
          </a:xfrm>
          <a:noFill/>
        </p:spPr>
        <p:txBody>
          <a:bodyPr lIns="0" tIns="0" rIns="0" bIns="0" anchor="ctr" anchorCtr="0"/>
          <a:lstStyle>
            <a:lvl1pPr algn="r">
              <a:defRPr lang="en-US" sz="3921" b="1" kern="1200" cap="none" spc="-98" baseline="0" dirty="0">
                <a:ln w="3175">
                  <a:noFill/>
                </a:ln>
                <a:solidFill>
                  <a:schemeClr val="tx1"/>
                </a:solidFill>
                <a:effectLst/>
                <a:latin typeface="+mn-lt"/>
                <a:ea typeface="+mn-ea"/>
                <a:cs typeface="+mn-cs"/>
              </a:defRPr>
            </a:lvl1pPr>
          </a:lstStyle>
          <a:p>
            <a:r>
              <a:rPr lang="en-US" dirty="0"/>
              <a:t>SECTION TITLE</a:t>
            </a:r>
          </a:p>
        </p:txBody>
      </p:sp>
    </p:spTree>
    <p:extLst>
      <p:ext uri="{BB962C8B-B14F-4D97-AF65-F5344CB8AC3E}">
        <p14:creationId xmlns:p14="http://schemas.microsoft.com/office/powerpoint/2010/main" val="291736766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_Section Title Accent Color 1">
    <p:bg>
      <p:bgPr>
        <a:solidFill>
          <a:srgbClr val="00BCF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7140" y="1344828"/>
            <a:ext cx="9507706" cy="1796217"/>
          </a:xfrm>
          <a:noFill/>
        </p:spPr>
        <p:txBody>
          <a:bodyPr lIns="0" tIns="0" rIns="0" bIns="0" anchor="b" anchorCtr="0"/>
          <a:lstStyle>
            <a:lvl1pPr>
              <a:defRPr lang="en-US" sz="3921" b="1" kern="1200" cap="none" spc="-98" baseline="0" dirty="0">
                <a:ln w="3175">
                  <a:noFill/>
                </a:ln>
                <a:solidFill>
                  <a:schemeClr val="tx1"/>
                </a:solidFill>
                <a:effectLst/>
                <a:latin typeface="+mn-lt"/>
                <a:ea typeface="+mn-ea"/>
                <a:cs typeface="+mn-cs"/>
              </a:defRPr>
            </a:lvl1pPr>
          </a:lstStyle>
          <a:p>
            <a:r>
              <a:rPr lang="en-US" dirty="0"/>
              <a:t>SECTION TITLE</a:t>
            </a:r>
          </a:p>
        </p:txBody>
      </p:sp>
      <p:sp>
        <p:nvSpPr>
          <p:cNvPr id="5" name="Text Placeholder 4"/>
          <p:cNvSpPr>
            <a:spLocks noGrp="1"/>
          </p:cNvSpPr>
          <p:nvPr>
            <p:ph type="body" sz="quarter" idx="10"/>
          </p:nvPr>
        </p:nvSpPr>
        <p:spPr>
          <a:xfrm>
            <a:off x="717452" y="3348057"/>
            <a:ext cx="9507394" cy="543185"/>
          </a:xfrm>
        </p:spPr>
        <p:txBody>
          <a:bodyPr lIns="0" tIns="0" rIns="0" bIns="0"/>
          <a:lstStyle>
            <a:lvl1pPr marL="0" indent="0">
              <a:buNone/>
              <a:defRPr lang="en-US" sz="3921" b="0" kern="1200" cap="none" spc="-98" baseline="0" dirty="0" smtClean="0">
                <a:ln w="3175">
                  <a:noFill/>
                </a:ln>
                <a:solidFill>
                  <a:schemeClr val="tx1"/>
                </a:solidFill>
                <a:effectLst/>
                <a:latin typeface="+mj-lt"/>
                <a:ea typeface="+mn-ea"/>
                <a:cs typeface="+mn-cs"/>
              </a:defRPr>
            </a:lvl1pPr>
          </a:lstStyle>
          <a:p>
            <a:pPr lvl="0"/>
            <a:r>
              <a:rPr lang="en-US" dirty="0"/>
              <a:t>Click to edit Master text styles</a:t>
            </a:r>
          </a:p>
        </p:txBody>
      </p:sp>
    </p:spTree>
    <p:extLst>
      <p:ext uri="{BB962C8B-B14F-4D97-AF65-F5344CB8AC3E}">
        <p14:creationId xmlns:p14="http://schemas.microsoft.com/office/powerpoint/2010/main" val="28352954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4_Section Title Accent Color 1">
    <p:bg>
      <p:bgPr>
        <a:solidFill>
          <a:srgbClr val="FFAF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7140" y="1344828"/>
            <a:ext cx="9507706" cy="1796217"/>
          </a:xfrm>
          <a:noFill/>
        </p:spPr>
        <p:txBody>
          <a:bodyPr lIns="0" tIns="0" rIns="0" bIns="0" anchor="b" anchorCtr="0"/>
          <a:lstStyle>
            <a:lvl1pPr>
              <a:defRPr lang="en-US" sz="3921" b="1" kern="1200" cap="none" spc="-98" baseline="0" dirty="0">
                <a:ln w="3175">
                  <a:noFill/>
                </a:ln>
                <a:solidFill>
                  <a:schemeClr val="tx1"/>
                </a:solidFill>
                <a:effectLst/>
                <a:latin typeface="+mn-lt"/>
                <a:ea typeface="+mn-ea"/>
                <a:cs typeface="+mn-cs"/>
              </a:defRPr>
            </a:lvl1pPr>
          </a:lstStyle>
          <a:p>
            <a:r>
              <a:rPr lang="en-US" dirty="0"/>
              <a:t>SECTION TITLE</a:t>
            </a:r>
          </a:p>
        </p:txBody>
      </p:sp>
      <p:sp>
        <p:nvSpPr>
          <p:cNvPr id="5" name="Text Placeholder 4"/>
          <p:cNvSpPr>
            <a:spLocks noGrp="1"/>
          </p:cNvSpPr>
          <p:nvPr>
            <p:ph type="body" sz="quarter" idx="10"/>
          </p:nvPr>
        </p:nvSpPr>
        <p:spPr>
          <a:xfrm>
            <a:off x="717452" y="3348057"/>
            <a:ext cx="9507394" cy="543185"/>
          </a:xfrm>
        </p:spPr>
        <p:txBody>
          <a:bodyPr lIns="0" tIns="0" rIns="0" bIns="0"/>
          <a:lstStyle>
            <a:lvl1pPr marL="0" indent="0">
              <a:buNone/>
              <a:defRPr lang="en-US" sz="3921" b="0" kern="1200" cap="none" spc="-98" baseline="0" dirty="0" smtClean="0">
                <a:ln w="3175">
                  <a:noFill/>
                </a:ln>
                <a:solidFill>
                  <a:schemeClr val="tx1"/>
                </a:solidFill>
                <a:effectLst/>
                <a:latin typeface="+mj-lt"/>
                <a:ea typeface="+mn-ea"/>
                <a:cs typeface="+mn-cs"/>
              </a:defRPr>
            </a:lvl1pPr>
          </a:lstStyle>
          <a:p>
            <a:pPr lvl="0"/>
            <a:r>
              <a:rPr lang="en-US" dirty="0"/>
              <a:t>Click to edit Master text styles</a:t>
            </a:r>
          </a:p>
        </p:txBody>
      </p:sp>
    </p:spTree>
    <p:extLst>
      <p:ext uri="{BB962C8B-B14F-4D97-AF65-F5344CB8AC3E}">
        <p14:creationId xmlns:p14="http://schemas.microsoft.com/office/powerpoint/2010/main" val="133771436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4"/>
            <a:ext cx="11653523" cy="1158793"/>
          </a:xfrm>
          <a:noFill/>
        </p:spPr>
        <p:txBody>
          <a:bodyPr tIns="91440" bIns="91440" anchor="t" anchorCtr="0">
            <a:spAutoFit/>
          </a:bodyPr>
          <a:lstStyle>
            <a:lvl1pPr>
              <a:defRPr sz="7056" spc="-98" baseline="0">
                <a:solidFill>
                  <a:srgbClr val="D83B01"/>
                </a:solidFill>
              </a:defRPr>
            </a:lvl1pPr>
          </a:lstStyle>
          <a:p>
            <a:r>
              <a:rPr lang="en-US" dirty="0"/>
              <a:t>Section title</a:t>
            </a:r>
          </a:p>
        </p:txBody>
      </p:sp>
      <p:sp>
        <p:nvSpPr>
          <p:cNvPr id="3" name="Rectangle 2">
            <a:extLst>
              <a:ext uri="{FF2B5EF4-FFF2-40B4-BE49-F238E27FC236}">
                <a16:creationId xmlns:a16="http://schemas.microsoft.com/office/drawing/2014/main" id="{AAC0362A-6716-460E-89AC-F66C1D548EA7}"/>
              </a:ext>
            </a:extLst>
          </p:cNvPr>
          <p:cNvSpPr/>
          <p:nvPr userDrawn="1"/>
        </p:nvSpPr>
        <p:spPr>
          <a:xfrm>
            <a:off x="2" y="6787768"/>
            <a:ext cx="12191999" cy="91648"/>
          </a:xfrm>
          <a:prstGeom prst="rect">
            <a:avLst/>
          </a:prstGeom>
          <a:solidFill>
            <a:srgbClr val="D83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39315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9_Section Title Accent Color 1">
    <p:bg>
      <p:bgPr>
        <a:solidFill>
          <a:srgbClr val="021F4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7141" y="2530893"/>
            <a:ext cx="4941541" cy="1796217"/>
          </a:xfrm>
          <a:noFill/>
        </p:spPr>
        <p:txBody>
          <a:bodyPr lIns="0" tIns="0" rIns="0" bIns="0" anchor="ctr" anchorCtr="0"/>
          <a:lstStyle>
            <a:lvl1pPr algn="r">
              <a:defRPr lang="en-US" sz="3920" b="1" kern="1200" cap="none" spc="-98" baseline="0" dirty="0">
                <a:ln w="3175">
                  <a:noFill/>
                </a:ln>
                <a:solidFill>
                  <a:schemeClr val="tx1"/>
                </a:solidFill>
                <a:effectLst/>
                <a:latin typeface="Segoe UI" panose="020B0502040204020203" pitchFamily="34" charset="0"/>
                <a:ea typeface="+mn-ea"/>
                <a:cs typeface="+mn-cs"/>
              </a:defRPr>
            </a:lvl1pPr>
          </a:lstStyle>
          <a:p>
            <a:r>
              <a:rPr lang="en-US" dirty="0"/>
              <a:t>SECTION TITLE</a:t>
            </a:r>
          </a:p>
        </p:txBody>
      </p:sp>
    </p:spTree>
    <p:extLst>
      <p:ext uri="{BB962C8B-B14F-4D97-AF65-F5344CB8AC3E}">
        <p14:creationId xmlns:p14="http://schemas.microsoft.com/office/powerpoint/2010/main" val="261011051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0_Section Title Accent Color 1">
    <p:bg>
      <p:bgPr>
        <a:solidFill>
          <a:srgbClr val="0563C1"/>
        </a:solidFill>
        <a:effectLst/>
      </p:bgPr>
    </p:bg>
    <p:spTree>
      <p:nvGrpSpPr>
        <p:cNvPr id="1" name=""/>
        <p:cNvGrpSpPr/>
        <p:nvPr/>
      </p:nvGrpSpPr>
      <p:grpSpPr>
        <a:xfrm>
          <a:off x="0" y="0"/>
          <a:ext cx="0" cy="0"/>
          <a:chOff x="0" y="0"/>
          <a:chExt cx="0" cy="0"/>
        </a:xfrm>
      </p:grpSpPr>
      <p:sp>
        <p:nvSpPr>
          <p:cNvPr id="3" name="Rectangle 2"/>
          <p:cNvSpPr/>
          <p:nvPr userDrawn="1"/>
        </p:nvSpPr>
        <p:spPr bwMode="auto">
          <a:xfrm>
            <a:off x="1" y="1486472"/>
            <a:ext cx="12191999" cy="3885059"/>
          </a:xfrm>
          <a:prstGeom prst="rect">
            <a:avLst/>
          </a:prstGeom>
          <a:solidFill>
            <a:srgbClr val="044D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latin typeface="Segoe UI" panose="020B0502040204020203" pitchFamily="34" charset="0"/>
              <a:ea typeface="Segoe UI" pitchFamily="34" charset="0"/>
              <a:cs typeface="Segoe UI" pitchFamily="34" charset="0"/>
            </a:endParaRPr>
          </a:p>
        </p:txBody>
      </p:sp>
      <p:sp>
        <p:nvSpPr>
          <p:cNvPr id="2" name="Title 1"/>
          <p:cNvSpPr>
            <a:spLocks noGrp="1"/>
          </p:cNvSpPr>
          <p:nvPr>
            <p:ph type="title" hasCustomPrompt="1"/>
          </p:nvPr>
        </p:nvSpPr>
        <p:spPr>
          <a:xfrm>
            <a:off x="717141" y="2530893"/>
            <a:ext cx="4941541" cy="1796217"/>
          </a:xfrm>
          <a:noFill/>
        </p:spPr>
        <p:txBody>
          <a:bodyPr lIns="0" tIns="0" rIns="0" bIns="0" anchor="ctr" anchorCtr="0"/>
          <a:lstStyle>
            <a:lvl1pPr algn="r">
              <a:defRPr lang="en-US" sz="3920" b="1" kern="1200" cap="none" spc="-98" baseline="0" dirty="0">
                <a:ln w="3175">
                  <a:noFill/>
                </a:ln>
                <a:solidFill>
                  <a:schemeClr val="tx1"/>
                </a:solidFill>
                <a:effectLst/>
                <a:latin typeface="Segoe UI" panose="020B0502040204020203" pitchFamily="34" charset="0"/>
                <a:ea typeface="+mn-ea"/>
                <a:cs typeface="+mn-cs"/>
              </a:defRPr>
            </a:lvl1pPr>
          </a:lstStyle>
          <a:p>
            <a:r>
              <a:rPr lang="en-US" dirty="0"/>
              <a:t>SECTION TITLE</a:t>
            </a:r>
          </a:p>
        </p:txBody>
      </p:sp>
    </p:spTree>
    <p:extLst>
      <p:ext uri="{BB962C8B-B14F-4D97-AF65-F5344CB8AC3E}">
        <p14:creationId xmlns:p14="http://schemas.microsoft.com/office/powerpoint/2010/main" val="199796049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8949" y="2109542"/>
            <a:ext cx="10240454" cy="997196"/>
          </a:xfrm>
        </p:spPr>
        <p:txBody>
          <a:bodyPr anchor="b" anchorCtr="0"/>
          <a:lstStyle>
            <a:lvl1pPr>
              <a:defRPr sz="7200" spc="-150" baseline="0">
                <a:gradFill>
                  <a:gsLst>
                    <a:gs pos="1250">
                      <a:schemeClr val="bg1"/>
                    </a:gs>
                    <a:gs pos="100000">
                      <a:schemeClr val="bg1"/>
                    </a:gs>
                  </a:gsLst>
                  <a:lin ang="5400000" scaled="0"/>
                </a:gradFill>
              </a:defRPr>
            </a:lvl1pPr>
          </a:lstStyle>
          <a:p>
            <a:r>
              <a:rPr lang="en-US"/>
              <a:t>Click to edit title style</a:t>
            </a:r>
          </a:p>
        </p:txBody>
      </p:sp>
      <p:sp>
        <p:nvSpPr>
          <p:cNvPr id="5" name="Text Placeholder 4"/>
          <p:cNvSpPr>
            <a:spLocks noGrp="1"/>
          </p:cNvSpPr>
          <p:nvPr>
            <p:ph type="body" sz="quarter" idx="12" hasCustomPrompt="1"/>
          </p:nvPr>
        </p:nvSpPr>
        <p:spPr>
          <a:xfrm>
            <a:off x="978949" y="3425825"/>
            <a:ext cx="10240454" cy="498598"/>
          </a:xfrm>
        </p:spPr>
        <p:txBody>
          <a:bodyPr>
            <a:noAutofit/>
          </a:bodyPr>
          <a:lstStyle>
            <a:lvl1pPr marL="0" indent="0">
              <a:spcBef>
                <a:spcPts val="0"/>
              </a:spcBef>
              <a:buNone/>
              <a:defRPr spc="-70" baseline="0">
                <a:gradFill>
                  <a:gsLst>
                    <a:gs pos="0">
                      <a:schemeClr val="bg1"/>
                    </a:gs>
                    <a:gs pos="100000">
                      <a:schemeClr val="bg1"/>
                    </a:gs>
                  </a:gsLst>
                  <a:lin ang="5400000" scaled="0"/>
                </a:gradFill>
                <a:latin typeface="+mj-lt"/>
              </a:defRPr>
            </a:lvl1pPr>
          </a:lstStyle>
          <a:p>
            <a:pPr lvl="0"/>
            <a:r>
              <a:rPr lang="en-US"/>
              <a:t>Speaker Title</a:t>
            </a:r>
          </a:p>
        </p:txBody>
      </p:sp>
    </p:spTree>
    <p:extLst>
      <p:ext uri="{BB962C8B-B14F-4D97-AF65-F5344CB8AC3E}">
        <p14:creationId xmlns:p14="http://schemas.microsoft.com/office/powerpoint/2010/main" val="4608707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Divider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9248" y="2819604"/>
            <a:ext cx="11151917" cy="1218795"/>
          </a:xfrm>
        </p:spPr>
        <p:txBody>
          <a:bodyPr anchor="b" anchorCtr="0"/>
          <a:lstStyle>
            <a:lvl1pPr>
              <a:defRPr sz="8800" spc="-300" baseline="0">
                <a:solidFill>
                  <a:schemeClr val="tx1"/>
                </a:solidFill>
              </a:defRPr>
            </a:lvl1pPr>
          </a:lstStyle>
          <a:p>
            <a:r>
              <a:rPr lang="en-US"/>
              <a:t>Click to edit title style</a:t>
            </a:r>
          </a:p>
        </p:txBody>
      </p:sp>
    </p:spTree>
    <p:extLst>
      <p:ext uri="{BB962C8B-B14F-4D97-AF65-F5344CB8AC3E}">
        <p14:creationId xmlns:p14="http://schemas.microsoft.com/office/powerpoint/2010/main" val="29810559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2_Divider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9248" y="2819604"/>
            <a:ext cx="11151917" cy="1218795"/>
          </a:xfrm>
        </p:spPr>
        <p:txBody>
          <a:bodyPr anchor="ctr" anchorCtr="0"/>
          <a:lstStyle>
            <a:lvl1pPr algn="ctr">
              <a:defRPr sz="5400" spc="-150" baseline="0">
                <a:solidFill>
                  <a:schemeClr val="tx1"/>
                </a:solidFill>
              </a:defRPr>
            </a:lvl1pPr>
          </a:lstStyle>
          <a:p>
            <a:r>
              <a:rPr lang="en-US"/>
              <a:t>Click to edit title style</a:t>
            </a:r>
          </a:p>
        </p:txBody>
      </p:sp>
    </p:spTree>
    <p:extLst>
      <p:ext uri="{BB962C8B-B14F-4D97-AF65-F5344CB8AC3E}">
        <p14:creationId xmlns:p14="http://schemas.microsoft.com/office/powerpoint/2010/main" val="15150409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_Divider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1319" y="457200"/>
            <a:ext cx="5099381" cy="5943600"/>
          </a:xfrm>
        </p:spPr>
        <p:txBody>
          <a:bodyPr anchor="ctr" anchorCtr="0"/>
          <a:lstStyle>
            <a:lvl1pPr>
              <a:defRPr sz="5400" spc="-150" baseline="0">
                <a:solidFill>
                  <a:schemeClr val="tx1"/>
                </a:solidFill>
              </a:defRPr>
            </a:lvl1pPr>
          </a:lstStyle>
          <a:p>
            <a:r>
              <a:rPr lang="en-US"/>
              <a:t>Click to edit title style</a:t>
            </a:r>
          </a:p>
        </p:txBody>
      </p:sp>
      <p:sp>
        <p:nvSpPr>
          <p:cNvPr id="3" name="Rectangle 2">
            <a:extLst>
              <a:ext uri="{FF2B5EF4-FFF2-40B4-BE49-F238E27FC236}">
                <a16:creationId xmlns:a16="http://schemas.microsoft.com/office/drawing/2014/main" id="{AC871408-D19E-9B4F-BCCF-9AD026827696}"/>
              </a:ext>
            </a:extLst>
          </p:cNvPr>
          <p:cNvSpPr/>
          <p:nvPr userDrawn="1"/>
        </p:nvSpPr>
        <p:spPr bwMode="auto">
          <a:xfrm>
            <a:off x="6096000" y="0"/>
            <a:ext cx="60960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02154853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amp; Content, 2-color,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457200" y="1638300"/>
            <a:ext cx="11213965" cy="1975926"/>
          </a:xfrm>
          <a:prstGeom prst="rect">
            <a:avLst/>
          </a:prstGeom>
        </p:spPr>
        <p:txBody>
          <a:bodyPr/>
          <a:lstStyle>
            <a:lvl1pPr marL="0" indent="0">
              <a:spcBef>
                <a:spcPts val="2400"/>
              </a:spcBef>
              <a:buNone/>
              <a:defRPr sz="3200" b="0" i="0">
                <a:solidFill>
                  <a:schemeClr val="tx1">
                    <a:lumMod val="75000"/>
                    <a:lumOff val="25000"/>
                  </a:schemeClr>
                </a:solidFill>
                <a:latin typeface="+mn-lt"/>
                <a:cs typeface="Segoe UI Semibold" panose="020B0502040204020203" pitchFamily="34" charset="0"/>
              </a:defRPr>
            </a:lvl1pPr>
            <a:lvl2pPr marL="0" indent="0">
              <a:buNone/>
              <a:defRPr sz="1800" b="0">
                <a:solidFill>
                  <a:schemeClr val="tx1">
                    <a:lumMod val="75000"/>
                    <a:lumOff val="25000"/>
                  </a:schemeClr>
                </a:solidFill>
              </a:defRPr>
            </a:lvl2pPr>
            <a:lvl3pPr marL="231775" indent="0">
              <a:buNone/>
              <a:defRPr sz="1800" b="0">
                <a:solidFill>
                  <a:schemeClr val="tx1">
                    <a:lumMod val="75000"/>
                    <a:lumOff val="25000"/>
                  </a:schemeClr>
                </a:solidFill>
              </a:defRPr>
            </a:lvl3pPr>
            <a:lvl4pPr marL="457200" indent="0">
              <a:buNone/>
              <a:defRPr sz="1800" b="0">
                <a:solidFill>
                  <a:schemeClr val="tx1">
                    <a:lumMod val="75000"/>
                    <a:lumOff val="25000"/>
                  </a:schemeClr>
                </a:solidFill>
              </a:defRPr>
            </a:lvl4pPr>
            <a:lvl5pPr marL="693738" indent="0">
              <a:buNone/>
              <a:defRPr sz="1800" b="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a:xfrm>
            <a:off x="457200" y="457200"/>
            <a:ext cx="11219691" cy="747897"/>
          </a:xfrm>
        </p:spPr>
        <p:txBody>
          <a:bodyPr/>
          <a:lstStyle>
            <a:lvl1pPr>
              <a:defRPr>
                <a:gradFill>
                  <a:gsLst>
                    <a:gs pos="1250">
                      <a:schemeClr val="tx2"/>
                    </a:gs>
                    <a:gs pos="100000">
                      <a:schemeClr val="tx2"/>
                    </a:gs>
                  </a:gsLst>
                  <a:lin ang="5400000" scaled="0"/>
                </a:gradFill>
              </a:defRPr>
            </a:lvl1pPr>
          </a:lstStyle>
          <a:p>
            <a:r>
              <a:rPr lang="en-US"/>
              <a:t>Click to edit Master title style</a:t>
            </a:r>
          </a:p>
        </p:txBody>
      </p:sp>
    </p:spTree>
    <p:extLst>
      <p:ext uri="{BB962C8B-B14F-4D97-AF65-F5344CB8AC3E}">
        <p14:creationId xmlns:p14="http://schemas.microsoft.com/office/powerpoint/2010/main" val="1542426518"/>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amp; Content,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457200" y="1638300"/>
            <a:ext cx="11151917" cy="1975926"/>
          </a:xfrm>
          <a:prstGeom prst="rect">
            <a:avLst/>
          </a:prstGeom>
        </p:spPr>
        <p:txBody>
          <a:bodyPr/>
          <a:lstStyle>
            <a:lvl1pPr marL="0" indent="0">
              <a:spcBef>
                <a:spcPts val="2400"/>
              </a:spcBef>
              <a:buNone/>
              <a:defRPr sz="3200">
                <a:solidFill>
                  <a:schemeClr val="tx1">
                    <a:lumMod val="75000"/>
                    <a:lumOff val="25000"/>
                  </a:schemeClr>
                </a:solidFill>
                <a:latin typeface="Segoe UI" panose="020B0502040204020203" pitchFamily="34" charset="0"/>
                <a:cs typeface="Segoe UI" panose="020B0502040204020203" pitchFamily="34" charset="0"/>
              </a:defRPr>
            </a:lvl1pPr>
            <a:lvl2pPr marL="0" indent="0">
              <a:buNone/>
              <a:defRPr sz="1800">
                <a:solidFill>
                  <a:schemeClr val="tx1">
                    <a:lumMod val="75000"/>
                    <a:lumOff val="25000"/>
                  </a:schemeClr>
                </a:solidFill>
                <a:latin typeface="Segoe UI" panose="020B0502040204020203" pitchFamily="34" charset="0"/>
                <a:cs typeface="Segoe UI" panose="020B0502040204020203" pitchFamily="34" charset="0"/>
              </a:defRPr>
            </a:lvl2pPr>
            <a:lvl3pPr marL="231775" indent="0">
              <a:buNone/>
              <a:defRPr sz="1800">
                <a:solidFill>
                  <a:schemeClr val="tx1">
                    <a:lumMod val="75000"/>
                    <a:lumOff val="25000"/>
                  </a:schemeClr>
                </a:solidFill>
                <a:latin typeface="Segoe UI" panose="020B0502040204020203" pitchFamily="34" charset="0"/>
                <a:cs typeface="Segoe UI" panose="020B0502040204020203" pitchFamily="34" charset="0"/>
              </a:defRPr>
            </a:lvl3pPr>
            <a:lvl4pPr marL="457200" indent="0">
              <a:buNone/>
              <a:defRPr sz="1800">
                <a:solidFill>
                  <a:schemeClr val="tx1">
                    <a:lumMod val="75000"/>
                    <a:lumOff val="25000"/>
                  </a:schemeClr>
                </a:solidFill>
                <a:latin typeface="Segoe UI" panose="020B0502040204020203" pitchFamily="34" charset="0"/>
                <a:cs typeface="Segoe UI" panose="020B0502040204020203" pitchFamily="34" charset="0"/>
              </a:defRPr>
            </a:lvl4pPr>
            <a:lvl5pPr marL="693738" indent="0">
              <a:buNone/>
              <a:defRPr sz="1800">
                <a:solidFill>
                  <a:schemeClr val="tx1">
                    <a:lumMod val="75000"/>
                    <a:lumOff val="25000"/>
                  </a:schemeClr>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a:xfrm>
            <a:off x="457200" y="457200"/>
            <a:ext cx="11219691" cy="747897"/>
          </a:xfrm>
        </p:spPr>
        <p:txBody>
          <a:bodyPr/>
          <a:lstStyle>
            <a:lvl1pPr>
              <a:defRPr>
                <a:gradFill>
                  <a:gsLst>
                    <a:gs pos="1250">
                      <a:schemeClr val="tx2"/>
                    </a:gs>
                    <a:gs pos="100000">
                      <a:schemeClr val="tx2"/>
                    </a:gs>
                  </a:gsLst>
                  <a:lin ang="5400000" scaled="0"/>
                </a:gradFill>
              </a:defRPr>
            </a:lvl1pPr>
          </a:lstStyle>
          <a:p>
            <a:r>
              <a:rPr lang="en-US"/>
              <a:t>Click to edit Master title style</a:t>
            </a:r>
          </a:p>
        </p:txBody>
      </p:sp>
    </p:spTree>
    <p:extLst>
      <p:ext uri="{BB962C8B-B14F-4D97-AF65-F5344CB8AC3E}">
        <p14:creationId xmlns:p14="http://schemas.microsoft.com/office/powerpoint/2010/main" val="1068644223"/>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19248" y="228601"/>
            <a:ext cx="11151917" cy="747897"/>
          </a:xfrm>
        </p:spPr>
        <p:txBody>
          <a:bodyPr/>
          <a:lstStyle>
            <a:lvl1pPr>
              <a:defRPr>
                <a:gradFill>
                  <a:gsLst>
                    <a:gs pos="1250">
                      <a:schemeClr val="tx2"/>
                    </a:gs>
                    <a:gs pos="100000">
                      <a:schemeClr val="tx2"/>
                    </a:gs>
                  </a:gsLst>
                  <a:lin ang="5400000" scaled="0"/>
                </a:gradFill>
              </a:defRPr>
            </a:lvl1pPr>
          </a:lstStyle>
          <a:p>
            <a:r>
              <a:rPr lang="en-US"/>
              <a:t>Click to edit Master title style</a:t>
            </a:r>
          </a:p>
        </p:txBody>
      </p:sp>
      <p:sp>
        <p:nvSpPr>
          <p:cNvPr id="5" name="Text Placeholder 4"/>
          <p:cNvSpPr>
            <a:spLocks noGrp="1"/>
          </p:cNvSpPr>
          <p:nvPr>
            <p:ph type="body" sz="quarter" idx="10"/>
          </p:nvPr>
        </p:nvSpPr>
        <p:spPr>
          <a:xfrm>
            <a:off x="519248" y="1638300"/>
            <a:ext cx="11151917" cy="2043636"/>
          </a:xfrm>
          <a:prstGeom prst="rect">
            <a:avLst/>
          </a:prstGeom>
        </p:spPr>
        <p:txBody>
          <a:bodyPr/>
          <a:lstStyle>
            <a:lvl1pPr marL="284163" indent="-284163">
              <a:buFont typeface="Wingdings" pitchFamily="2" charset="2"/>
              <a:buChar char=""/>
              <a:defRPr sz="4000"/>
            </a:lvl1pPr>
            <a:lvl2pPr marL="517525" indent="-233363">
              <a:buFont typeface="Wingdings" pitchFamily="2" charset="2"/>
              <a:buChar char=""/>
              <a:defRPr>
                <a:latin typeface="+mn-lt"/>
              </a:defRPr>
            </a:lvl2pPr>
            <a:lvl3pPr marL="741363" indent="-223838">
              <a:buFont typeface="Wingdings" pitchFamily="2" charset="2"/>
              <a:buChar char=""/>
              <a:tabLst/>
              <a:defRPr>
                <a:latin typeface="+mn-lt"/>
              </a:defRPr>
            </a:lvl3pPr>
            <a:lvl4pPr marL="914400" indent="-173038">
              <a:buFont typeface="Wingdings" pitchFamily="2" charset="2"/>
              <a:buChar char=""/>
              <a:defRPr>
                <a:latin typeface="+mn-lt"/>
              </a:defRPr>
            </a:lvl4pPr>
            <a:lvl5pPr marL="1087438" indent="-173038">
              <a:buFont typeface="Wingdings" pitchFamily="2" charset="2"/>
              <a:buChar char=""/>
              <a:tabLst/>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2133638"/>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amp; 2-Content, 2-color,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p>
        </p:txBody>
      </p:sp>
      <p:sp>
        <p:nvSpPr>
          <p:cNvPr id="6" name="Text Placeholder 5"/>
          <p:cNvSpPr>
            <a:spLocks noGrp="1"/>
          </p:cNvSpPr>
          <p:nvPr>
            <p:ph type="body" sz="quarter" idx="11"/>
          </p:nvPr>
        </p:nvSpPr>
        <p:spPr>
          <a:xfrm>
            <a:off x="457201" y="1638300"/>
            <a:ext cx="5143500" cy="2462213"/>
          </a:xfrm>
        </p:spPr>
        <p:txBody>
          <a:bodyPr/>
          <a:lstStyle>
            <a:lvl1pPr marL="0" indent="0">
              <a:spcBef>
                <a:spcPts val="1200"/>
              </a:spcBef>
              <a:buNone/>
              <a:defRPr sz="3200">
                <a:solidFill>
                  <a:schemeClr val="tx1">
                    <a:lumMod val="75000"/>
                    <a:lumOff val="25000"/>
                  </a:schemeClr>
                </a:solidFill>
                <a:latin typeface="Segoe UI" panose="020B0502040204020203" pitchFamily="34" charset="0"/>
                <a:cs typeface="Segoe UI" panose="020B0502040204020203" pitchFamily="34" charset="0"/>
              </a:defRPr>
            </a:lvl1pPr>
            <a:lvl2pPr marL="0" indent="0">
              <a:buNone/>
              <a:defRPr sz="1800">
                <a:solidFill>
                  <a:schemeClr val="tx1">
                    <a:lumMod val="75000"/>
                    <a:lumOff val="25000"/>
                  </a:schemeClr>
                </a:solidFill>
                <a:latin typeface="Segoe UI" panose="020B0502040204020203" pitchFamily="34" charset="0"/>
                <a:cs typeface="Segoe UI" panose="020B0502040204020203" pitchFamily="34" charset="0"/>
              </a:defRPr>
            </a:lvl2pPr>
            <a:lvl3pPr marL="233363" indent="0">
              <a:buNone/>
              <a:defRPr sz="1800">
                <a:solidFill>
                  <a:schemeClr val="tx1">
                    <a:lumMod val="75000"/>
                    <a:lumOff val="25000"/>
                  </a:schemeClr>
                </a:solidFill>
                <a:latin typeface="Segoe UI" panose="020B0502040204020203" pitchFamily="34" charset="0"/>
                <a:cs typeface="Segoe UI" panose="020B0502040204020203" pitchFamily="34" charset="0"/>
              </a:defRPr>
            </a:lvl3pPr>
            <a:lvl4pPr marL="457200" indent="0">
              <a:buNone/>
              <a:defRPr sz="1800">
                <a:solidFill>
                  <a:schemeClr val="tx1">
                    <a:lumMod val="75000"/>
                    <a:lumOff val="25000"/>
                  </a:schemeClr>
                </a:solidFill>
                <a:latin typeface="Segoe UI" panose="020B0502040204020203" pitchFamily="34" charset="0"/>
                <a:cs typeface="Segoe UI" panose="020B0502040204020203" pitchFamily="34" charset="0"/>
              </a:defRPr>
            </a:lvl4pPr>
            <a:lvl5pPr marL="693738" indent="0">
              <a:buNone/>
              <a:defRPr sz="1800">
                <a:solidFill>
                  <a:schemeClr val="tx1">
                    <a:lumMod val="75000"/>
                    <a:lumOff val="25000"/>
                  </a:schemeClr>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2"/>
          </p:nvPr>
        </p:nvSpPr>
        <p:spPr>
          <a:xfrm>
            <a:off x="6601325" y="1638300"/>
            <a:ext cx="5095375" cy="2462213"/>
          </a:xfrm>
        </p:spPr>
        <p:txBody>
          <a:bodyPr/>
          <a:lstStyle>
            <a:lvl1pPr marL="0" indent="0">
              <a:spcBef>
                <a:spcPts val="1200"/>
              </a:spcBef>
              <a:buNone/>
              <a:defRPr lang="en-US" sz="3200" kern="1200" spc="-70" baseline="0" dirty="0" smtClean="0">
                <a:solidFill>
                  <a:schemeClr val="tx1">
                    <a:lumMod val="75000"/>
                    <a:lumOff val="25000"/>
                  </a:schemeClr>
                </a:solidFill>
                <a:latin typeface="Segoe UI" panose="020B0502040204020203" pitchFamily="34" charset="0"/>
                <a:ea typeface="+mn-ea"/>
                <a:cs typeface="Segoe UI" panose="020B0502040204020203" pitchFamily="34" charset="0"/>
              </a:defRPr>
            </a:lvl1pPr>
            <a:lvl2pPr marL="3175"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solidFill>
                  <a:schemeClr val="tx1">
                    <a:lumMod val="75000"/>
                    <a:lumOff val="25000"/>
                  </a:schemeClr>
                </a:solidFill>
                <a:latin typeface="Segoe UI" panose="020B0502040204020203" pitchFamily="34" charset="0"/>
                <a:ea typeface="+mn-ea"/>
                <a:cs typeface="Segoe UI" panose="020B0502040204020203" pitchFamily="34" charset="0"/>
              </a:defRPr>
            </a:lvl2pPr>
            <a:lvl3pPr marL="233363"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solidFill>
                  <a:schemeClr val="tx1">
                    <a:lumMod val="75000"/>
                    <a:lumOff val="25000"/>
                  </a:schemeClr>
                </a:solidFill>
                <a:latin typeface="Segoe UI" panose="020B0502040204020203" pitchFamily="34" charset="0"/>
                <a:ea typeface="+mn-ea"/>
                <a:cs typeface="Segoe UI" panose="020B0502040204020203" pitchFamily="34" charset="0"/>
              </a:defRPr>
            </a:lvl3pPr>
            <a:lvl4pPr marL="460375"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solidFill>
                  <a:schemeClr val="tx1">
                    <a:lumMod val="75000"/>
                    <a:lumOff val="25000"/>
                  </a:schemeClr>
                </a:solidFill>
                <a:latin typeface="Segoe UI" panose="020B0502040204020203" pitchFamily="34" charset="0"/>
                <a:ea typeface="+mn-ea"/>
                <a:cs typeface="Segoe UI" panose="020B0502040204020203" pitchFamily="34" charset="0"/>
              </a:defRPr>
            </a:lvl4pPr>
            <a:lvl5pPr marL="687388"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a:solidFill>
                  <a:schemeClr val="tx1">
                    <a:lumMod val="75000"/>
                    <a:lumOff val="25000"/>
                  </a:schemeClr>
                </a:solidFill>
                <a:latin typeface="Segoe UI" panose="020B0502040204020203" pitchFamily="34" charset="0"/>
                <a:ea typeface="+mn-ea"/>
                <a:cs typeface="Segoe UI" panose="020B0502040204020203" pitchFamily="34" charset="0"/>
              </a:defRPr>
            </a:lvl5pPr>
          </a:lstStyle>
          <a:p>
            <a:pPr marL="0" marR="0" lvl="0"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717686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rgbClr val="D83B0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4"/>
            <a:ext cx="11653523" cy="1158793"/>
          </a:xfrm>
          <a:noFill/>
        </p:spPr>
        <p:txBody>
          <a:bodyPr tIns="91440" bIns="91440" anchor="t" anchorCtr="0">
            <a:spAutoFit/>
          </a:bodyPr>
          <a:lstStyle>
            <a:lvl1pPr>
              <a:defRPr sz="7056"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1757754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ontent w/Photo on Righ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57200" y="457200"/>
            <a:ext cx="5143500" cy="1178442"/>
          </a:xfrm>
          <a:prstGeom prst="rect">
            <a:avLst/>
          </a:prstGeom>
        </p:spPr>
        <p:txBody>
          <a:bodyPr>
            <a:noAutofit/>
          </a:bodyPr>
          <a:lstStyle>
            <a:lvl1pPr marL="0" indent="0">
              <a:buNone/>
              <a:defRPr sz="4000" b="1" i="0" cap="none" baseline="0">
                <a:gradFill>
                  <a:gsLst>
                    <a:gs pos="100000">
                      <a:schemeClr val="tx2"/>
                    </a:gs>
                    <a:gs pos="0">
                      <a:schemeClr val="tx2"/>
                    </a:gs>
                  </a:gsLst>
                  <a:lin ang="5400000" scaled="0"/>
                </a:gradFill>
                <a:latin typeface="Segoe UI Semibold" panose="020B0502040204020203" pitchFamily="34" charset="0"/>
                <a:cs typeface="Segoe UI Semibold" panose="020B0502040204020203" pitchFamily="34" charset="0"/>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9" name="Content Placeholder 5"/>
          <p:cNvSpPr>
            <a:spLocks noGrp="1"/>
          </p:cNvSpPr>
          <p:nvPr>
            <p:ph sz="quarter" idx="13"/>
          </p:nvPr>
        </p:nvSpPr>
        <p:spPr>
          <a:xfrm>
            <a:off x="457201" y="2122714"/>
            <a:ext cx="5143499" cy="4278086"/>
          </a:xfrm>
          <a:prstGeom prst="rect">
            <a:avLst/>
          </a:prstGeom>
        </p:spPr>
        <p:txBody>
          <a:bodyPr>
            <a:noAutofit/>
          </a:bodyPr>
          <a:lstStyle>
            <a:lvl1pPr marL="0" indent="0">
              <a:spcBef>
                <a:spcPts val="1200"/>
              </a:spcBef>
              <a:buFont typeface="Arial" pitchFamily="34" charset="0"/>
              <a:buNone/>
              <a:defRPr lang="en-US" sz="2000" kern="1200" spc="0" dirty="0" smtClean="0">
                <a:solidFill>
                  <a:schemeClr val="tx1">
                    <a:lumMod val="75000"/>
                    <a:lumOff val="25000"/>
                  </a:schemeClr>
                </a:soli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a:t>Click to edit Master text styles</a:t>
            </a:r>
          </a:p>
        </p:txBody>
      </p:sp>
      <p:sp>
        <p:nvSpPr>
          <p:cNvPr id="4" name="Picture Placeholder 3"/>
          <p:cNvSpPr>
            <a:spLocks noGrp="1"/>
          </p:cNvSpPr>
          <p:nvPr>
            <p:ph type="pic" sz="quarter" idx="14" hasCustomPrompt="1"/>
          </p:nvPr>
        </p:nvSpPr>
        <p:spPr>
          <a:xfrm>
            <a:off x="6210330" y="0"/>
            <a:ext cx="5981670" cy="6858000"/>
          </a:xfrm>
        </p:spPr>
        <p:txBody>
          <a:bodyPr lIns="182880" anchor="ctr"/>
          <a:lstStyle>
            <a:lvl1pPr marL="0" indent="0" algn="l">
              <a:buNone/>
              <a:defRPr/>
            </a:lvl1pPr>
          </a:lstStyle>
          <a:p>
            <a:r>
              <a:rPr lang="en-US"/>
              <a:t>Click to insert photo.</a:t>
            </a:r>
          </a:p>
        </p:txBody>
      </p:sp>
    </p:spTree>
    <p:extLst>
      <p:ext uri="{BB962C8B-B14F-4D97-AF65-F5344CB8AC3E}">
        <p14:creationId xmlns:p14="http://schemas.microsoft.com/office/powerpoint/2010/main" val="136314775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olor Block Header on Left &amp; Text on Right ">
    <p:spTree>
      <p:nvGrpSpPr>
        <p:cNvPr id="1" name=""/>
        <p:cNvGrpSpPr/>
        <p:nvPr/>
      </p:nvGrpSpPr>
      <p:grpSpPr>
        <a:xfrm>
          <a:off x="0" y="0"/>
          <a:ext cx="0" cy="0"/>
          <a:chOff x="0" y="0"/>
          <a:chExt cx="0" cy="0"/>
        </a:xfrm>
      </p:grpSpPr>
      <p:sp>
        <p:nvSpPr>
          <p:cNvPr id="2" name="Rectangle 1"/>
          <p:cNvSpPr/>
          <p:nvPr userDrawn="1"/>
        </p:nvSpPr>
        <p:spPr bwMode="white">
          <a:xfrm>
            <a:off x="-9528" y="0"/>
            <a:ext cx="6105527"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457200" y="457200"/>
            <a:ext cx="5143500" cy="1661993"/>
          </a:xfrm>
          <a:prstGeom prst="rect">
            <a:avLst/>
          </a:prstGeom>
        </p:spPr>
        <p:txBody>
          <a:bodyPr>
            <a:noAutofit/>
          </a:bodyPr>
          <a:lstStyle>
            <a:lvl1pPr marL="0" indent="0">
              <a:buNone/>
              <a:defRPr sz="4000" b="1" i="0" cap="none" baseline="0">
                <a:gradFill>
                  <a:gsLst>
                    <a:gs pos="100000">
                      <a:schemeClr val="bg1"/>
                    </a:gs>
                    <a:gs pos="0">
                      <a:schemeClr val="bg1"/>
                    </a:gs>
                  </a:gsLst>
                  <a:lin ang="5400000" scaled="0"/>
                </a:gradFill>
                <a:latin typeface="Segoe UI Semibold" panose="020B0502040204020203" pitchFamily="34" charset="0"/>
                <a:cs typeface="Segoe UI Semibold" panose="020B0502040204020203" pitchFamily="34" charset="0"/>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5" name="Content Placeholder 4">
            <a:extLst>
              <a:ext uri="{FF2B5EF4-FFF2-40B4-BE49-F238E27FC236}">
                <a16:creationId xmlns:a16="http://schemas.microsoft.com/office/drawing/2014/main" id="{1AD1605C-8852-BA46-850F-1D11512E728B}"/>
              </a:ext>
            </a:extLst>
          </p:cNvPr>
          <p:cNvSpPr>
            <a:spLocks noGrp="1"/>
          </p:cNvSpPr>
          <p:nvPr>
            <p:ph sz="quarter" idx="10"/>
          </p:nvPr>
        </p:nvSpPr>
        <p:spPr>
          <a:xfrm>
            <a:off x="6591300" y="457200"/>
            <a:ext cx="5105400" cy="5943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70831742-CC9E-46CB-8F0E-3D01F3DEAC36}"/>
              </a:ext>
            </a:extLst>
          </p:cNvPr>
          <p:cNvSpPr/>
          <p:nvPr userDrawn="1"/>
        </p:nvSpPr>
        <p:spPr>
          <a:xfrm>
            <a:off x="378777" y="6309842"/>
            <a:ext cx="3666572" cy="43088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chemeClr val="bg1"/>
                </a:solidFill>
                <a:ea typeface="Calibri" panose="020F0502020204030204" pitchFamily="34" charset="0"/>
              </a:rPr>
              <a:t>For internal training purposes only. Do not use content in external conversations until October 2, 2018.</a:t>
            </a:r>
            <a:endParaRPr lang="en-US" sz="1100" dirty="0">
              <a:solidFill>
                <a:schemeClr val="bg1"/>
              </a:solidFill>
            </a:endParaRPr>
          </a:p>
        </p:txBody>
      </p:sp>
    </p:spTree>
    <p:extLst>
      <p:ext uri="{BB962C8B-B14F-4D97-AF65-F5344CB8AC3E}">
        <p14:creationId xmlns:p14="http://schemas.microsoft.com/office/powerpoint/2010/main" val="2998657635"/>
      </p:ext>
    </p:extLst>
  </p:cSld>
  <p:clrMapOvr>
    <a:masterClrMapping/>
  </p:clrMapOvr>
  <p:extLst mod="1">
    <p:ext uri="{DCECCB84-F9BA-43D5-87BE-67443E8EF086}">
      <p15:sldGuideLst xmlns:p15="http://schemas.microsoft.com/office/powerpoint/2012/main"/>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olor Block text w/Photo on Right">
    <p:spTree>
      <p:nvGrpSpPr>
        <p:cNvPr id="1" name=""/>
        <p:cNvGrpSpPr/>
        <p:nvPr/>
      </p:nvGrpSpPr>
      <p:grpSpPr>
        <a:xfrm>
          <a:off x="0" y="0"/>
          <a:ext cx="0" cy="0"/>
          <a:chOff x="0" y="0"/>
          <a:chExt cx="0" cy="0"/>
        </a:xfrm>
      </p:grpSpPr>
      <p:sp>
        <p:nvSpPr>
          <p:cNvPr id="7" name="Rectangle 6"/>
          <p:cNvSpPr/>
          <p:nvPr userDrawn="1"/>
        </p:nvSpPr>
        <p:spPr bwMode="white">
          <a:xfrm>
            <a:off x="1" y="0"/>
            <a:ext cx="6221445"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20835" y="1447801"/>
            <a:ext cx="5434948" cy="1178442"/>
          </a:xfrm>
          <a:prstGeom prst="rect">
            <a:avLst/>
          </a:prstGeom>
        </p:spPr>
        <p:txBody>
          <a:bodyPr>
            <a:noAutofit/>
          </a:bodyPr>
          <a:lstStyle>
            <a:lvl1pPr marL="0" indent="0">
              <a:buNone/>
              <a:defRPr sz="4000" b="0" cap="none" baseline="0">
                <a:gradFill>
                  <a:gsLst>
                    <a:gs pos="100000">
                      <a:schemeClr val="bg1"/>
                    </a:gs>
                    <a:gs pos="0">
                      <a:schemeClr val="bg1"/>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9" name="Content Placeholder 5"/>
          <p:cNvSpPr>
            <a:spLocks noGrp="1"/>
          </p:cNvSpPr>
          <p:nvPr>
            <p:ph sz="quarter" idx="13"/>
          </p:nvPr>
        </p:nvSpPr>
        <p:spPr>
          <a:xfrm>
            <a:off x="520835" y="2734985"/>
            <a:ext cx="5445583" cy="609398"/>
          </a:xfrm>
          <a:prstGeom prst="rect">
            <a:avLst/>
          </a:prstGeom>
        </p:spPr>
        <p:txBody>
          <a:bodyPr>
            <a:noAutofit/>
          </a:bodyPr>
          <a:lstStyle>
            <a:lvl1pPr marL="0" indent="0">
              <a:spcBef>
                <a:spcPts val="1200"/>
              </a:spcBef>
              <a:buFont typeface="Arial" pitchFamily="34" charset="0"/>
              <a:buNone/>
              <a:defRPr lang="en-US" sz="2000" kern="1200" spc="0" dirty="0" smtClean="0">
                <a:gradFill>
                  <a:gsLst>
                    <a:gs pos="100000">
                      <a:schemeClr val="bg1"/>
                    </a:gs>
                    <a:gs pos="0">
                      <a:schemeClr val="bg1"/>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a:t>Click to edit Master text styles</a:t>
            </a:r>
          </a:p>
        </p:txBody>
      </p:sp>
      <p:sp>
        <p:nvSpPr>
          <p:cNvPr id="4" name="Picture Placeholder 3"/>
          <p:cNvSpPr>
            <a:spLocks noGrp="1"/>
          </p:cNvSpPr>
          <p:nvPr>
            <p:ph type="pic" sz="quarter" idx="14" hasCustomPrompt="1"/>
          </p:nvPr>
        </p:nvSpPr>
        <p:spPr>
          <a:xfrm>
            <a:off x="6210330" y="0"/>
            <a:ext cx="5981670" cy="6858000"/>
          </a:xfrm>
        </p:spPr>
        <p:txBody>
          <a:bodyPr lIns="182880" anchor="ctr"/>
          <a:lstStyle>
            <a:lvl1pPr marL="0" indent="0" algn="l">
              <a:buNone/>
              <a:defRPr/>
            </a:lvl1pPr>
          </a:lstStyle>
          <a:p>
            <a:r>
              <a:rPr lang="en-US"/>
              <a:t>Click to insert photo.</a:t>
            </a:r>
          </a:p>
        </p:txBody>
      </p:sp>
      <p:sp>
        <p:nvSpPr>
          <p:cNvPr id="6" name="Rectangle 5">
            <a:extLst>
              <a:ext uri="{FF2B5EF4-FFF2-40B4-BE49-F238E27FC236}">
                <a16:creationId xmlns:a16="http://schemas.microsoft.com/office/drawing/2014/main" id="{D83CCD59-6496-481B-89A8-9C6673952CC5}"/>
              </a:ext>
            </a:extLst>
          </p:cNvPr>
          <p:cNvSpPr/>
          <p:nvPr userDrawn="1"/>
        </p:nvSpPr>
        <p:spPr>
          <a:xfrm>
            <a:off x="378777" y="6309842"/>
            <a:ext cx="3666572" cy="43088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chemeClr val="bg1"/>
                </a:solidFill>
                <a:ea typeface="Calibri" panose="020F0502020204030204" pitchFamily="34" charset="0"/>
              </a:rPr>
              <a:t>For internal training purposes only. Do not use content in external conversations until October 2, 2018.</a:t>
            </a:r>
            <a:endParaRPr lang="en-US" sz="1100" dirty="0">
              <a:solidFill>
                <a:schemeClr val="bg1"/>
              </a:solidFill>
            </a:endParaRPr>
          </a:p>
        </p:txBody>
      </p:sp>
    </p:spTree>
    <p:extLst>
      <p:ext uri="{BB962C8B-B14F-4D97-AF65-F5344CB8AC3E}">
        <p14:creationId xmlns:p14="http://schemas.microsoft.com/office/powerpoint/2010/main" val="260659150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olor Block text w/Photo on Left">
    <p:spTree>
      <p:nvGrpSpPr>
        <p:cNvPr id="1" name=""/>
        <p:cNvGrpSpPr/>
        <p:nvPr/>
      </p:nvGrpSpPr>
      <p:grpSpPr>
        <a:xfrm>
          <a:off x="0" y="0"/>
          <a:ext cx="0" cy="0"/>
          <a:chOff x="0" y="0"/>
          <a:chExt cx="0" cy="0"/>
        </a:xfrm>
      </p:grpSpPr>
      <p:sp>
        <p:nvSpPr>
          <p:cNvPr id="7" name="Rectangle 6"/>
          <p:cNvSpPr/>
          <p:nvPr userDrawn="1"/>
        </p:nvSpPr>
        <p:spPr bwMode="white">
          <a:xfrm>
            <a:off x="5968968" y="0"/>
            <a:ext cx="6223032"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6219710" y="1447801"/>
            <a:ext cx="5434948" cy="1178442"/>
          </a:xfrm>
          <a:prstGeom prst="rect">
            <a:avLst/>
          </a:prstGeom>
        </p:spPr>
        <p:txBody>
          <a:bodyPr>
            <a:noAutofit/>
          </a:bodyPr>
          <a:lstStyle>
            <a:lvl1pPr marL="0" indent="0">
              <a:buNone/>
              <a:defRPr sz="4000" b="0" cap="none" baseline="0">
                <a:gradFill>
                  <a:gsLst>
                    <a:gs pos="100000">
                      <a:schemeClr val="bg1"/>
                    </a:gs>
                    <a:gs pos="0">
                      <a:schemeClr val="bg1"/>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9" name="Content Placeholder 5"/>
          <p:cNvSpPr>
            <a:spLocks noGrp="1"/>
          </p:cNvSpPr>
          <p:nvPr>
            <p:ph sz="quarter" idx="13"/>
          </p:nvPr>
        </p:nvSpPr>
        <p:spPr>
          <a:xfrm>
            <a:off x="6219710" y="2734985"/>
            <a:ext cx="5445583" cy="609398"/>
          </a:xfrm>
          <a:prstGeom prst="rect">
            <a:avLst/>
          </a:prstGeom>
        </p:spPr>
        <p:txBody>
          <a:bodyPr>
            <a:noAutofit/>
          </a:bodyPr>
          <a:lstStyle>
            <a:lvl1pPr marL="0" indent="0">
              <a:spcBef>
                <a:spcPts val="1200"/>
              </a:spcBef>
              <a:buFont typeface="Arial" pitchFamily="34" charset="0"/>
              <a:buNone/>
              <a:defRPr lang="en-US" sz="2000" kern="1200" spc="0" dirty="0" smtClean="0">
                <a:gradFill>
                  <a:gsLst>
                    <a:gs pos="100000">
                      <a:schemeClr val="bg1"/>
                    </a:gs>
                    <a:gs pos="0">
                      <a:schemeClr val="bg1"/>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a:t>Click to edit Master text styles</a:t>
            </a:r>
          </a:p>
        </p:txBody>
      </p:sp>
      <p:sp>
        <p:nvSpPr>
          <p:cNvPr id="4" name="Picture Placeholder 3"/>
          <p:cNvSpPr>
            <a:spLocks noGrp="1"/>
          </p:cNvSpPr>
          <p:nvPr>
            <p:ph type="pic" sz="quarter" idx="14" hasCustomPrompt="1"/>
          </p:nvPr>
        </p:nvSpPr>
        <p:spPr>
          <a:xfrm>
            <a:off x="0" y="0"/>
            <a:ext cx="5981670" cy="6858000"/>
          </a:xfrm>
        </p:spPr>
        <p:txBody>
          <a:bodyPr lIns="182880" anchor="ctr"/>
          <a:lstStyle>
            <a:lvl1pPr marL="0" indent="0" algn="l">
              <a:buNone/>
              <a:defRPr/>
            </a:lvl1pPr>
          </a:lstStyle>
          <a:p>
            <a:r>
              <a:rPr lang="en-US"/>
              <a:t>Click to insert photo.</a:t>
            </a:r>
          </a:p>
        </p:txBody>
      </p:sp>
    </p:spTree>
    <p:extLst>
      <p:ext uri="{BB962C8B-B14F-4D97-AF65-F5344CB8AC3E}">
        <p14:creationId xmlns:p14="http://schemas.microsoft.com/office/powerpoint/2010/main" val="209605466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520836" y="228601"/>
            <a:ext cx="11155093" cy="664797"/>
          </a:xfrm>
        </p:spPr>
        <p:txBody>
          <a:bodyPr/>
          <a:lstStyle>
            <a:lvl1pPr>
              <a:defRPr sz="4800"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endParaRPr lang="en-US"/>
          </a:p>
        </p:txBody>
      </p:sp>
      <p:sp>
        <p:nvSpPr>
          <p:cNvPr id="6" name="Text Placeholder 5"/>
          <p:cNvSpPr>
            <a:spLocks noGrp="1"/>
          </p:cNvSpPr>
          <p:nvPr>
            <p:ph type="body" sz="quarter" idx="10" hasCustomPrompt="1"/>
          </p:nvPr>
        </p:nvSpPr>
        <p:spPr bwMode="white">
          <a:xfrm>
            <a:off x="519248" y="1447799"/>
            <a:ext cx="11151917" cy="2043636"/>
          </a:xfrm>
          <a:prstGeom prst="rect">
            <a:avLst/>
          </a:prstGeom>
        </p:spPr>
        <p:txBody>
          <a:bodyPr/>
          <a:lstStyle>
            <a:lvl1pPr marL="342900" indent="-34290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28650" indent="-28575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14400" indent="-28575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43000" indent="-22860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71600" indent="-22860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7"/>
            <a:ext cx="12192001" cy="619125"/>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3600"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550383218"/>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Color Shape &amp; Color Background">
    <p:bg>
      <p:bgPr>
        <a:solidFill>
          <a:schemeClr val="tx2"/>
        </a:solidFill>
        <a:effectLst/>
      </p:bgPr>
    </p:bg>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972053" y="3125904"/>
            <a:ext cx="6731001" cy="606192"/>
          </a:xfrm>
        </p:spPr>
        <p:txBody>
          <a:bodyPr wrap="square" lIns="0" tIns="137160" rIns="0" bIns="0" anchor="ctr">
            <a:spAutoFit/>
          </a:bodyPr>
          <a:lstStyle>
            <a:lvl1pPr>
              <a:lnSpc>
                <a:spcPct val="95000"/>
              </a:lnSpc>
              <a:spcBef>
                <a:spcPts val="0"/>
              </a:spcBef>
              <a:spcAft>
                <a:spcPts val="1600"/>
              </a:spcAft>
              <a:defRPr sz="3199">
                <a:solidFill>
                  <a:srgbClr val="FFFFFF"/>
                </a:solidFill>
              </a:defRPr>
            </a:lvl1pPr>
            <a:lvl2pPr>
              <a:lnSpc>
                <a:spcPct val="100000"/>
              </a:lnSpc>
              <a:spcBef>
                <a:spcPts val="800"/>
              </a:spcBef>
              <a:defRPr sz="1866">
                <a:solidFill>
                  <a:srgbClr val="FFFFFF"/>
                </a:solidFill>
              </a:defRPr>
            </a:lvl2pPr>
            <a:lvl3pPr>
              <a:lnSpc>
                <a:spcPct val="100000"/>
              </a:lnSpc>
              <a:spcBef>
                <a:spcPts val="800"/>
              </a:spcBef>
              <a:defRPr sz="1866">
                <a:solidFill>
                  <a:srgbClr val="FFFFFF"/>
                </a:solidFill>
              </a:defRPr>
            </a:lvl3pPr>
            <a:lvl4pPr>
              <a:lnSpc>
                <a:spcPct val="100000"/>
              </a:lnSpc>
              <a:spcBef>
                <a:spcPts val="800"/>
              </a:spcBef>
              <a:defRPr sz="1866">
                <a:solidFill>
                  <a:srgbClr val="FFFFFF"/>
                </a:solidFill>
              </a:defRPr>
            </a:lvl4pPr>
            <a:lvl5pPr>
              <a:lnSpc>
                <a:spcPct val="100000"/>
              </a:lnSpc>
              <a:spcBef>
                <a:spcPts val="800"/>
              </a:spcBef>
              <a:defRPr sz="1866">
                <a:solidFill>
                  <a:srgbClr val="FFFFFF"/>
                </a:solidFill>
              </a:defRPr>
            </a:lvl5pPr>
          </a:lstStyle>
          <a:p>
            <a:pPr lvl="0"/>
            <a:r>
              <a:rPr lang="en-US"/>
              <a:t>Click to edit Master text styles</a:t>
            </a:r>
          </a:p>
        </p:txBody>
      </p:sp>
      <p:sp>
        <p:nvSpPr>
          <p:cNvPr id="15" name="Title 1"/>
          <p:cNvSpPr>
            <a:spLocks noGrp="1"/>
          </p:cNvSpPr>
          <p:nvPr>
            <p:ph type="ctrTitle"/>
          </p:nvPr>
        </p:nvSpPr>
        <p:spPr>
          <a:xfrm>
            <a:off x="484721" y="1435608"/>
            <a:ext cx="3998976" cy="3986784"/>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182880" tIns="0" rIns="182880" bIns="0" numCol="1" anchor="ctr" anchorCtr="0" compatLnSpc="1">
            <a:prstTxWarp prst="textNoShape">
              <a:avLst/>
            </a:prstTxWarp>
          </a:bodyPr>
          <a:lstStyle>
            <a:lvl1pPr>
              <a:lnSpc>
                <a:spcPct val="95000"/>
              </a:lnSpc>
              <a:defRPr lang="en-US" sz="3199" kern="1200" dirty="0" smtClean="0">
                <a:solidFill>
                  <a:schemeClr val="bg1"/>
                </a:solidFill>
                <a:latin typeface="Segoe UI Light"/>
                <a:ea typeface="ＭＳ Ｐゴシック" charset="0"/>
                <a:cs typeface="Segoe UI Light"/>
              </a:defRPr>
            </a:lvl1pPr>
          </a:lstStyle>
          <a:p>
            <a:pPr marL="0" lvl="0" indent="0" algn="l" defTabSz="1218895" rtl="0" eaLnBrk="1" fontAlgn="base" latinLnBrk="0" hangingPunct="1">
              <a:lnSpc>
                <a:spcPct val="100000"/>
              </a:lnSpc>
              <a:spcBef>
                <a:spcPct val="0"/>
              </a:spcBef>
              <a:spcAft>
                <a:spcPct val="0"/>
              </a:spcAft>
              <a:buFontTx/>
              <a:buNone/>
            </a:pPr>
            <a:r>
              <a:rPr lang="en-US"/>
              <a:t>Click to edit Master title style</a:t>
            </a:r>
          </a:p>
        </p:txBody>
      </p:sp>
    </p:spTree>
    <p:extLst>
      <p:ext uri="{BB962C8B-B14F-4D97-AF65-F5344CB8AC3E}">
        <p14:creationId xmlns:p14="http://schemas.microsoft.com/office/powerpoint/2010/main" val="310062897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Blank Slide Orang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837659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_Blank Slide Orange">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803775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531831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292790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bg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4"/>
            <a:ext cx="11653523" cy="1158793"/>
          </a:xfrm>
          <a:noFill/>
        </p:spPr>
        <p:txBody>
          <a:bodyPr tIns="91440" bIns="91440" anchor="t" anchorCtr="0">
            <a:spAutoFit/>
          </a:bodyPr>
          <a:lstStyle>
            <a:lvl1pPr>
              <a:defRPr sz="7056"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4781102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5" y="3029995"/>
            <a:ext cx="9401560" cy="1793104"/>
          </a:xfrm>
          <a:noFill/>
        </p:spPr>
        <p:txBody>
          <a:bodyPr lIns="0" tIns="0" rIns="0" bIns="182880" anchor="b" anchorCtr="0"/>
          <a:lstStyle>
            <a:lvl1pPr>
              <a:defRPr sz="5295"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9" spc="0" baseline="0">
                <a:solidFill>
                  <a:srgbClr val="000000"/>
                </a:solidFill>
                <a:latin typeface="+mn-lt"/>
              </a:defRPr>
            </a:lvl1pPr>
          </a:lstStyle>
          <a:p>
            <a:pPr lvl="0"/>
            <a:r>
              <a:rPr lang="en-US"/>
              <a:t>Author name</a:t>
            </a:r>
          </a:p>
          <a:p>
            <a:pPr lvl="0"/>
            <a:r>
              <a:rPr lang="en-US"/>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8"/>
            <a:ext cx="896425" cy="190218"/>
          </a:xfrm>
          <a:prstGeom prst="rect">
            <a:avLst/>
          </a:prstGeom>
        </p:spPr>
      </p:pic>
    </p:spTree>
    <p:extLst>
      <p:ext uri="{BB962C8B-B14F-4D97-AF65-F5344CB8AC3E}">
        <p14:creationId xmlns:p14="http://schemas.microsoft.com/office/powerpoint/2010/main" val="24130664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Section Slide">
    <p:bg>
      <p:bgPr>
        <a:solidFill>
          <a:schemeClr val="accent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8FE645A-7633-4150-8A3B-8ED9918C964E}"/>
              </a:ext>
            </a:extLst>
          </p:cNvPr>
          <p:cNvSpPr>
            <a:spLocks noGrp="1"/>
          </p:cNvSpPr>
          <p:nvPr>
            <p:ph type="body" sz="quarter" idx="10" hasCustomPrompt="1"/>
          </p:nvPr>
        </p:nvSpPr>
        <p:spPr>
          <a:xfrm>
            <a:off x="501319" y="1123951"/>
            <a:ext cx="9654021" cy="4610100"/>
          </a:xfrm>
        </p:spPr>
        <p:txBody>
          <a:bodyPr anchor="ctr" anchorCtr="0"/>
          <a:lstStyle>
            <a:lvl1pPr>
              <a:defRPr sz="5400" spc="-150" baseline="0">
                <a:solidFill>
                  <a:schemeClr val="bg1"/>
                </a:solidFill>
              </a:defRPr>
            </a:lvl1pPr>
          </a:lstStyle>
          <a:p>
            <a:pPr lvl="0"/>
            <a:r>
              <a:rPr lang="en-US"/>
              <a:t>Product Title</a:t>
            </a:r>
          </a:p>
        </p:txBody>
      </p:sp>
    </p:spTree>
    <p:extLst>
      <p:ext uri="{BB962C8B-B14F-4D97-AF65-F5344CB8AC3E}">
        <p14:creationId xmlns:p14="http://schemas.microsoft.com/office/powerpoint/2010/main" val="402287901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Featur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04CC036-7EA5-4986-B3B7-7944C7F29948}"/>
              </a:ext>
            </a:extLst>
          </p:cNvPr>
          <p:cNvSpPr/>
          <p:nvPr userDrawn="1"/>
        </p:nvSpPr>
        <p:spPr>
          <a:xfrm>
            <a:off x="6848475" y="0"/>
            <a:ext cx="53435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9202E3-D30D-4CB5-9427-95AC20A7D2AD}"/>
              </a:ext>
            </a:extLst>
          </p:cNvPr>
          <p:cNvSpPr>
            <a:spLocks noGrp="1"/>
          </p:cNvSpPr>
          <p:nvPr>
            <p:ph type="ctrTitle" hasCustomPrompt="1"/>
          </p:nvPr>
        </p:nvSpPr>
        <p:spPr>
          <a:xfrm>
            <a:off x="457200" y="457200"/>
            <a:ext cx="5934075" cy="492990"/>
          </a:xfrm>
        </p:spPr>
        <p:txBody>
          <a:bodyPr anchor="t" anchorCtr="0"/>
          <a:lstStyle>
            <a:lvl1pPr algn="l">
              <a:defRPr sz="3000" spc="-50" baseline="0">
                <a:latin typeface="Segoe UI Semibold" panose="020B0702040204020203" pitchFamily="34" charset="0"/>
                <a:cs typeface="Segoe UI Semibold" panose="020B0702040204020203" pitchFamily="34" charset="0"/>
              </a:defRPr>
            </a:lvl1pPr>
          </a:lstStyle>
          <a:p>
            <a:r>
              <a:rPr lang="en-US"/>
              <a:t>Feature Title</a:t>
            </a:r>
          </a:p>
        </p:txBody>
      </p:sp>
      <p:sp>
        <p:nvSpPr>
          <p:cNvPr id="3" name="Subtitle 2">
            <a:extLst>
              <a:ext uri="{FF2B5EF4-FFF2-40B4-BE49-F238E27FC236}">
                <a16:creationId xmlns:a16="http://schemas.microsoft.com/office/drawing/2014/main" id="{EC668604-6511-44A8-8783-8111CFABB0F9}"/>
              </a:ext>
            </a:extLst>
          </p:cNvPr>
          <p:cNvSpPr>
            <a:spLocks noGrp="1"/>
          </p:cNvSpPr>
          <p:nvPr>
            <p:ph type="subTitle" idx="1" hasCustomPrompt="1"/>
          </p:nvPr>
        </p:nvSpPr>
        <p:spPr>
          <a:xfrm>
            <a:off x="457200" y="1222807"/>
            <a:ext cx="5934075" cy="361950"/>
          </a:xfrm>
        </p:spPr>
        <p:txBody>
          <a:bodyPr anchor="ctr" anchorCtr="0"/>
          <a:lstStyle>
            <a:lvl1pPr marL="0" indent="0" algn="l">
              <a:buNone/>
              <a:defRPr sz="2400">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Feature Line</a:t>
            </a:r>
          </a:p>
        </p:txBody>
      </p:sp>
      <p:pic>
        <p:nvPicPr>
          <p:cNvPr id="9" name="Picture 8">
            <a:extLst>
              <a:ext uri="{FF2B5EF4-FFF2-40B4-BE49-F238E27FC236}">
                <a16:creationId xmlns:a16="http://schemas.microsoft.com/office/drawing/2014/main" id="{EED61DC6-9CBD-4B1A-8E0A-FAAF12075CE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0391"/>
          <a:stretch/>
        </p:blipFill>
        <p:spPr>
          <a:xfrm>
            <a:off x="7114032" y="1469594"/>
            <a:ext cx="5077968" cy="3918813"/>
          </a:xfrm>
          <a:prstGeom prst="rect">
            <a:avLst/>
          </a:prstGeom>
        </p:spPr>
      </p:pic>
      <p:sp>
        <p:nvSpPr>
          <p:cNvPr id="18" name="Text Placeholder 17">
            <a:extLst>
              <a:ext uri="{FF2B5EF4-FFF2-40B4-BE49-F238E27FC236}">
                <a16:creationId xmlns:a16="http://schemas.microsoft.com/office/drawing/2014/main" id="{946D2DB7-D711-414B-B858-8D033B419E63}"/>
              </a:ext>
            </a:extLst>
          </p:cNvPr>
          <p:cNvSpPr>
            <a:spLocks noGrp="1"/>
          </p:cNvSpPr>
          <p:nvPr>
            <p:ph type="body" sz="quarter" idx="11" hasCustomPrompt="1"/>
          </p:nvPr>
        </p:nvSpPr>
        <p:spPr>
          <a:xfrm>
            <a:off x="457200" y="2009775"/>
            <a:ext cx="5934074" cy="4391026"/>
          </a:xfrm>
        </p:spPr>
        <p:txBody>
          <a:bodyPr/>
          <a:lstStyle>
            <a:lvl1pPr>
              <a:lnSpc>
                <a:spcPct val="100000"/>
              </a:lnSpc>
              <a:spcBef>
                <a:spcPts val="1800"/>
              </a:spcBef>
              <a:defRPr sz="1600">
                <a:latin typeface="Segoe UI" panose="020B0502040204020203" pitchFamily="34" charset="0"/>
                <a:cs typeface="Segoe UI" panose="020B0502040204020203" pitchFamily="34" charset="0"/>
              </a:defRPr>
            </a:lvl1pPr>
            <a:lvl3pPr>
              <a:defRPr sz="1400"/>
            </a:lvl3pPr>
          </a:lstStyle>
          <a:p>
            <a:pPr lvl="0"/>
            <a:r>
              <a:rPr lang="en-US"/>
              <a:t>Feature Messaging</a:t>
            </a:r>
          </a:p>
        </p:txBody>
      </p:sp>
    </p:spTree>
    <p:extLst>
      <p:ext uri="{BB962C8B-B14F-4D97-AF65-F5344CB8AC3E}">
        <p14:creationId xmlns:p14="http://schemas.microsoft.com/office/powerpoint/2010/main" val="105175576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Feature Slide w/ Devic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04CC036-7EA5-4986-B3B7-7944C7F29948}"/>
              </a:ext>
            </a:extLst>
          </p:cNvPr>
          <p:cNvSpPr/>
          <p:nvPr userDrawn="1"/>
        </p:nvSpPr>
        <p:spPr>
          <a:xfrm>
            <a:off x="6848475" y="0"/>
            <a:ext cx="53435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9202E3-D30D-4CB5-9427-95AC20A7D2AD}"/>
              </a:ext>
            </a:extLst>
          </p:cNvPr>
          <p:cNvSpPr>
            <a:spLocks noGrp="1"/>
          </p:cNvSpPr>
          <p:nvPr>
            <p:ph type="ctrTitle" hasCustomPrompt="1"/>
          </p:nvPr>
        </p:nvSpPr>
        <p:spPr>
          <a:xfrm>
            <a:off x="457200" y="457200"/>
            <a:ext cx="5934075" cy="492990"/>
          </a:xfrm>
        </p:spPr>
        <p:txBody>
          <a:bodyPr anchor="t" anchorCtr="0"/>
          <a:lstStyle>
            <a:lvl1pPr algn="l">
              <a:defRPr sz="3000" spc="-50" baseline="0">
                <a:latin typeface="Segoe UI Semibold" panose="020B0702040204020203" pitchFamily="34" charset="0"/>
                <a:cs typeface="Segoe UI Semibold" panose="020B0702040204020203" pitchFamily="34" charset="0"/>
              </a:defRPr>
            </a:lvl1pPr>
          </a:lstStyle>
          <a:p>
            <a:r>
              <a:rPr lang="en-US"/>
              <a:t>Feature Title</a:t>
            </a:r>
          </a:p>
        </p:txBody>
      </p:sp>
      <p:sp>
        <p:nvSpPr>
          <p:cNvPr id="3" name="Subtitle 2">
            <a:extLst>
              <a:ext uri="{FF2B5EF4-FFF2-40B4-BE49-F238E27FC236}">
                <a16:creationId xmlns:a16="http://schemas.microsoft.com/office/drawing/2014/main" id="{EC668604-6511-44A8-8783-8111CFABB0F9}"/>
              </a:ext>
            </a:extLst>
          </p:cNvPr>
          <p:cNvSpPr>
            <a:spLocks noGrp="1"/>
          </p:cNvSpPr>
          <p:nvPr>
            <p:ph type="subTitle" idx="1" hasCustomPrompt="1"/>
          </p:nvPr>
        </p:nvSpPr>
        <p:spPr>
          <a:xfrm>
            <a:off x="457200" y="1222807"/>
            <a:ext cx="5934075" cy="361950"/>
          </a:xfrm>
        </p:spPr>
        <p:txBody>
          <a:bodyPr anchor="ctr" anchorCtr="0"/>
          <a:lstStyle>
            <a:lvl1pPr marL="0" indent="0" algn="l">
              <a:buNone/>
              <a:defRPr sz="2400">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Feature Line</a:t>
            </a:r>
          </a:p>
        </p:txBody>
      </p:sp>
      <p:sp>
        <p:nvSpPr>
          <p:cNvPr id="18" name="Text Placeholder 17">
            <a:extLst>
              <a:ext uri="{FF2B5EF4-FFF2-40B4-BE49-F238E27FC236}">
                <a16:creationId xmlns:a16="http://schemas.microsoft.com/office/drawing/2014/main" id="{946D2DB7-D711-414B-B858-8D033B419E63}"/>
              </a:ext>
            </a:extLst>
          </p:cNvPr>
          <p:cNvSpPr>
            <a:spLocks noGrp="1"/>
          </p:cNvSpPr>
          <p:nvPr>
            <p:ph type="body" sz="quarter" idx="11" hasCustomPrompt="1"/>
          </p:nvPr>
        </p:nvSpPr>
        <p:spPr>
          <a:xfrm>
            <a:off x="457200" y="2009775"/>
            <a:ext cx="5934074" cy="4391026"/>
          </a:xfrm>
        </p:spPr>
        <p:txBody>
          <a:bodyPr/>
          <a:lstStyle>
            <a:lvl1pPr>
              <a:lnSpc>
                <a:spcPct val="100000"/>
              </a:lnSpc>
              <a:spcBef>
                <a:spcPts val="1800"/>
              </a:spcBef>
              <a:defRPr sz="1600">
                <a:latin typeface="Segoe UI" panose="020B0502040204020203" pitchFamily="34" charset="0"/>
                <a:cs typeface="Segoe UI" panose="020B0502040204020203" pitchFamily="34" charset="0"/>
              </a:defRPr>
            </a:lvl1pPr>
            <a:lvl3pPr>
              <a:defRPr sz="1400"/>
            </a:lvl3pPr>
          </a:lstStyle>
          <a:p>
            <a:pPr lvl="0"/>
            <a:r>
              <a:rPr lang="en-US"/>
              <a:t>Feature Messaging</a:t>
            </a:r>
          </a:p>
        </p:txBody>
      </p:sp>
    </p:spTree>
    <p:extLst>
      <p:ext uri="{BB962C8B-B14F-4D97-AF65-F5344CB8AC3E}">
        <p14:creationId xmlns:p14="http://schemas.microsoft.com/office/powerpoint/2010/main" val="261242077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Feature Slide Vertical">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04CC036-7EA5-4986-B3B7-7944C7F29948}"/>
              </a:ext>
            </a:extLst>
          </p:cNvPr>
          <p:cNvSpPr/>
          <p:nvPr userDrawn="1"/>
        </p:nvSpPr>
        <p:spPr>
          <a:xfrm>
            <a:off x="6848475" y="0"/>
            <a:ext cx="53435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9202E3-D30D-4CB5-9427-95AC20A7D2AD}"/>
              </a:ext>
            </a:extLst>
          </p:cNvPr>
          <p:cNvSpPr>
            <a:spLocks noGrp="1"/>
          </p:cNvSpPr>
          <p:nvPr>
            <p:ph type="ctrTitle" hasCustomPrompt="1"/>
          </p:nvPr>
        </p:nvSpPr>
        <p:spPr>
          <a:xfrm>
            <a:off x="457200" y="457200"/>
            <a:ext cx="5934075" cy="492990"/>
          </a:xfrm>
        </p:spPr>
        <p:txBody>
          <a:bodyPr anchor="t" anchorCtr="0"/>
          <a:lstStyle>
            <a:lvl1pPr algn="l">
              <a:defRPr sz="3000" spc="-50" baseline="0">
                <a:latin typeface="Segoe UI Semibold" panose="020B0702040204020203" pitchFamily="34" charset="0"/>
                <a:cs typeface="Segoe UI Semibold" panose="020B0702040204020203" pitchFamily="34" charset="0"/>
              </a:defRPr>
            </a:lvl1pPr>
          </a:lstStyle>
          <a:p>
            <a:r>
              <a:rPr lang="en-US"/>
              <a:t>Feature Title</a:t>
            </a:r>
          </a:p>
        </p:txBody>
      </p:sp>
      <p:sp>
        <p:nvSpPr>
          <p:cNvPr id="3" name="Subtitle 2">
            <a:extLst>
              <a:ext uri="{FF2B5EF4-FFF2-40B4-BE49-F238E27FC236}">
                <a16:creationId xmlns:a16="http://schemas.microsoft.com/office/drawing/2014/main" id="{EC668604-6511-44A8-8783-8111CFABB0F9}"/>
              </a:ext>
            </a:extLst>
          </p:cNvPr>
          <p:cNvSpPr>
            <a:spLocks noGrp="1"/>
          </p:cNvSpPr>
          <p:nvPr>
            <p:ph type="subTitle" idx="1" hasCustomPrompt="1"/>
          </p:nvPr>
        </p:nvSpPr>
        <p:spPr>
          <a:xfrm>
            <a:off x="457200" y="1222807"/>
            <a:ext cx="5934075" cy="361950"/>
          </a:xfrm>
        </p:spPr>
        <p:txBody>
          <a:bodyPr anchor="ctr" anchorCtr="0"/>
          <a:lstStyle>
            <a:lvl1pPr marL="0" indent="0" algn="l">
              <a:buNone/>
              <a:defRPr sz="2400">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Feature Line</a:t>
            </a:r>
          </a:p>
        </p:txBody>
      </p:sp>
      <p:sp>
        <p:nvSpPr>
          <p:cNvPr id="18" name="Text Placeholder 17">
            <a:extLst>
              <a:ext uri="{FF2B5EF4-FFF2-40B4-BE49-F238E27FC236}">
                <a16:creationId xmlns:a16="http://schemas.microsoft.com/office/drawing/2014/main" id="{946D2DB7-D711-414B-B858-8D033B419E63}"/>
              </a:ext>
            </a:extLst>
          </p:cNvPr>
          <p:cNvSpPr>
            <a:spLocks noGrp="1"/>
          </p:cNvSpPr>
          <p:nvPr>
            <p:ph type="body" sz="quarter" idx="11" hasCustomPrompt="1"/>
          </p:nvPr>
        </p:nvSpPr>
        <p:spPr>
          <a:xfrm>
            <a:off x="457200" y="2009775"/>
            <a:ext cx="5934074" cy="4391026"/>
          </a:xfrm>
        </p:spPr>
        <p:txBody>
          <a:bodyPr/>
          <a:lstStyle>
            <a:lvl1pPr>
              <a:lnSpc>
                <a:spcPct val="100000"/>
              </a:lnSpc>
              <a:spcBef>
                <a:spcPts val="1800"/>
              </a:spcBef>
              <a:defRPr sz="1600">
                <a:latin typeface="Segoe UI" panose="020B0502040204020203" pitchFamily="34" charset="0"/>
                <a:cs typeface="Segoe UI" panose="020B0502040204020203" pitchFamily="34" charset="0"/>
              </a:defRPr>
            </a:lvl1pPr>
            <a:lvl3pPr>
              <a:defRPr sz="1400"/>
            </a:lvl3pPr>
          </a:lstStyle>
          <a:p>
            <a:pPr lvl="0"/>
            <a:r>
              <a:rPr lang="en-US"/>
              <a:t>Feature Messaging</a:t>
            </a:r>
          </a:p>
        </p:txBody>
      </p:sp>
      <p:pic>
        <p:nvPicPr>
          <p:cNvPr id="5" name="Picture 4">
            <a:extLst>
              <a:ext uri="{FF2B5EF4-FFF2-40B4-BE49-F238E27FC236}">
                <a16:creationId xmlns:a16="http://schemas.microsoft.com/office/drawing/2014/main" id="{4188B7FD-D237-47AB-A567-736C52F33A8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83467" y="193964"/>
            <a:ext cx="3873540" cy="6470072"/>
          </a:xfrm>
          <a:prstGeom prst="rect">
            <a:avLst/>
          </a:prstGeom>
        </p:spPr>
      </p:pic>
    </p:spTree>
    <p:extLst>
      <p:ext uri="{BB962C8B-B14F-4D97-AF65-F5344CB8AC3E}">
        <p14:creationId xmlns:p14="http://schemas.microsoft.com/office/powerpoint/2010/main" val="37142547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ection Title Accent Color 1">
    <p:bg>
      <p:bgPr>
        <a:solidFill>
          <a:srgbClr val="D83B01"/>
        </a:solidFill>
        <a:effectLst/>
      </p:bgPr>
    </p:bg>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521319" y="2266718"/>
            <a:ext cx="5487829" cy="1470025"/>
          </a:xfrm>
        </p:spPr>
        <p:txBody>
          <a:bodyPr anchor="b"/>
          <a:lstStyle>
            <a:lvl1pPr algn="l">
              <a:defRPr sz="4399">
                <a:solidFill>
                  <a:schemeClr val="tx1">
                    <a:alpha val="99000"/>
                  </a:schemeClr>
                </a:solidFill>
              </a:defRPr>
            </a:lvl1pPr>
          </a:lstStyle>
          <a:p>
            <a:r>
              <a:rPr lang="en-US"/>
              <a:t>Click to edit </a:t>
            </a:r>
            <a:br>
              <a:rPr lang="en-US"/>
            </a:br>
            <a:r>
              <a:rPr lang="en-US"/>
              <a:t>Master title style</a:t>
            </a:r>
          </a:p>
        </p:txBody>
      </p:sp>
      <p:sp>
        <p:nvSpPr>
          <p:cNvPr id="5" name="Subtitle 2"/>
          <p:cNvSpPr>
            <a:spLocks noGrp="1"/>
          </p:cNvSpPr>
          <p:nvPr>
            <p:ph type="subTitle" idx="1"/>
          </p:nvPr>
        </p:nvSpPr>
        <p:spPr>
          <a:xfrm>
            <a:off x="521319" y="3664145"/>
            <a:ext cx="5487829" cy="545755"/>
          </a:xfrm>
        </p:spPr>
        <p:txBody>
          <a:bodyPr anchor="t">
            <a:noAutofit/>
          </a:bodyPr>
          <a:lstStyle>
            <a:lvl1pPr marL="0" indent="0" algn="l" defTabSz="914126" rtl="0" eaLnBrk="1" latinLnBrk="0" hangingPunct="1">
              <a:spcBef>
                <a:spcPts val="0"/>
              </a:spcBef>
              <a:spcAft>
                <a:spcPts val="600"/>
              </a:spcAft>
              <a:buSzPct val="90000"/>
              <a:buFont typeface="Wingdings" pitchFamily="2" charset="2"/>
              <a:buNone/>
              <a:defRPr lang="en-US" sz="1999" kern="1200" dirty="0">
                <a:solidFill>
                  <a:schemeClr val="tx1">
                    <a:alpha val="99000"/>
                  </a:schemeClr>
                </a:solidFill>
                <a:latin typeface="+mn-lt"/>
                <a:ea typeface="+mn-ea"/>
                <a:cs typeface="+mn-cs"/>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p>
        </p:txBody>
      </p:sp>
      <p:sp>
        <p:nvSpPr>
          <p:cNvPr id="6" name="Text Placeholder 11"/>
          <p:cNvSpPr>
            <a:spLocks noGrp="1"/>
          </p:cNvSpPr>
          <p:nvPr>
            <p:ph type="body" sz="quarter" idx="10"/>
          </p:nvPr>
        </p:nvSpPr>
        <p:spPr>
          <a:xfrm>
            <a:off x="521319" y="4221765"/>
            <a:ext cx="5487829" cy="577378"/>
          </a:xfrm>
        </p:spPr>
        <p:txBody>
          <a:bodyPr>
            <a:noAutofit/>
          </a:bodyPr>
          <a:lstStyle>
            <a:lvl1pPr marL="0" indent="0">
              <a:buNone/>
              <a:defRPr lang="en-US" sz="1999" kern="1200" dirty="0" smtClean="0">
                <a:solidFill>
                  <a:schemeClr val="tx1">
                    <a:alpha val="99000"/>
                  </a:schemeClr>
                </a:solidFill>
                <a:latin typeface="+mn-lt"/>
                <a:ea typeface="+mn-ea"/>
                <a:cs typeface="+mn-cs"/>
              </a:defRPr>
            </a:lvl1pPr>
          </a:lstStyle>
          <a:p>
            <a:pPr marL="0" lvl="0" indent="0" algn="l" defTabSz="914126" rtl="0" eaLnBrk="1" latinLnBrk="0" hangingPunct="1">
              <a:spcBef>
                <a:spcPts val="0"/>
              </a:spcBef>
              <a:spcAft>
                <a:spcPts val="600"/>
              </a:spcAft>
              <a:buSzPct val="90000"/>
              <a:buFont typeface="Wingdings" pitchFamily="2" charset="2"/>
              <a:buNone/>
            </a:pPr>
            <a:r>
              <a:rPr lang="en-US"/>
              <a:t>Edit Master text styles</a:t>
            </a:r>
          </a:p>
        </p:txBody>
      </p:sp>
    </p:spTree>
    <p:extLst>
      <p:ext uri="{BB962C8B-B14F-4D97-AF65-F5344CB8AC3E}">
        <p14:creationId xmlns:p14="http://schemas.microsoft.com/office/powerpoint/2010/main" val="25448396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bg1">
            <a:lumMod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07877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9"/>
            <a:ext cx="11653523" cy="1985641"/>
          </a:xfrm>
        </p:spPr>
        <p:txBody>
          <a:bodyPr/>
          <a:lstStyle>
            <a:lvl1pPr marL="0" indent="0">
              <a:buNone/>
              <a:defRPr>
                <a:solidFill>
                  <a:srgbClr val="D83B01"/>
                </a:solidFill>
              </a:defRPr>
            </a:lvl1pPr>
            <a:lvl2pPr marL="0" indent="0">
              <a:buFontTx/>
              <a:buNone/>
              <a:defRPr sz="1960"/>
            </a:lvl2pPr>
            <a:lvl3pPr marL="224030" indent="0">
              <a:buNone/>
              <a:defRPr/>
            </a:lvl3pPr>
            <a:lvl4pPr marL="448059" indent="0">
              <a:buNone/>
              <a:defRPr/>
            </a:lvl4pPr>
            <a:lvl5pPr marL="672088" indent="0">
              <a:buNone/>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4C369F6E-5AE9-45AF-B257-ED3B724E65CF}"/>
              </a:ext>
            </a:extLst>
          </p:cNvPr>
          <p:cNvSpPr/>
          <p:nvPr userDrawn="1"/>
        </p:nvSpPr>
        <p:spPr>
          <a:xfrm>
            <a:off x="2" y="6787768"/>
            <a:ext cx="12191999" cy="91648"/>
          </a:xfrm>
          <a:prstGeom prst="rect">
            <a:avLst/>
          </a:prstGeom>
          <a:solidFill>
            <a:srgbClr val="D83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733030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rgbClr val="D83B0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28660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osing logo slide_color">
    <p:bg>
      <p:bgPr>
        <a:solidFill>
          <a:srgbClr val="D83B0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171618"/>
            <a:ext cx="11653522" cy="395317"/>
          </a:xfrm>
          <a:prstGeom prst="rect">
            <a:avLst/>
          </a:prstGeom>
          <a:noFill/>
          <a:ln w="12700">
            <a:noFill/>
            <a:miter lim="800000"/>
            <a:headEnd type="none" w="sm" len="sm"/>
            <a:tailEnd type="none" w="sm" len="sm"/>
          </a:ln>
          <a:effectLst/>
        </p:spPr>
        <p:txBody>
          <a:bodyPr vert="horz" wrap="square" lIns="179238" tIns="143391" rIns="179238" bIns="143391" numCol="1" anchor="t" anchorCtr="0" compatLnSpc="1">
            <a:prstTxWarp prst="textNoShape">
              <a:avLst/>
            </a:prstTxWarp>
            <a:spAutoFit/>
          </a:bodyPr>
          <a:lstStyle/>
          <a:p>
            <a:pPr marL="0" marR="0" lvl="0" indent="0" algn="l" defTabSz="913650"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rPr>
              <a:t>© 2016 Microsoft Corporation. All rights reserved. </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450206" y="3083652"/>
            <a:ext cx="3227129" cy="692059"/>
          </a:xfrm>
          <a:prstGeom prst="rect">
            <a:avLst/>
          </a:prstGeom>
        </p:spPr>
      </p:pic>
    </p:spTree>
    <p:extLst>
      <p:ext uri="{BB962C8B-B14F-4D97-AF65-F5344CB8AC3E}">
        <p14:creationId xmlns:p14="http://schemas.microsoft.com/office/powerpoint/2010/main" val="33659678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cSld name="Divider_Gray">
    <p:bg>
      <p:bgPr>
        <a:solidFill>
          <a:srgbClr val="D83B0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1345" y="2981765"/>
            <a:ext cx="7004979" cy="1362075"/>
          </a:xfrm>
        </p:spPr>
        <p:txBody>
          <a:bodyPr anchor="t"/>
          <a:lstStyle>
            <a:lvl1pPr algn="l">
              <a:defRPr sz="4799" b="0" cap="none" baseline="0">
                <a:solidFill>
                  <a:schemeClr val="bg1">
                    <a:alpha val="99000"/>
                  </a:schemeClr>
                </a:solidFill>
              </a:defRPr>
            </a:lvl1pPr>
          </a:lstStyle>
          <a:p>
            <a:r>
              <a:rPr lang="en-US"/>
              <a:t>Click to edit Master title style</a:t>
            </a:r>
          </a:p>
        </p:txBody>
      </p:sp>
      <p:sp>
        <p:nvSpPr>
          <p:cNvPr id="3" name="Text Placeholder 2"/>
          <p:cNvSpPr>
            <a:spLocks noGrp="1"/>
          </p:cNvSpPr>
          <p:nvPr>
            <p:ph type="body" idx="1"/>
          </p:nvPr>
        </p:nvSpPr>
        <p:spPr>
          <a:xfrm>
            <a:off x="554602" y="2520227"/>
            <a:ext cx="7021461" cy="461537"/>
          </a:xfrm>
        </p:spPr>
        <p:txBody>
          <a:bodyPr anchor="b"/>
          <a:lstStyle>
            <a:lvl1pPr marL="0" indent="0">
              <a:buNone/>
              <a:defRPr sz="1999">
                <a:solidFill>
                  <a:schemeClr val="bg1">
                    <a:alpha val="99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512181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Confidential">
    <p:bg>
      <p:bgPr>
        <a:solidFill>
          <a:srgbClr val="D83B01"/>
        </a:solidFill>
        <a:effectLst/>
      </p:bgPr>
    </p:bg>
    <p:spTree>
      <p:nvGrpSpPr>
        <p:cNvPr id="1" name=""/>
        <p:cNvGrpSpPr/>
        <p:nvPr/>
      </p:nvGrpSpPr>
      <p:grpSpPr>
        <a:xfrm>
          <a:off x="0" y="0"/>
          <a:ext cx="0" cy="0"/>
          <a:chOff x="0" y="0"/>
          <a:chExt cx="0" cy="0"/>
        </a:xfrm>
      </p:grpSpPr>
      <p:sp>
        <p:nvSpPr>
          <p:cNvPr id="3" name="Title 1"/>
          <p:cNvSpPr txBox="1">
            <a:spLocks/>
          </p:cNvSpPr>
          <p:nvPr userDrawn="1"/>
        </p:nvSpPr>
        <p:spPr>
          <a:xfrm>
            <a:off x="3677607" y="3013502"/>
            <a:ext cx="4836784" cy="777240"/>
          </a:xfrm>
          <a:prstGeom prst="rect">
            <a:avLst/>
          </a:prstGeom>
          <a:ln w="19050">
            <a:solidFill>
              <a:schemeClr val="bg1"/>
            </a:solidFill>
          </a:ln>
        </p:spPr>
        <p:txBody>
          <a:bodyPr tIns="73152" anchor="ctr"/>
          <a:lstStyle>
            <a:lvl1pPr algn="ctr" defTabSz="914211" rtl="0" eaLnBrk="1" latinLnBrk="0" hangingPunct="1">
              <a:lnSpc>
                <a:spcPct val="90000"/>
              </a:lnSpc>
              <a:spcBef>
                <a:spcPct val="0"/>
              </a:spcBef>
              <a:buNone/>
              <a:defRPr lang="en-US" sz="4800" b="1" kern="0" cap="none" spc="100" baseline="0">
                <a:ln w="3175">
                  <a:noFill/>
                </a:ln>
                <a:solidFill>
                  <a:schemeClr val="bg1">
                    <a:alpha val="99000"/>
                  </a:schemeClr>
                </a:solidFill>
                <a:effectLst/>
                <a:latin typeface="+mj-lt"/>
                <a:ea typeface="+mn-ea"/>
                <a:cs typeface="Arial" charset="0"/>
              </a:defRPr>
            </a:lvl1pPr>
          </a:lstStyle>
          <a:p>
            <a:r>
              <a:rPr lang="en-US" sz="4800" dirty="0"/>
              <a:t>CONFIDENTIAL</a:t>
            </a:r>
          </a:p>
        </p:txBody>
      </p:sp>
    </p:spTree>
    <p:extLst>
      <p:ext uri="{BB962C8B-B14F-4D97-AF65-F5344CB8AC3E}">
        <p14:creationId xmlns:p14="http://schemas.microsoft.com/office/powerpoint/2010/main" val="1750240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11" name="Picture 10" descr="A picture containing person, tree, window, man&#10;&#10;Description generated with very high confidence">
            <a:extLst>
              <a:ext uri="{FF2B5EF4-FFF2-40B4-BE49-F238E27FC236}">
                <a16:creationId xmlns:a16="http://schemas.microsoft.com/office/drawing/2014/main" id="{B11EA952-122C-4CC6-AD90-2CE008308FD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673" t="8548" r="2953" b="10981"/>
          <a:stretch/>
        </p:blipFill>
        <p:spPr>
          <a:xfrm flipH="1">
            <a:off x="0" y="0"/>
            <a:ext cx="12192000" cy="6858000"/>
          </a:xfrm>
          <a:prstGeom prst="rect">
            <a:avLst/>
          </a:prstGeom>
        </p:spPr>
      </p:pic>
      <p:sp>
        <p:nvSpPr>
          <p:cNvPr id="7" name="Rectangle 6">
            <a:extLst>
              <a:ext uri="{FF2B5EF4-FFF2-40B4-BE49-F238E27FC236}">
                <a16:creationId xmlns:a16="http://schemas.microsoft.com/office/drawing/2014/main" id="{CC9528DD-5083-494E-9443-7D3F68079574}"/>
              </a:ext>
            </a:extLst>
          </p:cNvPr>
          <p:cNvSpPr/>
          <p:nvPr userDrawn="1"/>
        </p:nvSpPr>
        <p:spPr bwMode="auto">
          <a:xfrm>
            <a:off x="267682" y="0"/>
            <a:ext cx="6274974" cy="4405023"/>
          </a:xfrm>
          <a:prstGeom prst="rect">
            <a:avLst/>
          </a:prstGeom>
          <a:solidFill>
            <a:srgbClr val="D83B01">
              <a:alpha val="86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Title 1">
            <a:extLst>
              <a:ext uri="{FF2B5EF4-FFF2-40B4-BE49-F238E27FC236}">
                <a16:creationId xmlns:a16="http://schemas.microsoft.com/office/drawing/2014/main" id="{97A99D0F-6FEF-45FD-9BFB-A41BFE9C2920}"/>
              </a:ext>
            </a:extLst>
          </p:cNvPr>
          <p:cNvSpPr>
            <a:spLocks noGrp="1"/>
          </p:cNvSpPr>
          <p:nvPr>
            <p:ph type="title"/>
          </p:nvPr>
        </p:nvSpPr>
        <p:spPr bwMode="auto">
          <a:xfrm>
            <a:off x="408161" y="1433201"/>
            <a:ext cx="5994016" cy="1793104"/>
          </a:xfrm>
          <a:noFill/>
        </p:spPr>
        <p:txBody>
          <a:bodyPr vert="horz" wrap="square" lIns="146304" tIns="91440" rIns="146304" bIns="91440" rtlCol="0" anchor="t" anchorCtr="0">
            <a:noAutofit/>
          </a:bodyPr>
          <a:lstStyle>
            <a:lvl1pPr>
              <a:defRPr lang="en-US" sz="4800" spc="-98" dirty="0">
                <a:gradFill>
                  <a:gsLst>
                    <a:gs pos="91720">
                      <a:srgbClr val="FFFFFF"/>
                    </a:gs>
                    <a:gs pos="75796">
                      <a:srgbClr val="FFFFFF"/>
                    </a:gs>
                  </a:gsLst>
                  <a:lin ang="5400000" scaled="0"/>
                </a:gradFill>
              </a:defRPr>
            </a:lvl1pPr>
          </a:lstStyle>
          <a:p>
            <a:pPr lvl="0"/>
            <a:endParaRPr lang="en-US" dirty="0"/>
          </a:p>
        </p:txBody>
      </p:sp>
      <p:pic>
        <p:nvPicPr>
          <p:cNvPr id="10" name="MS logo white - EMF">
            <a:extLst>
              <a:ext uri="{FF2B5EF4-FFF2-40B4-BE49-F238E27FC236}">
                <a16:creationId xmlns:a16="http://schemas.microsoft.com/office/drawing/2014/main" id="{E3495880-9D02-407A-B352-43F52FD0066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48640" y="476394"/>
            <a:ext cx="1423303" cy="304828"/>
          </a:xfrm>
          <a:prstGeom prst="rect">
            <a:avLst/>
          </a:prstGeom>
        </p:spPr>
      </p:pic>
      <p:sp>
        <p:nvSpPr>
          <p:cNvPr id="12" name="Rectangle 11">
            <a:extLst>
              <a:ext uri="{FF2B5EF4-FFF2-40B4-BE49-F238E27FC236}">
                <a16:creationId xmlns:a16="http://schemas.microsoft.com/office/drawing/2014/main" id="{B90D0FD1-1130-4CBE-87D4-61008AF03928}"/>
              </a:ext>
            </a:extLst>
          </p:cNvPr>
          <p:cNvSpPr/>
          <p:nvPr userDrawn="1"/>
        </p:nvSpPr>
        <p:spPr bwMode="auto">
          <a:xfrm>
            <a:off x="267682" y="4757642"/>
            <a:ext cx="6274974" cy="1301251"/>
          </a:xfrm>
          <a:prstGeom prst="rect">
            <a:avLst/>
          </a:prstGeom>
          <a:solidFill>
            <a:srgbClr val="D83B01">
              <a:alpha val="86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ext Placeholder 2">
            <a:extLst>
              <a:ext uri="{FF2B5EF4-FFF2-40B4-BE49-F238E27FC236}">
                <a16:creationId xmlns:a16="http://schemas.microsoft.com/office/drawing/2014/main" id="{9A6F117A-F686-4983-AE74-A446E053B1ED}"/>
              </a:ext>
            </a:extLst>
          </p:cNvPr>
          <p:cNvSpPr>
            <a:spLocks noGrp="1"/>
          </p:cNvSpPr>
          <p:nvPr>
            <p:ph type="body" sz="quarter" idx="14"/>
          </p:nvPr>
        </p:nvSpPr>
        <p:spPr bwMode="auto">
          <a:xfrm>
            <a:off x="533808" y="5174944"/>
            <a:ext cx="6276530" cy="553998"/>
          </a:xfrm>
          <a:noFill/>
        </p:spPr>
        <p:txBody>
          <a:bodyPr wrap="square" lIns="164592" tIns="109728" rIns="164592" bIns="109728">
            <a:spAutoFit/>
          </a:bodyPr>
          <a:lstStyle>
            <a:lvl1pPr marL="0" indent="0">
              <a:spcBef>
                <a:spcPts val="0"/>
              </a:spcBef>
              <a:buNone/>
              <a:defRPr sz="2400">
                <a:gradFill>
                  <a:gsLst>
                    <a:gs pos="94904">
                      <a:srgbClr val="FFFFFF"/>
                    </a:gs>
                    <a:gs pos="75796">
                      <a:srgbClr val="FFFFFF"/>
                    </a:gs>
                  </a:gsLst>
                  <a:lin ang="5400000" scaled="0"/>
                </a:gradFill>
                <a:latin typeface="+mn-lt"/>
              </a:defRPr>
            </a:lvl1pPr>
          </a:lstStyle>
          <a:p>
            <a:pPr lvl="0"/>
            <a:endParaRPr lang="en-US" dirty="0"/>
          </a:p>
        </p:txBody>
      </p:sp>
      <p:sp>
        <p:nvSpPr>
          <p:cNvPr id="13" name="Rectangle 12">
            <a:extLst>
              <a:ext uri="{FF2B5EF4-FFF2-40B4-BE49-F238E27FC236}">
                <a16:creationId xmlns:a16="http://schemas.microsoft.com/office/drawing/2014/main" id="{6109DC8C-F13F-4A37-A333-DA447753227D}"/>
              </a:ext>
            </a:extLst>
          </p:cNvPr>
          <p:cNvSpPr/>
          <p:nvPr userDrawn="1"/>
        </p:nvSpPr>
        <p:spPr>
          <a:xfrm>
            <a:off x="0" y="6787768"/>
            <a:ext cx="12191999" cy="91648"/>
          </a:xfrm>
          <a:prstGeom prst="rect">
            <a:avLst/>
          </a:prstGeom>
          <a:solidFill>
            <a:srgbClr val="D83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2467791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square  - 1">
    <p:bg>
      <p:bgPr>
        <a:solidFill>
          <a:srgbClr val="D83B01"/>
        </a:solidFill>
        <a:effectLst/>
      </p:bgPr>
    </p:bg>
    <p:spTree>
      <p:nvGrpSpPr>
        <p:cNvPr id="1" name=""/>
        <p:cNvGrpSpPr/>
        <p:nvPr/>
      </p:nvGrpSpPr>
      <p:grpSpPr>
        <a:xfrm>
          <a:off x="0" y="0"/>
          <a:ext cx="0" cy="0"/>
          <a:chOff x="0" y="0"/>
          <a:chExt cx="0" cy="0"/>
        </a:xfrm>
      </p:grpSpPr>
      <p:pic>
        <p:nvPicPr>
          <p:cNvPr id="8" name="Picture 7" descr="A picture containing person, tree, window, man&#10;&#10;Description generated with very high confidence">
            <a:extLst>
              <a:ext uri="{FF2B5EF4-FFF2-40B4-BE49-F238E27FC236}">
                <a16:creationId xmlns:a16="http://schemas.microsoft.com/office/drawing/2014/main" id="{DE89FA46-4C7D-4B75-BA7E-6DAED1FD00E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673" t="8548" r="44697" b="10981"/>
          <a:stretch/>
        </p:blipFill>
        <p:spPr>
          <a:xfrm flipH="1">
            <a:off x="5336302" y="0"/>
            <a:ext cx="6855697" cy="6858000"/>
          </a:xfrm>
          <a:prstGeom prst="rect">
            <a:avLst/>
          </a:prstGeom>
        </p:spPr>
      </p:pic>
      <p:sp>
        <p:nvSpPr>
          <p:cNvPr id="9" name="Title 1"/>
          <p:cNvSpPr>
            <a:spLocks noGrp="1"/>
          </p:cNvSpPr>
          <p:nvPr>
            <p:ph type="title"/>
          </p:nvPr>
        </p:nvSpPr>
        <p:spPr bwMode="auto">
          <a:xfrm>
            <a:off x="269302" y="2077815"/>
            <a:ext cx="4840694" cy="1799462"/>
          </a:xfrm>
          <a:noFill/>
        </p:spPr>
        <p:txBody>
          <a:bodyPr lIns="146304" tIns="91440" rIns="146304" bIns="91440" anchor="t" anchorCtr="0"/>
          <a:lstStyle>
            <a:lvl1pPr>
              <a:defRPr sz="5882" spc="-98" baseline="0">
                <a:gradFill>
                  <a:gsLst>
                    <a:gs pos="74359">
                      <a:schemeClr val="tx1"/>
                    </a:gs>
                    <a:gs pos="57576">
                      <a:schemeClr val="tx1"/>
                    </a:gs>
                  </a:gsLst>
                  <a:lin ang="5400000" scaled="0"/>
                </a:gradFill>
              </a:defRPr>
            </a:lvl1pPr>
          </a:lstStyle>
          <a:p>
            <a:endParaRPr lang="en-US" dirty="0"/>
          </a:p>
        </p:txBody>
      </p:sp>
      <p:sp>
        <p:nvSpPr>
          <p:cNvPr id="3" name="Text Placeholder 2"/>
          <p:cNvSpPr>
            <a:spLocks noGrp="1"/>
          </p:cNvSpPr>
          <p:nvPr>
            <p:ph type="body" sz="quarter" idx="14" hasCustomPrompt="1"/>
          </p:nvPr>
        </p:nvSpPr>
        <p:spPr bwMode="auto">
          <a:xfrm>
            <a:off x="267682" y="5292609"/>
            <a:ext cx="4840694" cy="717249"/>
          </a:xfrm>
        </p:spPr>
        <p:txBody>
          <a:bodyPr lIns="164592" tIns="109728" rIns="164592" bIns="109728">
            <a:noAutofit/>
          </a:bodyPr>
          <a:lstStyle>
            <a:lvl1pPr marL="0" indent="0">
              <a:spcBef>
                <a:spcPts val="0"/>
              </a:spcBef>
              <a:buNone/>
              <a:defRPr lang="en-US" sz="3137"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14367" rtl="0" eaLnBrk="1" fontAlgn="auto" latinLnBrk="0" hangingPunct="1">
              <a:lnSpc>
                <a:spcPct val="90000"/>
              </a:lnSpc>
              <a:spcBef>
                <a:spcPts val="0"/>
              </a:spcBef>
              <a:spcAft>
                <a:spcPts val="0"/>
              </a:spcAft>
              <a:buClrTx/>
              <a:buSzPct val="90000"/>
              <a:buFont typeface="Arial" pitchFamily="34" charset="0"/>
              <a:buNone/>
              <a:tabLst/>
            </a:pPr>
            <a:r>
              <a:rPr lang="en-US" dirty="0"/>
              <a:t>Date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sp>
        <p:nvSpPr>
          <p:cNvPr id="7" name="Rectangle 6">
            <a:extLst>
              <a:ext uri="{FF2B5EF4-FFF2-40B4-BE49-F238E27FC236}">
                <a16:creationId xmlns:a16="http://schemas.microsoft.com/office/drawing/2014/main" id="{C8872DBC-A87D-4AAC-9C41-31E82C6A6497}"/>
              </a:ext>
            </a:extLst>
          </p:cNvPr>
          <p:cNvSpPr/>
          <p:nvPr userDrawn="1"/>
        </p:nvSpPr>
        <p:spPr>
          <a:xfrm>
            <a:off x="0" y="6787768"/>
            <a:ext cx="12191999" cy="91648"/>
          </a:xfrm>
          <a:prstGeom prst="rect">
            <a:avLst/>
          </a:prstGeom>
          <a:solidFill>
            <a:srgbClr val="D83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39998359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427">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bg1"/>
        </a:solidFill>
        <a:effectLst/>
      </p:bgPr>
    </p:bg>
    <p:spTree>
      <p:nvGrpSpPr>
        <p:cNvPr id="1" name=""/>
        <p:cNvGrpSpPr/>
        <p:nvPr/>
      </p:nvGrpSpPr>
      <p:grpSpPr>
        <a:xfrm>
          <a:off x="0" y="0"/>
          <a:ext cx="0" cy="0"/>
          <a:chOff x="0" y="0"/>
          <a:chExt cx="0" cy="0"/>
        </a:xfrm>
      </p:grpSpPr>
      <p:pic>
        <p:nvPicPr>
          <p:cNvPr id="15" name="Picture 14" descr="A picture containing person, tree, window, man&#10;&#10;Description generated with very high confidence">
            <a:extLst>
              <a:ext uri="{FF2B5EF4-FFF2-40B4-BE49-F238E27FC236}">
                <a16:creationId xmlns:a16="http://schemas.microsoft.com/office/drawing/2014/main" id="{4D5D8CA6-DBEF-4A24-8472-05EDC7DF268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673" t="8548" r="2953" b="10981"/>
          <a:stretch/>
        </p:blipFill>
        <p:spPr>
          <a:xfrm flipH="1">
            <a:off x="0" y="0"/>
            <a:ext cx="12192000" cy="6858000"/>
          </a:xfrm>
          <a:prstGeom prst="rect">
            <a:avLst/>
          </a:prstGeom>
        </p:spPr>
      </p:pic>
      <p:sp>
        <p:nvSpPr>
          <p:cNvPr id="7" name="Rectangle 6">
            <a:extLst>
              <a:ext uri="{FF2B5EF4-FFF2-40B4-BE49-F238E27FC236}">
                <a16:creationId xmlns:a16="http://schemas.microsoft.com/office/drawing/2014/main" id="{CC9528DD-5083-494E-9443-7D3F68079574}"/>
              </a:ext>
            </a:extLst>
          </p:cNvPr>
          <p:cNvSpPr/>
          <p:nvPr userDrawn="1"/>
        </p:nvSpPr>
        <p:spPr bwMode="auto">
          <a:xfrm>
            <a:off x="267682" y="0"/>
            <a:ext cx="6274974" cy="6858000"/>
          </a:xfrm>
          <a:prstGeom prst="rect">
            <a:avLst/>
          </a:prstGeom>
          <a:solidFill>
            <a:srgbClr val="D83B01">
              <a:alpha val="7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pic>
        <p:nvPicPr>
          <p:cNvPr id="10" name="MS logo white - EMF">
            <a:extLst>
              <a:ext uri="{FF2B5EF4-FFF2-40B4-BE49-F238E27FC236}">
                <a16:creationId xmlns:a16="http://schemas.microsoft.com/office/drawing/2014/main" id="{E3495880-9D02-407A-B352-43F52FD0066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48640" y="476394"/>
            <a:ext cx="1423303" cy="304828"/>
          </a:xfrm>
          <a:prstGeom prst="rect">
            <a:avLst/>
          </a:prstGeom>
        </p:spPr>
      </p:pic>
      <p:sp>
        <p:nvSpPr>
          <p:cNvPr id="9" name="Text Placeholder 2">
            <a:extLst>
              <a:ext uri="{FF2B5EF4-FFF2-40B4-BE49-F238E27FC236}">
                <a16:creationId xmlns:a16="http://schemas.microsoft.com/office/drawing/2014/main" id="{9A6F117A-F686-4983-AE74-A446E053B1ED}"/>
              </a:ext>
            </a:extLst>
          </p:cNvPr>
          <p:cNvSpPr>
            <a:spLocks noGrp="1"/>
          </p:cNvSpPr>
          <p:nvPr>
            <p:ph type="body" sz="quarter" idx="14"/>
          </p:nvPr>
        </p:nvSpPr>
        <p:spPr bwMode="auto">
          <a:xfrm>
            <a:off x="533808" y="1365808"/>
            <a:ext cx="6276530" cy="553998"/>
          </a:xfrm>
          <a:noFill/>
        </p:spPr>
        <p:txBody>
          <a:bodyPr wrap="square" lIns="164592" tIns="109728" rIns="164592" bIns="109728">
            <a:spAutoFit/>
          </a:bodyPr>
          <a:lstStyle>
            <a:lvl1pPr marL="0" indent="0">
              <a:spcBef>
                <a:spcPts val="0"/>
              </a:spcBef>
              <a:buNone/>
              <a:defRPr sz="2400">
                <a:solidFill>
                  <a:schemeClr val="bg1"/>
                </a:solidFill>
                <a:latin typeface="+mj-lt"/>
              </a:defRPr>
            </a:lvl1pPr>
          </a:lstStyle>
          <a:p>
            <a:pPr lvl="0"/>
            <a:endParaRPr lang="en-US" dirty="0"/>
          </a:p>
        </p:txBody>
      </p:sp>
      <p:sp>
        <p:nvSpPr>
          <p:cNvPr id="30" name="Text Placeholder 2">
            <a:extLst>
              <a:ext uri="{FF2B5EF4-FFF2-40B4-BE49-F238E27FC236}">
                <a16:creationId xmlns:a16="http://schemas.microsoft.com/office/drawing/2014/main" id="{CD81AE92-810E-4C03-9B23-2C7E2633A768}"/>
              </a:ext>
            </a:extLst>
          </p:cNvPr>
          <p:cNvSpPr>
            <a:spLocks noGrp="1"/>
          </p:cNvSpPr>
          <p:nvPr>
            <p:ph type="body" sz="quarter" idx="15"/>
          </p:nvPr>
        </p:nvSpPr>
        <p:spPr bwMode="auto">
          <a:xfrm>
            <a:off x="533808" y="2085863"/>
            <a:ext cx="6276530" cy="553998"/>
          </a:xfrm>
          <a:noFill/>
        </p:spPr>
        <p:txBody>
          <a:bodyPr wrap="square" lIns="164592" tIns="109728" rIns="164592" bIns="109728">
            <a:spAutoFit/>
          </a:bodyPr>
          <a:lstStyle>
            <a:lvl1pPr marL="0" indent="0">
              <a:spcBef>
                <a:spcPts val="0"/>
              </a:spcBef>
              <a:buNone/>
              <a:defRPr sz="2400">
                <a:solidFill>
                  <a:schemeClr val="bg1"/>
                </a:solidFill>
                <a:latin typeface="+mj-lt"/>
              </a:defRPr>
            </a:lvl1pPr>
          </a:lstStyle>
          <a:p>
            <a:pPr lvl="0"/>
            <a:endParaRPr lang="en-US" dirty="0"/>
          </a:p>
        </p:txBody>
      </p:sp>
      <p:sp>
        <p:nvSpPr>
          <p:cNvPr id="32" name="Text Placeholder 2">
            <a:extLst>
              <a:ext uri="{FF2B5EF4-FFF2-40B4-BE49-F238E27FC236}">
                <a16:creationId xmlns:a16="http://schemas.microsoft.com/office/drawing/2014/main" id="{CE07AB7D-9EB9-4995-981B-B8ACD720A026}"/>
              </a:ext>
            </a:extLst>
          </p:cNvPr>
          <p:cNvSpPr>
            <a:spLocks noGrp="1"/>
          </p:cNvSpPr>
          <p:nvPr>
            <p:ph type="body" sz="quarter" idx="16"/>
          </p:nvPr>
        </p:nvSpPr>
        <p:spPr bwMode="auto">
          <a:xfrm>
            <a:off x="533808" y="2805918"/>
            <a:ext cx="6276530" cy="553998"/>
          </a:xfrm>
          <a:noFill/>
        </p:spPr>
        <p:txBody>
          <a:bodyPr wrap="square" lIns="164592" tIns="109728" rIns="164592" bIns="109728">
            <a:spAutoFit/>
          </a:bodyPr>
          <a:lstStyle>
            <a:lvl1pPr marL="0" indent="0">
              <a:spcBef>
                <a:spcPts val="0"/>
              </a:spcBef>
              <a:buNone/>
              <a:defRPr sz="2400">
                <a:solidFill>
                  <a:schemeClr val="bg1"/>
                </a:solidFill>
                <a:latin typeface="+mj-lt"/>
              </a:defRPr>
            </a:lvl1pPr>
          </a:lstStyle>
          <a:p>
            <a:pPr lvl="0"/>
            <a:endParaRPr lang="en-US" dirty="0"/>
          </a:p>
        </p:txBody>
      </p:sp>
      <p:sp>
        <p:nvSpPr>
          <p:cNvPr id="34" name="Text Placeholder 2">
            <a:extLst>
              <a:ext uri="{FF2B5EF4-FFF2-40B4-BE49-F238E27FC236}">
                <a16:creationId xmlns:a16="http://schemas.microsoft.com/office/drawing/2014/main" id="{59BF19B1-CF9D-4512-920A-796B140FF7AE}"/>
              </a:ext>
            </a:extLst>
          </p:cNvPr>
          <p:cNvSpPr>
            <a:spLocks noGrp="1"/>
          </p:cNvSpPr>
          <p:nvPr>
            <p:ph type="body" sz="quarter" idx="17"/>
          </p:nvPr>
        </p:nvSpPr>
        <p:spPr bwMode="auto">
          <a:xfrm>
            <a:off x="533808" y="3525973"/>
            <a:ext cx="6276530" cy="553998"/>
          </a:xfrm>
          <a:noFill/>
        </p:spPr>
        <p:txBody>
          <a:bodyPr wrap="square" lIns="164592" tIns="109728" rIns="164592" bIns="109728">
            <a:spAutoFit/>
          </a:bodyPr>
          <a:lstStyle>
            <a:lvl1pPr marL="0" indent="0">
              <a:spcBef>
                <a:spcPts val="0"/>
              </a:spcBef>
              <a:buNone/>
              <a:defRPr sz="2400">
                <a:solidFill>
                  <a:schemeClr val="bg1"/>
                </a:solidFill>
                <a:latin typeface="+mj-lt"/>
              </a:defRPr>
            </a:lvl1pPr>
          </a:lstStyle>
          <a:p>
            <a:pPr lvl="0"/>
            <a:endParaRPr lang="en-US" dirty="0"/>
          </a:p>
        </p:txBody>
      </p:sp>
      <p:sp>
        <p:nvSpPr>
          <p:cNvPr id="36" name="Text Placeholder 2">
            <a:extLst>
              <a:ext uri="{FF2B5EF4-FFF2-40B4-BE49-F238E27FC236}">
                <a16:creationId xmlns:a16="http://schemas.microsoft.com/office/drawing/2014/main" id="{54760685-4AC6-433D-985E-4052940B91D9}"/>
              </a:ext>
            </a:extLst>
          </p:cNvPr>
          <p:cNvSpPr>
            <a:spLocks noGrp="1"/>
          </p:cNvSpPr>
          <p:nvPr>
            <p:ph type="body" sz="quarter" idx="18"/>
          </p:nvPr>
        </p:nvSpPr>
        <p:spPr bwMode="auto">
          <a:xfrm>
            <a:off x="533808" y="4246028"/>
            <a:ext cx="6276530" cy="553998"/>
          </a:xfrm>
          <a:noFill/>
        </p:spPr>
        <p:txBody>
          <a:bodyPr wrap="square" lIns="164592" tIns="109728" rIns="164592" bIns="109728">
            <a:spAutoFit/>
          </a:bodyPr>
          <a:lstStyle>
            <a:lvl1pPr marL="0" indent="0">
              <a:spcBef>
                <a:spcPts val="0"/>
              </a:spcBef>
              <a:buNone/>
              <a:defRPr sz="2400">
                <a:solidFill>
                  <a:schemeClr val="bg1"/>
                </a:solidFill>
                <a:latin typeface="+mj-lt"/>
              </a:defRPr>
            </a:lvl1pPr>
          </a:lstStyle>
          <a:p>
            <a:pPr lvl="0"/>
            <a:endParaRPr lang="en-US" dirty="0"/>
          </a:p>
        </p:txBody>
      </p:sp>
      <p:sp>
        <p:nvSpPr>
          <p:cNvPr id="38" name="Text Placeholder 2">
            <a:extLst>
              <a:ext uri="{FF2B5EF4-FFF2-40B4-BE49-F238E27FC236}">
                <a16:creationId xmlns:a16="http://schemas.microsoft.com/office/drawing/2014/main" id="{492E0C66-0566-43D8-A9B2-0A32AC72DB1A}"/>
              </a:ext>
            </a:extLst>
          </p:cNvPr>
          <p:cNvSpPr>
            <a:spLocks noGrp="1"/>
          </p:cNvSpPr>
          <p:nvPr>
            <p:ph type="body" sz="quarter" idx="19"/>
          </p:nvPr>
        </p:nvSpPr>
        <p:spPr bwMode="auto">
          <a:xfrm>
            <a:off x="533808" y="4966083"/>
            <a:ext cx="6276530" cy="553998"/>
          </a:xfrm>
          <a:noFill/>
        </p:spPr>
        <p:txBody>
          <a:bodyPr wrap="square" lIns="164592" tIns="109728" rIns="164592" bIns="109728">
            <a:spAutoFit/>
          </a:bodyPr>
          <a:lstStyle>
            <a:lvl1pPr marL="0" indent="0">
              <a:spcBef>
                <a:spcPts val="0"/>
              </a:spcBef>
              <a:buNone/>
              <a:defRPr sz="2400">
                <a:solidFill>
                  <a:schemeClr val="bg1"/>
                </a:solidFill>
                <a:latin typeface="+mj-lt"/>
              </a:defRPr>
            </a:lvl1pPr>
          </a:lstStyle>
          <a:p>
            <a:pPr lvl="0"/>
            <a:endParaRPr lang="en-US" dirty="0"/>
          </a:p>
        </p:txBody>
      </p:sp>
      <p:sp>
        <p:nvSpPr>
          <p:cNvPr id="40" name="Text Placeholder 2">
            <a:extLst>
              <a:ext uri="{FF2B5EF4-FFF2-40B4-BE49-F238E27FC236}">
                <a16:creationId xmlns:a16="http://schemas.microsoft.com/office/drawing/2014/main" id="{5D5343D7-16F8-4588-AA9F-34296ED854C2}"/>
              </a:ext>
            </a:extLst>
          </p:cNvPr>
          <p:cNvSpPr>
            <a:spLocks noGrp="1"/>
          </p:cNvSpPr>
          <p:nvPr>
            <p:ph type="body" sz="quarter" idx="20"/>
          </p:nvPr>
        </p:nvSpPr>
        <p:spPr bwMode="auto">
          <a:xfrm>
            <a:off x="533808" y="5686138"/>
            <a:ext cx="6276530" cy="553998"/>
          </a:xfrm>
          <a:noFill/>
        </p:spPr>
        <p:txBody>
          <a:bodyPr wrap="square" lIns="164592" tIns="109728" rIns="164592" bIns="109728">
            <a:spAutoFit/>
          </a:bodyPr>
          <a:lstStyle>
            <a:lvl1pPr marL="0" indent="0">
              <a:spcBef>
                <a:spcPts val="0"/>
              </a:spcBef>
              <a:buNone/>
              <a:defRPr sz="2400">
                <a:solidFill>
                  <a:schemeClr val="bg1"/>
                </a:solidFill>
                <a:latin typeface="+mj-lt"/>
              </a:defRPr>
            </a:lvl1pPr>
          </a:lstStyle>
          <a:p>
            <a:pPr lvl="0"/>
            <a:endParaRPr lang="en-US" dirty="0"/>
          </a:p>
        </p:txBody>
      </p:sp>
      <p:sp>
        <p:nvSpPr>
          <p:cNvPr id="14" name="Rectangle 13">
            <a:extLst>
              <a:ext uri="{FF2B5EF4-FFF2-40B4-BE49-F238E27FC236}">
                <a16:creationId xmlns:a16="http://schemas.microsoft.com/office/drawing/2014/main" id="{8F55499D-31E6-485F-968C-A78D8344DA1C}"/>
              </a:ext>
            </a:extLst>
          </p:cNvPr>
          <p:cNvSpPr/>
          <p:nvPr userDrawn="1"/>
        </p:nvSpPr>
        <p:spPr>
          <a:xfrm>
            <a:off x="0" y="6787768"/>
            <a:ext cx="12191999" cy="91648"/>
          </a:xfrm>
          <a:prstGeom prst="rect">
            <a:avLst/>
          </a:prstGeom>
          <a:solidFill>
            <a:srgbClr val="D83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1475140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_Custom Layout">
    <p:bg>
      <p:bgPr>
        <a:solidFill>
          <a:schemeClr val="accent1"/>
        </a:solidFill>
        <a:effectLst/>
      </p:bgPr>
    </p:bg>
    <p:spTree>
      <p:nvGrpSpPr>
        <p:cNvPr id="1" name=""/>
        <p:cNvGrpSpPr/>
        <p:nvPr/>
      </p:nvGrpSpPr>
      <p:grpSpPr>
        <a:xfrm>
          <a:off x="0" y="0"/>
          <a:ext cx="0" cy="0"/>
          <a:chOff x="0" y="0"/>
          <a:chExt cx="0" cy="0"/>
        </a:xfrm>
      </p:grpSpPr>
      <p:pic>
        <p:nvPicPr>
          <p:cNvPr id="17" name="Picture 16" descr="A picture containing person, tree, window, man&#10;&#10;Description generated with very high confidence">
            <a:extLst>
              <a:ext uri="{FF2B5EF4-FFF2-40B4-BE49-F238E27FC236}">
                <a16:creationId xmlns:a16="http://schemas.microsoft.com/office/drawing/2014/main" id="{8F5A6659-A595-47B8-B666-5C19B9BE4B7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673" t="8548" r="2953" b="10981"/>
          <a:stretch/>
        </p:blipFill>
        <p:spPr>
          <a:xfrm flipH="1">
            <a:off x="0" y="0"/>
            <a:ext cx="12192000" cy="6858000"/>
          </a:xfrm>
          <a:prstGeom prst="rect">
            <a:avLst/>
          </a:prstGeom>
        </p:spPr>
      </p:pic>
      <p:sp>
        <p:nvSpPr>
          <p:cNvPr id="15" name="Rectangle 14">
            <a:extLst>
              <a:ext uri="{FF2B5EF4-FFF2-40B4-BE49-F238E27FC236}">
                <a16:creationId xmlns:a16="http://schemas.microsoft.com/office/drawing/2014/main" id="{7312E890-2394-41DA-A742-643FA7FF0B8C}"/>
              </a:ext>
            </a:extLst>
          </p:cNvPr>
          <p:cNvSpPr/>
          <p:nvPr userDrawn="1"/>
        </p:nvSpPr>
        <p:spPr bwMode="auto">
          <a:xfrm>
            <a:off x="6542656" y="1"/>
            <a:ext cx="5649344" cy="6858000"/>
          </a:xfrm>
          <a:prstGeom prst="rect">
            <a:avLst/>
          </a:prstGeom>
          <a:gradFill>
            <a:gsLst>
              <a:gs pos="0">
                <a:schemeClr val="bg2">
                  <a:lumMod val="10000"/>
                  <a:alpha val="0"/>
                </a:schemeClr>
              </a:gs>
              <a:gs pos="100000">
                <a:schemeClr val="bg2">
                  <a:lumMod val="10000"/>
                  <a:alpha val="71000"/>
                </a:schemeClr>
              </a:gs>
            </a:gsLst>
            <a:lin ang="42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a:extLst>
              <a:ext uri="{FF2B5EF4-FFF2-40B4-BE49-F238E27FC236}">
                <a16:creationId xmlns:a16="http://schemas.microsoft.com/office/drawing/2014/main" id="{CC9528DD-5083-494E-9443-7D3F68079574}"/>
              </a:ext>
            </a:extLst>
          </p:cNvPr>
          <p:cNvSpPr/>
          <p:nvPr userDrawn="1"/>
        </p:nvSpPr>
        <p:spPr bwMode="auto">
          <a:xfrm>
            <a:off x="267682" y="0"/>
            <a:ext cx="6274974" cy="6858000"/>
          </a:xfrm>
          <a:prstGeom prst="rect">
            <a:avLst/>
          </a:prstGeom>
          <a:solidFill>
            <a:srgbClr val="D83B01">
              <a:alpha val="7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pic>
        <p:nvPicPr>
          <p:cNvPr id="10" name="MS logo white - EMF">
            <a:extLst>
              <a:ext uri="{FF2B5EF4-FFF2-40B4-BE49-F238E27FC236}">
                <a16:creationId xmlns:a16="http://schemas.microsoft.com/office/drawing/2014/main" id="{E3495880-9D02-407A-B352-43F52FD0066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48640" y="476394"/>
            <a:ext cx="1423303" cy="304828"/>
          </a:xfrm>
          <a:prstGeom prst="rect">
            <a:avLst/>
          </a:prstGeom>
        </p:spPr>
      </p:pic>
      <p:sp>
        <p:nvSpPr>
          <p:cNvPr id="9" name="Text Placeholder 2">
            <a:extLst>
              <a:ext uri="{FF2B5EF4-FFF2-40B4-BE49-F238E27FC236}">
                <a16:creationId xmlns:a16="http://schemas.microsoft.com/office/drawing/2014/main" id="{9A6F117A-F686-4983-AE74-A446E053B1ED}"/>
              </a:ext>
            </a:extLst>
          </p:cNvPr>
          <p:cNvSpPr>
            <a:spLocks noGrp="1"/>
          </p:cNvSpPr>
          <p:nvPr>
            <p:ph type="body" sz="quarter" idx="14"/>
          </p:nvPr>
        </p:nvSpPr>
        <p:spPr bwMode="auto">
          <a:xfrm>
            <a:off x="533808" y="1365808"/>
            <a:ext cx="6276530" cy="553998"/>
          </a:xfrm>
          <a:noFill/>
        </p:spPr>
        <p:txBody>
          <a:bodyPr wrap="square" lIns="164592" tIns="109728" rIns="164592" bIns="109728">
            <a:spAutoFit/>
          </a:bodyPr>
          <a:lstStyle>
            <a:lvl1pPr marL="0" indent="0">
              <a:spcBef>
                <a:spcPts val="0"/>
              </a:spcBef>
              <a:buNone/>
              <a:defRPr sz="2400">
                <a:solidFill>
                  <a:schemeClr val="bg1"/>
                </a:solidFill>
                <a:latin typeface="+mj-lt"/>
              </a:defRPr>
            </a:lvl1pPr>
          </a:lstStyle>
          <a:p>
            <a:pPr lvl="0"/>
            <a:endParaRPr lang="en-US" dirty="0"/>
          </a:p>
        </p:txBody>
      </p:sp>
      <p:sp>
        <p:nvSpPr>
          <p:cNvPr id="30" name="Text Placeholder 2">
            <a:extLst>
              <a:ext uri="{FF2B5EF4-FFF2-40B4-BE49-F238E27FC236}">
                <a16:creationId xmlns:a16="http://schemas.microsoft.com/office/drawing/2014/main" id="{CD81AE92-810E-4C03-9B23-2C7E2633A768}"/>
              </a:ext>
            </a:extLst>
          </p:cNvPr>
          <p:cNvSpPr>
            <a:spLocks noGrp="1"/>
          </p:cNvSpPr>
          <p:nvPr>
            <p:ph type="body" sz="quarter" idx="15"/>
          </p:nvPr>
        </p:nvSpPr>
        <p:spPr bwMode="auto">
          <a:xfrm>
            <a:off x="533808" y="2085863"/>
            <a:ext cx="6276530" cy="553998"/>
          </a:xfrm>
          <a:noFill/>
        </p:spPr>
        <p:txBody>
          <a:bodyPr wrap="square" lIns="164592" tIns="109728" rIns="164592" bIns="109728">
            <a:spAutoFit/>
          </a:bodyPr>
          <a:lstStyle>
            <a:lvl1pPr marL="0" indent="0">
              <a:spcBef>
                <a:spcPts val="0"/>
              </a:spcBef>
              <a:buNone/>
              <a:defRPr sz="2400">
                <a:solidFill>
                  <a:schemeClr val="bg1"/>
                </a:solidFill>
                <a:latin typeface="+mj-lt"/>
              </a:defRPr>
            </a:lvl1pPr>
          </a:lstStyle>
          <a:p>
            <a:pPr lvl="0"/>
            <a:endParaRPr lang="en-US" dirty="0"/>
          </a:p>
        </p:txBody>
      </p:sp>
      <p:sp>
        <p:nvSpPr>
          <p:cNvPr id="32" name="Text Placeholder 2">
            <a:extLst>
              <a:ext uri="{FF2B5EF4-FFF2-40B4-BE49-F238E27FC236}">
                <a16:creationId xmlns:a16="http://schemas.microsoft.com/office/drawing/2014/main" id="{CE07AB7D-9EB9-4995-981B-B8ACD720A026}"/>
              </a:ext>
            </a:extLst>
          </p:cNvPr>
          <p:cNvSpPr>
            <a:spLocks noGrp="1"/>
          </p:cNvSpPr>
          <p:nvPr>
            <p:ph type="body" sz="quarter" idx="16"/>
          </p:nvPr>
        </p:nvSpPr>
        <p:spPr bwMode="auto">
          <a:xfrm>
            <a:off x="533808" y="2805918"/>
            <a:ext cx="6276530" cy="553998"/>
          </a:xfrm>
          <a:noFill/>
        </p:spPr>
        <p:txBody>
          <a:bodyPr wrap="square" lIns="164592" tIns="109728" rIns="164592" bIns="109728">
            <a:spAutoFit/>
          </a:bodyPr>
          <a:lstStyle>
            <a:lvl1pPr marL="0" indent="0">
              <a:spcBef>
                <a:spcPts val="0"/>
              </a:spcBef>
              <a:buNone/>
              <a:defRPr sz="2400">
                <a:solidFill>
                  <a:schemeClr val="bg1"/>
                </a:solidFill>
                <a:latin typeface="+mj-lt"/>
              </a:defRPr>
            </a:lvl1pPr>
          </a:lstStyle>
          <a:p>
            <a:pPr lvl="0"/>
            <a:endParaRPr lang="en-US" dirty="0"/>
          </a:p>
        </p:txBody>
      </p:sp>
      <p:sp>
        <p:nvSpPr>
          <p:cNvPr id="34" name="Text Placeholder 2">
            <a:extLst>
              <a:ext uri="{FF2B5EF4-FFF2-40B4-BE49-F238E27FC236}">
                <a16:creationId xmlns:a16="http://schemas.microsoft.com/office/drawing/2014/main" id="{59BF19B1-CF9D-4512-920A-796B140FF7AE}"/>
              </a:ext>
            </a:extLst>
          </p:cNvPr>
          <p:cNvSpPr>
            <a:spLocks noGrp="1"/>
          </p:cNvSpPr>
          <p:nvPr>
            <p:ph type="body" sz="quarter" idx="17"/>
          </p:nvPr>
        </p:nvSpPr>
        <p:spPr bwMode="auto">
          <a:xfrm>
            <a:off x="533808" y="3525973"/>
            <a:ext cx="6276530" cy="553998"/>
          </a:xfrm>
          <a:noFill/>
        </p:spPr>
        <p:txBody>
          <a:bodyPr wrap="square" lIns="164592" tIns="109728" rIns="164592" bIns="109728">
            <a:spAutoFit/>
          </a:bodyPr>
          <a:lstStyle>
            <a:lvl1pPr marL="0" indent="0">
              <a:spcBef>
                <a:spcPts val="0"/>
              </a:spcBef>
              <a:buNone/>
              <a:defRPr sz="2400">
                <a:solidFill>
                  <a:schemeClr val="bg1"/>
                </a:solidFill>
                <a:latin typeface="+mj-lt"/>
              </a:defRPr>
            </a:lvl1pPr>
          </a:lstStyle>
          <a:p>
            <a:pPr lvl="0"/>
            <a:endParaRPr lang="en-US" dirty="0"/>
          </a:p>
        </p:txBody>
      </p:sp>
      <p:sp>
        <p:nvSpPr>
          <p:cNvPr id="36" name="Text Placeholder 2">
            <a:extLst>
              <a:ext uri="{FF2B5EF4-FFF2-40B4-BE49-F238E27FC236}">
                <a16:creationId xmlns:a16="http://schemas.microsoft.com/office/drawing/2014/main" id="{54760685-4AC6-433D-985E-4052940B91D9}"/>
              </a:ext>
            </a:extLst>
          </p:cNvPr>
          <p:cNvSpPr>
            <a:spLocks noGrp="1"/>
          </p:cNvSpPr>
          <p:nvPr>
            <p:ph type="body" sz="quarter" idx="18"/>
          </p:nvPr>
        </p:nvSpPr>
        <p:spPr bwMode="auto">
          <a:xfrm>
            <a:off x="533808" y="4246028"/>
            <a:ext cx="6276530" cy="553998"/>
          </a:xfrm>
          <a:noFill/>
        </p:spPr>
        <p:txBody>
          <a:bodyPr wrap="square" lIns="164592" tIns="109728" rIns="164592" bIns="109728">
            <a:spAutoFit/>
          </a:bodyPr>
          <a:lstStyle>
            <a:lvl1pPr marL="0" indent="0">
              <a:spcBef>
                <a:spcPts val="0"/>
              </a:spcBef>
              <a:buNone/>
              <a:defRPr sz="2400">
                <a:solidFill>
                  <a:schemeClr val="bg1"/>
                </a:solidFill>
                <a:latin typeface="+mj-lt"/>
              </a:defRPr>
            </a:lvl1pPr>
          </a:lstStyle>
          <a:p>
            <a:pPr lvl="0"/>
            <a:endParaRPr lang="en-US" dirty="0"/>
          </a:p>
        </p:txBody>
      </p:sp>
      <p:sp>
        <p:nvSpPr>
          <p:cNvPr id="38" name="Text Placeholder 2">
            <a:extLst>
              <a:ext uri="{FF2B5EF4-FFF2-40B4-BE49-F238E27FC236}">
                <a16:creationId xmlns:a16="http://schemas.microsoft.com/office/drawing/2014/main" id="{492E0C66-0566-43D8-A9B2-0A32AC72DB1A}"/>
              </a:ext>
            </a:extLst>
          </p:cNvPr>
          <p:cNvSpPr>
            <a:spLocks noGrp="1"/>
          </p:cNvSpPr>
          <p:nvPr>
            <p:ph type="body" sz="quarter" idx="19"/>
          </p:nvPr>
        </p:nvSpPr>
        <p:spPr bwMode="auto">
          <a:xfrm>
            <a:off x="533808" y="4966083"/>
            <a:ext cx="6276530" cy="553998"/>
          </a:xfrm>
          <a:noFill/>
        </p:spPr>
        <p:txBody>
          <a:bodyPr wrap="square" lIns="164592" tIns="109728" rIns="164592" bIns="109728">
            <a:spAutoFit/>
          </a:bodyPr>
          <a:lstStyle>
            <a:lvl1pPr marL="0" indent="0">
              <a:spcBef>
                <a:spcPts val="0"/>
              </a:spcBef>
              <a:buNone/>
              <a:defRPr sz="2400">
                <a:solidFill>
                  <a:schemeClr val="bg1"/>
                </a:solidFill>
                <a:latin typeface="+mj-lt"/>
              </a:defRPr>
            </a:lvl1pPr>
          </a:lstStyle>
          <a:p>
            <a:pPr lvl="0"/>
            <a:endParaRPr lang="en-US" dirty="0"/>
          </a:p>
        </p:txBody>
      </p:sp>
      <p:sp>
        <p:nvSpPr>
          <p:cNvPr id="40" name="Text Placeholder 2">
            <a:extLst>
              <a:ext uri="{FF2B5EF4-FFF2-40B4-BE49-F238E27FC236}">
                <a16:creationId xmlns:a16="http://schemas.microsoft.com/office/drawing/2014/main" id="{5D5343D7-16F8-4588-AA9F-34296ED854C2}"/>
              </a:ext>
            </a:extLst>
          </p:cNvPr>
          <p:cNvSpPr>
            <a:spLocks noGrp="1"/>
          </p:cNvSpPr>
          <p:nvPr>
            <p:ph type="body" sz="quarter" idx="20"/>
          </p:nvPr>
        </p:nvSpPr>
        <p:spPr bwMode="auto">
          <a:xfrm>
            <a:off x="533808" y="5686138"/>
            <a:ext cx="6276530" cy="553998"/>
          </a:xfrm>
          <a:noFill/>
        </p:spPr>
        <p:txBody>
          <a:bodyPr wrap="square" lIns="164592" tIns="109728" rIns="164592" bIns="109728">
            <a:spAutoFit/>
          </a:bodyPr>
          <a:lstStyle>
            <a:lvl1pPr marL="0" indent="0">
              <a:spcBef>
                <a:spcPts val="0"/>
              </a:spcBef>
              <a:buNone/>
              <a:defRPr sz="2400">
                <a:solidFill>
                  <a:schemeClr val="bg1"/>
                </a:solidFill>
                <a:latin typeface="+mj-lt"/>
              </a:defRPr>
            </a:lvl1pPr>
          </a:lstStyle>
          <a:p>
            <a:pPr lvl="0"/>
            <a:endParaRPr lang="en-US" dirty="0"/>
          </a:p>
        </p:txBody>
      </p:sp>
      <p:sp>
        <p:nvSpPr>
          <p:cNvPr id="13" name="Text Placeholder 2">
            <a:extLst>
              <a:ext uri="{FF2B5EF4-FFF2-40B4-BE49-F238E27FC236}">
                <a16:creationId xmlns:a16="http://schemas.microsoft.com/office/drawing/2014/main" id="{32065896-258F-4541-B596-93530E700CFD}"/>
              </a:ext>
            </a:extLst>
          </p:cNvPr>
          <p:cNvSpPr>
            <a:spLocks noGrp="1"/>
          </p:cNvSpPr>
          <p:nvPr>
            <p:ph type="body" sz="quarter" idx="21"/>
          </p:nvPr>
        </p:nvSpPr>
        <p:spPr bwMode="auto">
          <a:xfrm>
            <a:off x="7076464" y="1365807"/>
            <a:ext cx="4667613" cy="553998"/>
          </a:xfrm>
          <a:noFill/>
        </p:spPr>
        <p:txBody>
          <a:bodyPr wrap="square" lIns="164592" tIns="109728" rIns="164592" bIns="109728">
            <a:spAutoFit/>
          </a:bodyPr>
          <a:lstStyle>
            <a:lvl1pPr marL="0" indent="0">
              <a:spcBef>
                <a:spcPts val="0"/>
              </a:spcBef>
              <a:spcAft>
                <a:spcPts val="1800"/>
              </a:spcAft>
              <a:buNone/>
              <a:defRPr sz="2400" b="0">
                <a:solidFill>
                  <a:schemeClr val="bg1"/>
                </a:solidFill>
                <a:latin typeface="+mn-lt"/>
              </a:defRPr>
            </a:lvl1pPr>
          </a:lstStyle>
          <a:p>
            <a:pPr lvl="0"/>
            <a:endParaRPr lang="en-US" dirty="0"/>
          </a:p>
        </p:txBody>
      </p:sp>
      <p:sp>
        <p:nvSpPr>
          <p:cNvPr id="16" name="Rectangle 15">
            <a:extLst>
              <a:ext uri="{FF2B5EF4-FFF2-40B4-BE49-F238E27FC236}">
                <a16:creationId xmlns:a16="http://schemas.microsoft.com/office/drawing/2014/main" id="{12AEF37D-669B-433D-A97B-0546181D13DD}"/>
              </a:ext>
            </a:extLst>
          </p:cNvPr>
          <p:cNvSpPr/>
          <p:nvPr userDrawn="1"/>
        </p:nvSpPr>
        <p:spPr>
          <a:xfrm>
            <a:off x="0" y="6787768"/>
            <a:ext cx="12191999" cy="91648"/>
          </a:xfrm>
          <a:prstGeom prst="rect">
            <a:avLst/>
          </a:prstGeom>
          <a:solidFill>
            <a:srgbClr val="D83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554452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accent1"/>
        </a:solidFill>
        <a:effectLst/>
      </p:bgPr>
    </p:bg>
    <p:spTree>
      <p:nvGrpSpPr>
        <p:cNvPr id="1" name=""/>
        <p:cNvGrpSpPr/>
        <p:nvPr/>
      </p:nvGrpSpPr>
      <p:grpSpPr>
        <a:xfrm>
          <a:off x="0" y="0"/>
          <a:ext cx="0" cy="0"/>
          <a:chOff x="0" y="0"/>
          <a:chExt cx="0" cy="0"/>
        </a:xfrm>
      </p:grpSpPr>
      <p:pic>
        <p:nvPicPr>
          <p:cNvPr id="11" name="Picture 10" descr="A picture containing person, tree, window, man&#10;&#10;Description generated with very high confidence">
            <a:extLst>
              <a:ext uri="{FF2B5EF4-FFF2-40B4-BE49-F238E27FC236}">
                <a16:creationId xmlns:a16="http://schemas.microsoft.com/office/drawing/2014/main" id="{B1482880-4FEC-4905-89AE-D24C9581070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673" t="8548" r="2953" b="10981"/>
          <a:stretch/>
        </p:blipFill>
        <p:spPr>
          <a:xfrm flipH="1">
            <a:off x="0" y="0"/>
            <a:ext cx="12192000" cy="6858000"/>
          </a:xfrm>
          <a:prstGeom prst="rect">
            <a:avLst/>
          </a:prstGeom>
        </p:spPr>
      </p:pic>
      <p:sp>
        <p:nvSpPr>
          <p:cNvPr id="15" name="Rectangle 14">
            <a:extLst>
              <a:ext uri="{FF2B5EF4-FFF2-40B4-BE49-F238E27FC236}">
                <a16:creationId xmlns:a16="http://schemas.microsoft.com/office/drawing/2014/main" id="{7312E890-2394-41DA-A742-643FA7FF0B8C}"/>
              </a:ext>
            </a:extLst>
          </p:cNvPr>
          <p:cNvSpPr/>
          <p:nvPr userDrawn="1"/>
        </p:nvSpPr>
        <p:spPr bwMode="auto">
          <a:xfrm>
            <a:off x="6542656" y="1"/>
            <a:ext cx="5649344" cy="6858000"/>
          </a:xfrm>
          <a:prstGeom prst="rect">
            <a:avLst/>
          </a:prstGeom>
          <a:gradFill>
            <a:gsLst>
              <a:gs pos="0">
                <a:schemeClr val="bg2">
                  <a:lumMod val="10000"/>
                  <a:alpha val="0"/>
                </a:schemeClr>
              </a:gs>
              <a:gs pos="100000">
                <a:schemeClr val="bg2">
                  <a:lumMod val="10000"/>
                  <a:alpha val="71000"/>
                </a:schemeClr>
              </a:gs>
            </a:gsLst>
            <a:lin ang="42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a:extLst>
              <a:ext uri="{FF2B5EF4-FFF2-40B4-BE49-F238E27FC236}">
                <a16:creationId xmlns:a16="http://schemas.microsoft.com/office/drawing/2014/main" id="{CC9528DD-5083-494E-9443-7D3F68079574}"/>
              </a:ext>
            </a:extLst>
          </p:cNvPr>
          <p:cNvSpPr/>
          <p:nvPr userDrawn="1"/>
        </p:nvSpPr>
        <p:spPr bwMode="auto">
          <a:xfrm>
            <a:off x="267682" y="0"/>
            <a:ext cx="6274974" cy="6858000"/>
          </a:xfrm>
          <a:prstGeom prst="rect">
            <a:avLst/>
          </a:prstGeom>
          <a:solidFill>
            <a:srgbClr val="D83B01">
              <a:alpha val="7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pic>
        <p:nvPicPr>
          <p:cNvPr id="10" name="MS logo white - EMF">
            <a:extLst>
              <a:ext uri="{FF2B5EF4-FFF2-40B4-BE49-F238E27FC236}">
                <a16:creationId xmlns:a16="http://schemas.microsoft.com/office/drawing/2014/main" id="{E3495880-9D02-407A-B352-43F52FD0066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48640" y="476394"/>
            <a:ext cx="1423303" cy="304828"/>
          </a:xfrm>
          <a:prstGeom prst="rect">
            <a:avLst/>
          </a:prstGeom>
        </p:spPr>
      </p:pic>
      <p:sp>
        <p:nvSpPr>
          <p:cNvPr id="21" name="Rectangle 20">
            <a:extLst>
              <a:ext uri="{FF2B5EF4-FFF2-40B4-BE49-F238E27FC236}">
                <a16:creationId xmlns:a16="http://schemas.microsoft.com/office/drawing/2014/main" id="{B6D25CFA-6E13-4638-A2C5-526713B11CF3}"/>
              </a:ext>
            </a:extLst>
          </p:cNvPr>
          <p:cNvSpPr/>
          <p:nvPr userDrawn="1"/>
        </p:nvSpPr>
        <p:spPr bwMode="auto">
          <a:xfrm>
            <a:off x="-1" y="1289836"/>
            <a:ext cx="7012833" cy="2314601"/>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2" name="Text Placeholder 2">
            <a:extLst>
              <a:ext uri="{FF2B5EF4-FFF2-40B4-BE49-F238E27FC236}">
                <a16:creationId xmlns:a16="http://schemas.microsoft.com/office/drawing/2014/main" id="{0E48450E-D54B-4315-8CA8-8C9F70B4AC11}"/>
              </a:ext>
            </a:extLst>
          </p:cNvPr>
          <p:cNvSpPr>
            <a:spLocks noGrp="1"/>
          </p:cNvSpPr>
          <p:nvPr>
            <p:ph type="body" sz="quarter" idx="14"/>
          </p:nvPr>
        </p:nvSpPr>
        <p:spPr>
          <a:xfrm>
            <a:off x="533808" y="1365807"/>
            <a:ext cx="5999899" cy="1680460"/>
          </a:xfrm>
        </p:spPr>
        <p:txBody>
          <a:bodyPr/>
          <a:lstStyle>
            <a:lvl1pPr marL="0" indent="0">
              <a:buNone/>
              <a:defRPr>
                <a:solidFill>
                  <a:schemeClr val="bg1"/>
                </a:solidFill>
              </a:defRPr>
            </a:lvl1pPr>
          </a:lstStyle>
          <a:p>
            <a:r>
              <a:rPr lang="en-US" sz="5400" dirty="0"/>
              <a:t>Execution Guidance </a:t>
            </a:r>
            <a:br>
              <a:rPr lang="en-US" sz="5400" dirty="0"/>
            </a:br>
            <a:r>
              <a:rPr lang="en-US" sz="5400" dirty="0"/>
              <a:t>&amp; Assets</a:t>
            </a:r>
          </a:p>
        </p:txBody>
      </p:sp>
      <p:sp>
        <p:nvSpPr>
          <p:cNvPr id="24" name="Rectangle 3">
            <a:extLst>
              <a:ext uri="{FF2B5EF4-FFF2-40B4-BE49-F238E27FC236}">
                <a16:creationId xmlns:a16="http://schemas.microsoft.com/office/drawing/2014/main" id="{34BA23A6-8344-46EF-B2C5-823124E253DC}"/>
              </a:ext>
            </a:extLst>
          </p:cNvPr>
          <p:cNvSpPr>
            <a:spLocks/>
          </p:cNvSpPr>
          <p:nvPr userDrawn="1"/>
        </p:nvSpPr>
        <p:spPr bwMode="auto">
          <a:xfrm flipH="1">
            <a:off x="6989967" y="1289836"/>
            <a:ext cx="45719" cy="2314601"/>
          </a:xfrm>
          <a:prstGeom prst="rect">
            <a:avLst/>
          </a:prstGeom>
          <a:solidFill>
            <a:schemeClr val="bg2"/>
          </a:solidFill>
          <a:ln>
            <a:noFill/>
          </a:ln>
          <a:extLst/>
        </p:spPr>
        <p:txBody>
          <a:bodyPr lIns="121903" tIns="121903" rIns="121903" bIns="121903" anchor="t"/>
          <a:lstStyle/>
          <a:p>
            <a:pPr marL="537517" marR="0" lvl="0" indent="0" algn="l" defTabSz="914075" rtl="0" eaLnBrk="1" fontAlgn="auto" latinLnBrk="0" hangingPunct="1">
              <a:lnSpc>
                <a:spcPct val="90000"/>
              </a:lnSpc>
              <a:spcBef>
                <a:spcPts val="400"/>
              </a:spcBef>
              <a:spcAft>
                <a:spcPts val="0"/>
              </a:spcAft>
              <a:buClrTx/>
              <a:buSzTx/>
              <a:buFontTx/>
              <a:buNone/>
              <a:tabLst/>
              <a:defRPr/>
            </a:pPr>
            <a:endParaRPr kumimoji="0" lang="en-US" sz="1000" b="0" i="0" u="none" strike="noStrike" kern="0" cap="none" spc="0" normalizeH="0" baseline="0" noProof="0" dirty="0">
              <a:ln>
                <a:noFill/>
              </a:ln>
              <a:solidFill>
                <a:srgbClr val="FFFFFF"/>
              </a:solidFill>
              <a:effectLst/>
              <a:uLnTx/>
              <a:uFillTx/>
              <a:latin typeface="Calibri" panose="020F0502020204030204"/>
              <a:ea typeface="ＭＳ Ｐゴシック" charset="0"/>
              <a:cs typeface="Segoe Light"/>
              <a:sym typeface="Eurostile" charset="0"/>
            </a:endParaRPr>
          </a:p>
          <a:p>
            <a:pPr marL="0" marR="0" lvl="0" indent="0" algn="l" defTabSz="914075" rtl="0" eaLnBrk="1" fontAlgn="auto" latinLnBrk="0" hangingPunct="1">
              <a:lnSpc>
                <a:spcPct val="90000"/>
              </a:lnSpc>
              <a:spcBef>
                <a:spcPts val="1600"/>
              </a:spcBef>
              <a:spcAft>
                <a:spcPts val="40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Calibri" panose="020F0502020204030204"/>
              <a:ea typeface="ＭＳ Ｐゴシック" charset="0"/>
              <a:cs typeface="Segoe Light"/>
              <a:sym typeface="Eurostile" charset="0"/>
            </a:endParaRPr>
          </a:p>
        </p:txBody>
      </p:sp>
      <p:sp>
        <p:nvSpPr>
          <p:cNvPr id="25" name="Text Placeholder 2">
            <a:extLst>
              <a:ext uri="{FF2B5EF4-FFF2-40B4-BE49-F238E27FC236}">
                <a16:creationId xmlns:a16="http://schemas.microsoft.com/office/drawing/2014/main" id="{B60E649A-AA44-49D2-A2A8-BB53B2E22785}"/>
              </a:ext>
            </a:extLst>
          </p:cNvPr>
          <p:cNvSpPr>
            <a:spLocks noGrp="1"/>
          </p:cNvSpPr>
          <p:nvPr>
            <p:ph type="body" sz="quarter" idx="21"/>
          </p:nvPr>
        </p:nvSpPr>
        <p:spPr bwMode="auto">
          <a:xfrm>
            <a:off x="7076464" y="1365807"/>
            <a:ext cx="4667613" cy="553998"/>
          </a:xfrm>
          <a:noFill/>
        </p:spPr>
        <p:txBody>
          <a:bodyPr wrap="square" lIns="164592" tIns="109728" rIns="164592" bIns="109728">
            <a:spAutoFit/>
          </a:bodyPr>
          <a:lstStyle>
            <a:lvl1pPr marL="0" indent="0">
              <a:spcBef>
                <a:spcPts val="0"/>
              </a:spcBef>
              <a:spcAft>
                <a:spcPts val="1800"/>
              </a:spcAft>
              <a:buNone/>
              <a:defRPr sz="2400" b="0">
                <a:solidFill>
                  <a:schemeClr val="bg1"/>
                </a:solidFill>
                <a:latin typeface="+mn-lt"/>
              </a:defRPr>
            </a:lvl1pPr>
          </a:lstStyle>
          <a:p>
            <a:pPr lvl="0"/>
            <a:endParaRPr lang="en-US" dirty="0"/>
          </a:p>
        </p:txBody>
      </p:sp>
      <p:sp>
        <p:nvSpPr>
          <p:cNvPr id="26" name="Rectangle 25">
            <a:extLst>
              <a:ext uri="{FF2B5EF4-FFF2-40B4-BE49-F238E27FC236}">
                <a16:creationId xmlns:a16="http://schemas.microsoft.com/office/drawing/2014/main" id="{CF15AB5B-96FA-441E-A731-780656B6391D}"/>
              </a:ext>
            </a:extLst>
          </p:cNvPr>
          <p:cNvSpPr/>
          <p:nvPr userDrawn="1"/>
        </p:nvSpPr>
        <p:spPr>
          <a:xfrm>
            <a:off x="0" y="6787768"/>
            <a:ext cx="12191999" cy="91648"/>
          </a:xfrm>
          <a:prstGeom prst="rect">
            <a:avLst/>
          </a:prstGeom>
          <a:solidFill>
            <a:srgbClr val="D83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2729513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3" y="2093526"/>
            <a:ext cx="8964185" cy="1793090"/>
          </a:xfrm>
          <a:noFill/>
        </p:spPr>
        <p:txBody>
          <a:bodyPr lIns="146304" tIns="91440" rIns="146304" bIns="91440" anchor="t" anchorCtr="0"/>
          <a:lstStyle>
            <a:lvl1pPr>
              <a:defRPr sz="5292" spc="-98" baseline="0">
                <a:solidFill>
                  <a:srgbClr val="D83B01"/>
                </a:solidFill>
              </a:defRPr>
            </a:lvl1pPr>
          </a:lstStyle>
          <a:p>
            <a:r>
              <a:rPr lang="en-US" dirty="0"/>
              <a:t>Presentation title</a:t>
            </a:r>
          </a:p>
        </p:txBody>
      </p:sp>
      <p:sp>
        <p:nvSpPr>
          <p:cNvPr id="5" name="Text Placeholder 4"/>
          <p:cNvSpPr>
            <a:spLocks noGrp="1"/>
          </p:cNvSpPr>
          <p:nvPr>
            <p:ph type="body" sz="quarter" idx="12" hasCustomPrompt="1"/>
          </p:nvPr>
        </p:nvSpPr>
        <p:spPr>
          <a:xfrm>
            <a:off x="269302" y="3878574"/>
            <a:ext cx="7171337" cy="1792326"/>
          </a:xfrm>
          <a:noFill/>
        </p:spPr>
        <p:txBody>
          <a:bodyPr lIns="146304" tIns="109728" rIns="146304" bIns="109728">
            <a:noAutofit/>
          </a:bodyPr>
          <a:lstStyle>
            <a:lvl1pPr marL="0" indent="0">
              <a:spcBef>
                <a:spcPts val="0"/>
              </a:spcBef>
              <a:buNone/>
              <a:defRPr sz="3136" spc="0" baseline="0">
                <a:gradFill>
                  <a:gsLst>
                    <a:gs pos="91000">
                      <a:schemeClr val="tx1"/>
                    </a:gs>
                    <a:gs pos="0">
                      <a:schemeClr val="tx1"/>
                    </a:gs>
                  </a:gsLst>
                  <a:lin ang="5400000" scaled="0"/>
                </a:gradFill>
                <a:latin typeface="+mj-lt"/>
              </a:defRPr>
            </a:lvl1pPr>
          </a:lstStyle>
          <a:p>
            <a:pPr lvl="0"/>
            <a:r>
              <a:rPr lang="en-US"/>
              <a:t>Speaker Name</a:t>
            </a:r>
          </a:p>
        </p:txBody>
      </p:sp>
      <p:pic>
        <p:nvPicPr>
          <p:cNvPr id="6" name="Picture 5" hidden="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8586" y="6121376"/>
            <a:ext cx="1254995" cy="269134"/>
          </a:xfrm>
          <a:prstGeom prst="rect">
            <a:avLst/>
          </a:prstGeom>
        </p:spPr>
      </p:pic>
      <p:sp>
        <p:nvSpPr>
          <p:cNvPr id="7" name="Rectangle 6">
            <a:extLst>
              <a:ext uri="{FF2B5EF4-FFF2-40B4-BE49-F238E27FC236}">
                <a16:creationId xmlns:a16="http://schemas.microsoft.com/office/drawing/2014/main" id="{01153A46-65AC-4532-8FDE-407CD89D5B3D}"/>
              </a:ext>
            </a:extLst>
          </p:cNvPr>
          <p:cNvSpPr/>
          <p:nvPr userDrawn="1"/>
        </p:nvSpPr>
        <p:spPr>
          <a:xfrm>
            <a:off x="0" y="6787768"/>
            <a:ext cx="12191999" cy="91648"/>
          </a:xfrm>
          <a:prstGeom prst="rect">
            <a:avLst/>
          </a:prstGeom>
          <a:solidFill>
            <a:srgbClr val="D83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2612617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9"/>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0"/>
            </a:lvl2pPr>
            <a:lvl3pPr marL="224030" indent="0">
              <a:buNone/>
              <a:defRPr/>
            </a:lvl3pPr>
            <a:lvl4pPr marL="448059" indent="0">
              <a:buNone/>
              <a:defRPr/>
            </a:lvl4pPr>
            <a:lvl5pPr marL="672088"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02C7E037-78B6-4B90-A207-596275A99A58}"/>
              </a:ext>
            </a:extLst>
          </p:cNvPr>
          <p:cNvSpPr/>
          <p:nvPr userDrawn="1"/>
        </p:nvSpPr>
        <p:spPr>
          <a:xfrm>
            <a:off x="2" y="6787768"/>
            <a:ext cx="12191999" cy="91648"/>
          </a:xfrm>
          <a:prstGeom prst="rect">
            <a:avLst/>
          </a:prstGeom>
          <a:solidFill>
            <a:srgbClr val="D83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988212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itle Only">
    <p:bg>
      <p:bgRef idx="1001">
        <a:schemeClr val="bg1"/>
      </p:bgRef>
    </p:bg>
    <p:spTree>
      <p:nvGrpSpPr>
        <p:cNvPr id="1" name=""/>
        <p:cNvGrpSpPr/>
        <p:nvPr/>
      </p:nvGrpSpPr>
      <p:grpSpPr>
        <a:xfrm>
          <a:off x="0" y="0"/>
          <a:ext cx="0" cy="0"/>
          <a:chOff x="0" y="0"/>
          <a:chExt cx="0" cy="0"/>
        </a:xfrm>
      </p:grpSpPr>
      <p:sp>
        <p:nvSpPr>
          <p:cNvPr id="68" name="Trapezoid 67">
            <a:extLst>
              <a:ext uri="{FF2B5EF4-FFF2-40B4-BE49-F238E27FC236}">
                <a16:creationId xmlns:a16="http://schemas.microsoft.com/office/drawing/2014/main" id="{B5567BDB-F976-47DE-8B64-5D14F99A0105}"/>
              </a:ext>
            </a:extLst>
          </p:cNvPr>
          <p:cNvSpPr/>
          <p:nvPr userDrawn="1"/>
        </p:nvSpPr>
        <p:spPr>
          <a:xfrm>
            <a:off x="5064574" y="3543679"/>
            <a:ext cx="2808721" cy="610393"/>
          </a:xfrm>
          <a:prstGeom prst="trapezoid">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Rectangle 2">
            <a:extLst>
              <a:ext uri="{FF2B5EF4-FFF2-40B4-BE49-F238E27FC236}">
                <a16:creationId xmlns:a16="http://schemas.microsoft.com/office/drawing/2014/main" id="{E6276DFA-C768-4916-A591-D35C231542D1}"/>
              </a:ext>
            </a:extLst>
          </p:cNvPr>
          <p:cNvSpPr/>
          <p:nvPr userDrawn="1"/>
        </p:nvSpPr>
        <p:spPr>
          <a:xfrm>
            <a:off x="8792562" y="1604680"/>
            <a:ext cx="3077152" cy="4691247"/>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AFEBC052-FFDA-4ECA-A1E4-5E7514344BEA}"/>
              </a:ext>
            </a:extLst>
          </p:cNvPr>
          <p:cNvSpPr/>
          <p:nvPr userDrawn="1"/>
        </p:nvSpPr>
        <p:spPr>
          <a:xfrm>
            <a:off x="356728" y="1185686"/>
            <a:ext cx="3565586" cy="354193"/>
          </a:xfrm>
          <a:prstGeom prst="rect">
            <a:avLst/>
          </a:prstGeom>
          <a:solidFill>
            <a:srgbClr val="D83B01"/>
          </a:solidFill>
          <a:ln w="412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Light" charset="0"/>
                <a:ea typeface="Segoe UI Light" charset="0"/>
                <a:cs typeface="Segoe UI Light" charset="0"/>
              </a:rPr>
              <a:t>Insight</a:t>
            </a:r>
          </a:p>
        </p:txBody>
      </p:sp>
      <p:sp>
        <p:nvSpPr>
          <p:cNvPr id="5" name="Rectangle 4">
            <a:extLst>
              <a:ext uri="{FF2B5EF4-FFF2-40B4-BE49-F238E27FC236}">
                <a16:creationId xmlns:a16="http://schemas.microsoft.com/office/drawing/2014/main" id="{4878029E-121B-4370-A808-A61CB3E80FC8}"/>
              </a:ext>
            </a:extLst>
          </p:cNvPr>
          <p:cNvSpPr/>
          <p:nvPr userDrawn="1"/>
        </p:nvSpPr>
        <p:spPr>
          <a:xfrm>
            <a:off x="4312150" y="1185686"/>
            <a:ext cx="3564498" cy="354194"/>
          </a:xfrm>
          <a:prstGeom prst="rect">
            <a:avLst/>
          </a:prstGeom>
          <a:solidFill>
            <a:srgbClr val="D83B01"/>
          </a:solidFill>
          <a:ln w="412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Light" charset="0"/>
                <a:ea typeface="Segoe UI Light" charset="0"/>
                <a:cs typeface="Segoe UI Light" charset="0"/>
              </a:rPr>
              <a:t>Action</a:t>
            </a:r>
          </a:p>
        </p:txBody>
      </p:sp>
      <p:sp>
        <p:nvSpPr>
          <p:cNvPr id="6" name="Rectangle 5">
            <a:extLst>
              <a:ext uri="{FF2B5EF4-FFF2-40B4-BE49-F238E27FC236}">
                <a16:creationId xmlns:a16="http://schemas.microsoft.com/office/drawing/2014/main" id="{09F5F276-659B-450B-A7AF-6650F7BF2512}"/>
              </a:ext>
            </a:extLst>
          </p:cNvPr>
          <p:cNvSpPr/>
          <p:nvPr userDrawn="1"/>
        </p:nvSpPr>
        <p:spPr>
          <a:xfrm>
            <a:off x="8245893" y="1185686"/>
            <a:ext cx="3623822" cy="354193"/>
          </a:xfrm>
          <a:prstGeom prst="rect">
            <a:avLst/>
          </a:prstGeom>
          <a:solidFill>
            <a:srgbClr val="D83B01"/>
          </a:solidFill>
          <a:ln w="412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Light" charset="0"/>
                <a:ea typeface="Segoe UI Light" charset="0"/>
                <a:cs typeface="Segoe UI Light" charset="0"/>
              </a:rPr>
              <a:t>Impact</a:t>
            </a:r>
          </a:p>
        </p:txBody>
      </p:sp>
      <p:grpSp>
        <p:nvGrpSpPr>
          <p:cNvPr id="7" name="Group 6">
            <a:extLst>
              <a:ext uri="{FF2B5EF4-FFF2-40B4-BE49-F238E27FC236}">
                <a16:creationId xmlns:a16="http://schemas.microsoft.com/office/drawing/2014/main" id="{45BC5E86-07AC-40C9-B1E2-4C841AE44969}"/>
              </a:ext>
            </a:extLst>
          </p:cNvPr>
          <p:cNvGrpSpPr/>
          <p:nvPr userDrawn="1"/>
        </p:nvGrpSpPr>
        <p:grpSpPr>
          <a:xfrm>
            <a:off x="7889455" y="1604680"/>
            <a:ext cx="886947" cy="4566433"/>
            <a:chOff x="7905616" y="1729494"/>
            <a:chExt cx="886947" cy="4436175"/>
          </a:xfrm>
        </p:grpSpPr>
        <p:sp>
          <p:nvSpPr>
            <p:cNvPr id="8" name="Trapezoid 7">
              <a:extLst>
                <a:ext uri="{FF2B5EF4-FFF2-40B4-BE49-F238E27FC236}">
                  <a16:creationId xmlns:a16="http://schemas.microsoft.com/office/drawing/2014/main" id="{CA0D376E-4951-4DB1-8E00-29529CE984F4}"/>
                </a:ext>
              </a:extLst>
            </p:cNvPr>
            <p:cNvSpPr/>
            <p:nvPr/>
          </p:nvSpPr>
          <p:spPr>
            <a:xfrm rot="5400000" flipV="1">
              <a:off x="6301140" y="3674246"/>
              <a:ext cx="4436175" cy="546671"/>
            </a:xfrm>
            <a:prstGeom prst="trapezoid">
              <a:avLst>
                <a:gd name="adj" fmla="val 352796"/>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Arrow: Right 8">
              <a:extLst>
                <a:ext uri="{FF2B5EF4-FFF2-40B4-BE49-F238E27FC236}">
                  <a16:creationId xmlns:a16="http://schemas.microsoft.com/office/drawing/2014/main" id="{3FCC8ECB-1318-4D20-B15B-6BD6808F8A4B}"/>
                </a:ext>
              </a:extLst>
            </p:cNvPr>
            <p:cNvSpPr/>
            <p:nvPr/>
          </p:nvSpPr>
          <p:spPr>
            <a:xfrm>
              <a:off x="7905616" y="3613183"/>
              <a:ext cx="630797" cy="548640"/>
            </a:xfrm>
            <a:prstGeom prst="rightArrow">
              <a:avLst>
                <a:gd name="adj1" fmla="val 50000"/>
                <a:gd name="adj2" fmla="val 51807"/>
              </a:avLst>
            </a:prstGeom>
            <a:solidFill>
              <a:srgbClr val="3B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4" name="Trapezoid 13">
            <a:extLst>
              <a:ext uri="{FF2B5EF4-FFF2-40B4-BE49-F238E27FC236}">
                <a16:creationId xmlns:a16="http://schemas.microsoft.com/office/drawing/2014/main" id="{8FC36031-6D42-44D3-B300-94B3472F753B}"/>
              </a:ext>
            </a:extLst>
          </p:cNvPr>
          <p:cNvSpPr/>
          <p:nvPr/>
        </p:nvSpPr>
        <p:spPr>
          <a:xfrm rot="5400000" flipV="1">
            <a:off x="3410876" y="3600527"/>
            <a:ext cx="910767" cy="465739"/>
          </a:xfrm>
          <a:prstGeom prst="trapezoid">
            <a:avLst>
              <a:gd name="adj" fmla="val 6559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E007EE3-FF13-4BC3-862A-B057E4790C30}"/>
              </a:ext>
            </a:extLst>
          </p:cNvPr>
          <p:cNvSpPr/>
          <p:nvPr/>
        </p:nvSpPr>
        <p:spPr>
          <a:xfrm>
            <a:off x="356875" y="3405055"/>
            <a:ext cx="2838717" cy="8229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srgbClr val="4E4947"/>
              </a:solidFill>
              <a:effectLst/>
              <a:uLnTx/>
              <a:uFillTx/>
              <a:latin typeface="Segoe UI Semilight" charset="0"/>
              <a:ea typeface="Segoe UI Semilight" charset="0"/>
              <a:cs typeface="Segoe UI Semilight" charset="0"/>
            </a:endParaRPr>
          </a:p>
        </p:txBody>
      </p:sp>
      <p:sp>
        <p:nvSpPr>
          <p:cNvPr id="17" name="Rectangle 16">
            <a:extLst>
              <a:ext uri="{FF2B5EF4-FFF2-40B4-BE49-F238E27FC236}">
                <a16:creationId xmlns:a16="http://schemas.microsoft.com/office/drawing/2014/main" id="{D0FF1D1B-D8BF-4965-A5FE-2A5A06F73EA5}"/>
              </a:ext>
            </a:extLst>
          </p:cNvPr>
          <p:cNvSpPr/>
          <p:nvPr/>
        </p:nvSpPr>
        <p:spPr>
          <a:xfrm>
            <a:off x="4305645" y="3543679"/>
            <a:ext cx="1263026" cy="612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Segoe UI Semilight" charset="0"/>
              <a:ea typeface="Segoe UI Semilight" charset="0"/>
              <a:cs typeface="Segoe UI Semilight" charset="0"/>
            </a:endParaRPr>
          </a:p>
        </p:txBody>
      </p:sp>
      <p:sp>
        <p:nvSpPr>
          <p:cNvPr id="18" name="Arrow: Right 17">
            <a:extLst>
              <a:ext uri="{FF2B5EF4-FFF2-40B4-BE49-F238E27FC236}">
                <a16:creationId xmlns:a16="http://schemas.microsoft.com/office/drawing/2014/main" id="{609F1698-5D3B-4B1F-9AAA-C899E1851DC7}"/>
              </a:ext>
            </a:extLst>
          </p:cNvPr>
          <p:cNvSpPr/>
          <p:nvPr/>
        </p:nvSpPr>
        <p:spPr>
          <a:xfrm>
            <a:off x="3196499" y="3568796"/>
            <a:ext cx="744033" cy="548640"/>
          </a:xfrm>
          <a:prstGeom prst="rightArrow">
            <a:avLst>
              <a:gd name="adj1" fmla="val 50000"/>
              <a:gd name="adj2" fmla="val 51807"/>
            </a:avLst>
          </a:prstGeom>
          <a:solidFill>
            <a:srgbClr val="3B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 name="Left Brace 18">
            <a:extLst>
              <a:ext uri="{FF2B5EF4-FFF2-40B4-BE49-F238E27FC236}">
                <a16:creationId xmlns:a16="http://schemas.microsoft.com/office/drawing/2014/main" id="{0CF578A2-150E-4340-B861-E845E29FC1A7}"/>
              </a:ext>
            </a:extLst>
          </p:cNvPr>
          <p:cNvSpPr/>
          <p:nvPr/>
        </p:nvSpPr>
        <p:spPr>
          <a:xfrm>
            <a:off x="3984805" y="3388738"/>
            <a:ext cx="218859" cy="900040"/>
          </a:xfrm>
          <a:prstGeom prst="leftBrace">
            <a:avLst/>
          </a:prstGeom>
          <a:solidFill>
            <a:schemeClr val="bg2"/>
          </a:solidFill>
          <a:ln>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E4947"/>
              </a:solidFill>
              <a:effectLst/>
              <a:uLnTx/>
              <a:uFillTx/>
              <a:latin typeface="Calibri" panose="020F0502020204030204"/>
              <a:ea typeface="+mn-ea"/>
              <a:cs typeface="+mn-cs"/>
            </a:endParaRPr>
          </a:p>
        </p:txBody>
      </p:sp>
      <p:sp>
        <p:nvSpPr>
          <p:cNvPr id="23" name="Trapezoid 22">
            <a:extLst>
              <a:ext uri="{FF2B5EF4-FFF2-40B4-BE49-F238E27FC236}">
                <a16:creationId xmlns:a16="http://schemas.microsoft.com/office/drawing/2014/main" id="{38AC18B8-1C21-49D1-917D-5E746804C32F}"/>
              </a:ext>
            </a:extLst>
          </p:cNvPr>
          <p:cNvSpPr/>
          <p:nvPr userDrawn="1"/>
        </p:nvSpPr>
        <p:spPr>
          <a:xfrm>
            <a:off x="5067927" y="4535097"/>
            <a:ext cx="2808721" cy="610393"/>
          </a:xfrm>
          <a:prstGeom prst="trapezoid">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Trapezoid 23">
            <a:extLst>
              <a:ext uri="{FF2B5EF4-FFF2-40B4-BE49-F238E27FC236}">
                <a16:creationId xmlns:a16="http://schemas.microsoft.com/office/drawing/2014/main" id="{39A1AEEA-9DCC-4AFB-B663-607375594E20}"/>
              </a:ext>
            </a:extLst>
          </p:cNvPr>
          <p:cNvSpPr/>
          <p:nvPr userDrawn="1"/>
        </p:nvSpPr>
        <p:spPr>
          <a:xfrm>
            <a:off x="5108564" y="5561105"/>
            <a:ext cx="2768084" cy="610393"/>
          </a:xfrm>
          <a:prstGeom prst="trapezoid">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A9FE147B-AE9E-4B18-BEF9-2D121A00F75C}"/>
              </a:ext>
            </a:extLst>
          </p:cNvPr>
          <p:cNvSpPr/>
          <p:nvPr userDrawn="1"/>
        </p:nvSpPr>
        <p:spPr>
          <a:xfrm>
            <a:off x="362330" y="5462366"/>
            <a:ext cx="2837537" cy="8229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4E4947"/>
              </a:solidFill>
              <a:effectLst/>
              <a:uLnTx/>
              <a:uFillTx/>
              <a:latin typeface="Segoe UI Semilight" charset="0"/>
              <a:ea typeface="Segoe UI Semilight" charset="0"/>
              <a:cs typeface="Segoe UI Semilight" charset="0"/>
            </a:endParaRPr>
          </a:p>
        </p:txBody>
      </p:sp>
      <p:sp>
        <p:nvSpPr>
          <p:cNvPr id="26" name="Rectangle 25">
            <a:extLst>
              <a:ext uri="{FF2B5EF4-FFF2-40B4-BE49-F238E27FC236}">
                <a16:creationId xmlns:a16="http://schemas.microsoft.com/office/drawing/2014/main" id="{BA778FA3-6D0F-45E6-ABBE-903C95B28F30}"/>
              </a:ext>
            </a:extLst>
          </p:cNvPr>
          <p:cNvSpPr/>
          <p:nvPr userDrawn="1"/>
        </p:nvSpPr>
        <p:spPr>
          <a:xfrm>
            <a:off x="4289485" y="5560253"/>
            <a:ext cx="1279186" cy="612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Segoe UI Semilight" charset="0"/>
              <a:ea typeface="Segoe UI Semilight" charset="0"/>
              <a:cs typeface="Segoe UI Semilight" charset="0"/>
            </a:endParaRPr>
          </a:p>
        </p:txBody>
      </p:sp>
      <p:sp>
        <p:nvSpPr>
          <p:cNvPr id="27" name="Rectangle 26">
            <a:extLst>
              <a:ext uri="{FF2B5EF4-FFF2-40B4-BE49-F238E27FC236}">
                <a16:creationId xmlns:a16="http://schemas.microsoft.com/office/drawing/2014/main" id="{B9385D77-1652-4ADE-92ED-5BE939D11D40}"/>
              </a:ext>
            </a:extLst>
          </p:cNvPr>
          <p:cNvSpPr/>
          <p:nvPr userDrawn="1"/>
        </p:nvSpPr>
        <p:spPr bwMode="auto">
          <a:xfrm>
            <a:off x="360384" y="4445579"/>
            <a:ext cx="2834442" cy="822960"/>
          </a:xfrm>
          <a:prstGeom prst="rect">
            <a:avLst/>
          </a:prstGeom>
          <a:solidFill>
            <a:schemeClr val="bg2"/>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E4947"/>
              </a:solidFill>
              <a:effectLst/>
              <a:uLnTx/>
              <a:uFillTx/>
              <a:latin typeface="Segoe UI Semilight" charset="0"/>
              <a:ea typeface="Segoe UI Semilight" charset="0"/>
              <a:cs typeface="Segoe UI Semilight" charset="0"/>
            </a:endParaRPr>
          </a:p>
        </p:txBody>
      </p:sp>
      <p:sp>
        <p:nvSpPr>
          <p:cNvPr id="28" name="Rectangle 27">
            <a:extLst>
              <a:ext uri="{FF2B5EF4-FFF2-40B4-BE49-F238E27FC236}">
                <a16:creationId xmlns:a16="http://schemas.microsoft.com/office/drawing/2014/main" id="{02D7D05D-33B6-480D-8206-3FDF9BB10C47}"/>
              </a:ext>
            </a:extLst>
          </p:cNvPr>
          <p:cNvSpPr/>
          <p:nvPr userDrawn="1"/>
        </p:nvSpPr>
        <p:spPr bwMode="auto">
          <a:xfrm>
            <a:off x="4305645" y="4532955"/>
            <a:ext cx="1279186" cy="612648"/>
          </a:xfrm>
          <a:prstGeom prst="rect">
            <a:avLst/>
          </a:prstGeom>
          <a:solidFill>
            <a:schemeClr val="tx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Segoe UI Semilight" charset="0"/>
              <a:ea typeface="Segoe UI Semilight" charset="0"/>
              <a:cs typeface="Segoe UI Semilight" charset="0"/>
            </a:endParaRPr>
          </a:p>
        </p:txBody>
      </p:sp>
      <p:sp>
        <p:nvSpPr>
          <p:cNvPr id="36" name="Trapezoid 35">
            <a:extLst>
              <a:ext uri="{FF2B5EF4-FFF2-40B4-BE49-F238E27FC236}">
                <a16:creationId xmlns:a16="http://schemas.microsoft.com/office/drawing/2014/main" id="{22DCCA81-E845-4AC7-81E7-AF55B64B99A6}"/>
              </a:ext>
            </a:extLst>
          </p:cNvPr>
          <p:cNvSpPr/>
          <p:nvPr userDrawn="1"/>
        </p:nvSpPr>
        <p:spPr>
          <a:xfrm rot="5400000" flipV="1">
            <a:off x="3103183" y="2275987"/>
            <a:ext cx="1545182" cy="465739"/>
          </a:xfrm>
          <a:prstGeom prst="trapezoid">
            <a:avLst>
              <a:gd name="adj" fmla="val 139109"/>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7" name="Trapezoid 36">
            <a:extLst>
              <a:ext uri="{FF2B5EF4-FFF2-40B4-BE49-F238E27FC236}">
                <a16:creationId xmlns:a16="http://schemas.microsoft.com/office/drawing/2014/main" id="{C4113317-53BD-4313-8182-24E5736C39CE}"/>
              </a:ext>
            </a:extLst>
          </p:cNvPr>
          <p:cNvSpPr/>
          <p:nvPr userDrawn="1"/>
        </p:nvSpPr>
        <p:spPr>
          <a:xfrm>
            <a:off x="5064574" y="2601150"/>
            <a:ext cx="2812074" cy="610393"/>
          </a:xfrm>
          <a:prstGeom prst="trapezoid">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8" name="Trapezoid 37">
            <a:extLst>
              <a:ext uri="{FF2B5EF4-FFF2-40B4-BE49-F238E27FC236}">
                <a16:creationId xmlns:a16="http://schemas.microsoft.com/office/drawing/2014/main" id="{3D8F1577-C616-4662-842F-5835491191E8}"/>
              </a:ext>
            </a:extLst>
          </p:cNvPr>
          <p:cNvSpPr/>
          <p:nvPr userDrawn="1"/>
        </p:nvSpPr>
        <p:spPr>
          <a:xfrm>
            <a:off x="5064574" y="1775215"/>
            <a:ext cx="2812074" cy="610393"/>
          </a:xfrm>
          <a:prstGeom prst="trapezoid">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5F3DFBE9-706C-4E83-95BD-2A349C522F5E}"/>
              </a:ext>
            </a:extLst>
          </p:cNvPr>
          <p:cNvSpPr/>
          <p:nvPr userDrawn="1"/>
        </p:nvSpPr>
        <p:spPr>
          <a:xfrm>
            <a:off x="4291634" y="1782839"/>
            <a:ext cx="1263026" cy="6081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Segoe UI Semilight" charset="0"/>
              <a:ea typeface="Segoe UI Semilight" charset="0"/>
              <a:cs typeface="Segoe UI Semilight" charset="0"/>
            </a:endParaRPr>
          </a:p>
        </p:txBody>
      </p:sp>
      <p:sp>
        <p:nvSpPr>
          <p:cNvPr id="40" name="Rectangle 39">
            <a:extLst>
              <a:ext uri="{FF2B5EF4-FFF2-40B4-BE49-F238E27FC236}">
                <a16:creationId xmlns:a16="http://schemas.microsoft.com/office/drawing/2014/main" id="{B3D33878-B106-487A-A31E-FE65C295AA3D}"/>
              </a:ext>
            </a:extLst>
          </p:cNvPr>
          <p:cNvSpPr/>
          <p:nvPr userDrawn="1"/>
        </p:nvSpPr>
        <p:spPr>
          <a:xfrm>
            <a:off x="356728" y="1746090"/>
            <a:ext cx="2838717" cy="1441401"/>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4E4947"/>
              </a:solidFill>
              <a:effectLst/>
              <a:uLnTx/>
              <a:uFillTx/>
              <a:latin typeface="Segoe UI Semilight" charset="0"/>
              <a:ea typeface="Segoe UI Semilight" charset="0"/>
              <a:cs typeface="Segoe UI Semilight" charset="0"/>
            </a:endParaRPr>
          </a:p>
        </p:txBody>
      </p:sp>
      <p:sp>
        <p:nvSpPr>
          <p:cNvPr id="41" name="Left Brace 40">
            <a:extLst>
              <a:ext uri="{FF2B5EF4-FFF2-40B4-BE49-F238E27FC236}">
                <a16:creationId xmlns:a16="http://schemas.microsoft.com/office/drawing/2014/main" id="{27756400-74B0-4583-831E-D7BB7CF28B22}"/>
              </a:ext>
            </a:extLst>
          </p:cNvPr>
          <p:cNvSpPr/>
          <p:nvPr userDrawn="1"/>
        </p:nvSpPr>
        <p:spPr>
          <a:xfrm>
            <a:off x="3980676" y="1722879"/>
            <a:ext cx="233362" cy="1558568"/>
          </a:xfrm>
          <a:prstGeom prst="leftBrace">
            <a:avLst/>
          </a:prstGeom>
          <a:ln>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E4947"/>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9116C57D-97A8-4D07-B294-FF5FD3512A27}"/>
              </a:ext>
            </a:extLst>
          </p:cNvPr>
          <p:cNvSpPr/>
          <p:nvPr userDrawn="1"/>
        </p:nvSpPr>
        <p:spPr>
          <a:xfrm>
            <a:off x="4291633" y="2601150"/>
            <a:ext cx="1263027" cy="612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Segoe UI Semilight" charset="0"/>
              <a:ea typeface="Segoe UI Semilight" charset="0"/>
              <a:cs typeface="Segoe UI Semilight" charset="0"/>
            </a:endParaRPr>
          </a:p>
        </p:txBody>
      </p:sp>
      <p:sp>
        <p:nvSpPr>
          <p:cNvPr id="48" name="Arrow: Right 40">
            <a:extLst>
              <a:ext uri="{FF2B5EF4-FFF2-40B4-BE49-F238E27FC236}">
                <a16:creationId xmlns:a16="http://schemas.microsoft.com/office/drawing/2014/main" id="{63AFFE90-935E-4BDA-85C4-2FCAD184EBC0}"/>
              </a:ext>
            </a:extLst>
          </p:cNvPr>
          <p:cNvSpPr/>
          <p:nvPr userDrawn="1"/>
        </p:nvSpPr>
        <p:spPr>
          <a:xfrm>
            <a:off x="3192369" y="2236889"/>
            <a:ext cx="744033" cy="548640"/>
          </a:xfrm>
          <a:prstGeom prst="rightArrow">
            <a:avLst>
              <a:gd name="adj1" fmla="val 50000"/>
              <a:gd name="adj2" fmla="val 51807"/>
            </a:avLst>
          </a:prstGeom>
          <a:solidFill>
            <a:srgbClr val="3B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3" name="Trapezoid 52">
            <a:extLst>
              <a:ext uri="{FF2B5EF4-FFF2-40B4-BE49-F238E27FC236}">
                <a16:creationId xmlns:a16="http://schemas.microsoft.com/office/drawing/2014/main" id="{9416A997-53F7-463E-8676-62CAB4B2ADB2}"/>
              </a:ext>
            </a:extLst>
          </p:cNvPr>
          <p:cNvSpPr/>
          <p:nvPr userDrawn="1"/>
        </p:nvSpPr>
        <p:spPr>
          <a:xfrm rot="5400000" flipV="1">
            <a:off x="3411413" y="4606281"/>
            <a:ext cx="910767" cy="465739"/>
          </a:xfrm>
          <a:prstGeom prst="trapezoid">
            <a:avLst>
              <a:gd name="adj" fmla="val 65591"/>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4" name="Left Brace 53">
            <a:extLst>
              <a:ext uri="{FF2B5EF4-FFF2-40B4-BE49-F238E27FC236}">
                <a16:creationId xmlns:a16="http://schemas.microsoft.com/office/drawing/2014/main" id="{9052CB07-D33E-41D0-BCB2-91B3D7FBD4ED}"/>
              </a:ext>
            </a:extLst>
          </p:cNvPr>
          <p:cNvSpPr/>
          <p:nvPr userDrawn="1"/>
        </p:nvSpPr>
        <p:spPr>
          <a:xfrm>
            <a:off x="3985342" y="4394492"/>
            <a:ext cx="218859" cy="900040"/>
          </a:xfrm>
          <a:prstGeom prst="leftBrace">
            <a:avLst/>
          </a:prstGeom>
          <a:ln>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E4947"/>
              </a:solidFill>
              <a:effectLst/>
              <a:uLnTx/>
              <a:uFillTx/>
              <a:latin typeface="Calibri" panose="020F0502020204030204"/>
              <a:ea typeface="+mn-ea"/>
              <a:cs typeface="+mn-cs"/>
            </a:endParaRPr>
          </a:p>
        </p:txBody>
      </p:sp>
      <p:sp>
        <p:nvSpPr>
          <p:cNvPr id="55" name="Arrow: Right 54">
            <a:extLst>
              <a:ext uri="{FF2B5EF4-FFF2-40B4-BE49-F238E27FC236}">
                <a16:creationId xmlns:a16="http://schemas.microsoft.com/office/drawing/2014/main" id="{56991D09-67DD-42E5-BFC2-AB5719332F33}"/>
              </a:ext>
            </a:extLst>
          </p:cNvPr>
          <p:cNvSpPr/>
          <p:nvPr userDrawn="1"/>
        </p:nvSpPr>
        <p:spPr>
          <a:xfrm>
            <a:off x="3194827" y="4565651"/>
            <a:ext cx="745500" cy="548640"/>
          </a:xfrm>
          <a:prstGeom prst="rightArrow">
            <a:avLst>
              <a:gd name="adj1" fmla="val 50000"/>
              <a:gd name="adj2" fmla="val 51807"/>
            </a:avLst>
          </a:prstGeom>
          <a:solidFill>
            <a:srgbClr val="3B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6" name="Trapezoid 55">
            <a:extLst>
              <a:ext uri="{FF2B5EF4-FFF2-40B4-BE49-F238E27FC236}">
                <a16:creationId xmlns:a16="http://schemas.microsoft.com/office/drawing/2014/main" id="{F07774DF-CFFE-475D-A37D-54AA5D3C86DF}"/>
              </a:ext>
            </a:extLst>
          </p:cNvPr>
          <p:cNvSpPr/>
          <p:nvPr userDrawn="1"/>
        </p:nvSpPr>
        <p:spPr>
          <a:xfrm rot="5400000" flipV="1">
            <a:off x="3420055" y="5622194"/>
            <a:ext cx="910767" cy="465739"/>
          </a:xfrm>
          <a:prstGeom prst="trapezoid">
            <a:avLst>
              <a:gd name="adj" fmla="val 65591"/>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7" name="Left Brace 56">
            <a:extLst>
              <a:ext uri="{FF2B5EF4-FFF2-40B4-BE49-F238E27FC236}">
                <a16:creationId xmlns:a16="http://schemas.microsoft.com/office/drawing/2014/main" id="{12A34F24-E419-463B-A8C9-808313FDA430}"/>
              </a:ext>
            </a:extLst>
          </p:cNvPr>
          <p:cNvSpPr/>
          <p:nvPr userDrawn="1"/>
        </p:nvSpPr>
        <p:spPr>
          <a:xfrm>
            <a:off x="3993984" y="5410405"/>
            <a:ext cx="218859" cy="900040"/>
          </a:xfrm>
          <a:prstGeom prst="leftBrace">
            <a:avLst/>
          </a:prstGeom>
          <a:ln>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E4947"/>
              </a:solidFill>
              <a:effectLst/>
              <a:uLnTx/>
              <a:uFillTx/>
              <a:latin typeface="Calibri" panose="020F0502020204030204"/>
              <a:ea typeface="+mn-ea"/>
              <a:cs typeface="+mn-cs"/>
            </a:endParaRPr>
          </a:p>
        </p:txBody>
      </p:sp>
      <p:sp>
        <p:nvSpPr>
          <p:cNvPr id="58" name="Arrow: Right 57">
            <a:extLst>
              <a:ext uri="{FF2B5EF4-FFF2-40B4-BE49-F238E27FC236}">
                <a16:creationId xmlns:a16="http://schemas.microsoft.com/office/drawing/2014/main" id="{42D7CFC6-AF68-4C3B-AFA8-A131944A32F7}"/>
              </a:ext>
            </a:extLst>
          </p:cNvPr>
          <p:cNvSpPr/>
          <p:nvPr userDrawn="1"/>
        </p:nvSpPr>
        <p:spPr>
          <a:xfrm>
            <a:off x="3195032" y="5580558"/>
            <a:ext cx="736274" cy="548640"/>
          </a:xfrm>
          <a:prstGeom prst="rightArrow">
            <a:avLst>
              <a:gd name="adj1" fmla="val 50000"/>
              <a:gd name="adj2" fmla="val 51807"/>
            </a:avLst>
          </a:prstGeom>
          <a:solidFill>
            <a:srgbClr val="3B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9" name="Rectangle 58">
            <a:extLst>
              <a:ext uri="{FF2B5EF4-FFF2-40B4-BE49-F238E27FC236}">
                <a16:creationId xmlns:a16="http://schemas.microsoft.com/office/drawing/2014/main" id="{DA780ACD-23A1-46BA-A8E2-ED3BAE88D71D}"/>
              </a:ext>
            </a:extLst>
          </p:cNvPr>
          <p:cNvSpPr/>
          <p:nvPr userDrawn="1"/>
        </p:nvSpPr>
        <p:spPr>
          <a:xfrm>
            <a:off x="8050492" y="1439347"/>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E4947"/>
                </a:solidFill>
                <a:effectLst/>
                <a:uLnTx/>
                <a:uFillTx/>
                <a:latin typeface="Calibri" panose="020F0502020204030204"/>
                <a:ea typeface="+mn-ea"/>
                <a:cs typeface="+mn-cs"/>
              </a:rPr>
              <a:t> </a:t>
            </a:r>
          </a:p>
        </p:txBody>
      </p:sp>
      <p:sp>
        <p:nvSpPr>
          <p:cNvPr id="69" name="Text Placeholder 44">
            <a:extLst>
              <a:ext uri="{FF2B5EF4-FFF2-40B4-BE49-F238E27FC236}">
                <a16:creationId xmlns:a16="http://schemas.microsoft.com/office/drawing/2014/main" id="{7DB1B4BE-8EB8-4129-9799-52DEDFA968DA}"/>
              </a:ext>
            </a:extLst>
          </p:cNvPr>
          <p:cNvSpPr>
            <a:spLocks noGrp="1"/>
          </p:cNvSpPr>
          <p:nvPr>
            <p:ph type="body" sz="quarter" idx="13" hasCustomPrompt="1"/>
          </p:nvPr>
        </p:nvSpPr>
        <p:spPr>
          <a:xfrm>
            <a:off x="442931" y="1803956"/>
            <a:ext cx="2644044" cy="1383535"/>
          </a:xfrm>
        </p:spPr>
        <p:txBody>
          <a:bodyPr anchor="t">
            <a:normAutofit/>
          </a:bodyPr>
          <a:lstStyle>
            <a:lvl1pPr marL="0" indent="0">
              <a:buFont typeface="+mj-lt"/>
              <a:buNone/>
              <a:defRPr sz="1200">
                <a:latin typeface="Segoe UI" panose="020B0502040204020203" pitchFamily="34" charset="0"/>
                <a:cs typeface="Segoe UI" panose="020B0502040204020203" pitchFamily="34" charset="0"/>
              </a:defRPr>
            </a:lvl1pPr>
          </a:lstStyle>
          <a:p>
            <a:pPr lvl="0"/>
            <a:r>
              <a:rPr lang="en-US" dirty="0"/>
              <a:t>Category Level Insight</a:t>
            </a:r>
          </a:p>
        </p:txBody>
      </p:sp>
      <p:sp>
        <p:nvSpPr>
          <p:cNvPr id="70" name="Text Placeholder 44">
            <a:extLst>
              <a:ext uri="{FF2B5EF4-FFF2-40B4-BE49-F238E27FC236}">
                <a16:creationId xmlns:a16="http://schemas.microsoft.com/office/drawing/2014/main" id="{584A0CE7-76B5-4A2E-BF5E-C1EF32D52281}"/>
              </a:ext>
            </a:extLst>
          </p:cNvPr>
          <p:cNvSpPr>
            <a:spLocks noGrp="1"/>
          </p:cNvSpPr>
          <p:nvPr>
            <p:ph type="body" sz="quarter" idx="14" hasCustomPrompt="1"/>
          </p:nvPr>
        </p:nvSpPr>
        <p:spPr>
          <a:xfrm>
            <a:off x="442931" y="3477698"/>
            <a:ext cx="2644044" cy="750317"/>
          </a:xfrm>
        </p:spPr>
        <p:txBody>
          <a:bodyPr anchor="t">
            <a:normAutofit/>
          </a:bodyPr>
          <a:lstStyle>
            <a:lvl1pPr marL="0" marR="0" indent="0" algn="l" defTabSz="914093" rtl="0" eaLnBrk="1" fontAlgn="auto" latinLnBrk="0" hangingPunct="1">
              <a:lnSpc>
                <a:spcPct val="90000"/>
              </a:lnSpc>
              <a:spcBef>
                <a:spcPct val="20000"/>
              </a:spcBef>
              <a:spcAft>
                <a:spcPts val="0"/>
              </a:spcAft>
              <a:buClrTx/>
              <a:buSzPct val="90000"/>
              <a:buFont typeface="+mj-lt"/>
              <a:buNone/>
              <a:tabLst/>
              <a:defRPr sz="1200">
                <a:latin typeface="Segoe UI" panose="020B0502040204020203" pitchFamily="34" charset="0"/>
                <a:cs typeface="Segoe UI" panose="020B0502040204020203" pitchFamily="34" charset="0"/>
              </a:defRPr>
            </a:lvl1pPr>
          </a:lstStyle>
          <a:p>
            <a:pPr marL="0" marR="0" lvl="0" indent="0" algn="l" defTabSz="914093" rtl="0" eaLnBrk="1" fontAlgn="auto" latinLnBrk="0" hangingPunct="1">
              <a:lnSpc>
                <a:spcPct val="90000"/>
              </a:lnSpc>
              <a:spcBef>
                <a:spcPct val="20000"/>
              </a:spcBef>
              <a:spcAft>
                <a:spcPts val="0"/>
              </a:spcAft>
              <a:buClrTx/>
              <a:buSzPct val="90000"/>
              <a:buFont typeface="+mj-lt"/>
              <a:buNone/>
              <a:tabLst/>
              <a:defRPr/>
            </a:pPr>
            <a:r>
              <a:rPr lang="en-US" dirty="0"/>
              <a:t>Category Level Insight</a:t>
            </a:r>
          </a:p>
          <a:p>
            <a:pPr lvl="0"/>
            <a:endParaRPr lang="en-US" dirty="0"/>
          </a:p>
        </p:txBody>
      </p:sp>
      <p:sp>
        <p:nvSpPr>
          <p:cNvPr id="71" name="Text Placeholder 44">
            <a:extLst>
              <a:ext uri="{FF2B5EF4-FFF2-40B4-BE49-F238E27FC236}">
                <a16:creationId xmlns:a16="http://schemas.microsoft.com/office/drawing/2014/main" id="{B6B355AB-AED0-4A27-8EBF-FD838304EEF7}"/>
              </a:ext>
            </a:extLst>
          </p:cNvPr>
          <p:cNvSpPr>
            <a:spLocks noGrp="1"/>
          </p:cNvSpPr>
          <p:nvPr>
            <p:ph type="body" sz="quarter" idx="15" hasCustomPrompt="1"/>
          </p:nvPr>
        </p:nvSpPr>
        <p:spPr>
          <a:xfrm>
            <a:off x="442931" y="4463991"/>
            <a:ext cx="2644044" cy="750317"/>
          </a:xfrm>
        </p:spPr>
        <p:txBody>
          <a:bodyPr anchor="t">
            <a:normAutofit/>
          </a:bodyPr>
          <a:lstStyle>
            <a:lvl1pPr marL="0" marR="0" indent="0" algn="l" defTabSz="914093" rtl="0" eaLnBrk="1" fontAlgn="auto" latinLnBrk="0" hangingPunct="1">
              <a:lnSpc>
                <a:spcPct val="90000"/>
              </a:lnSpc>
              <a:spcBef>
                <a:spcPct val="20000"/>
              </a:spcBef>
              <a:spcAft>
                <a:spcPts val="0"/>
              </a:spcAft>
              <a:buClrTx/>
              <a:buSzPct val="90000"/>
              <a:buFont typeface="+mj-lt"/>
              <a:buNone/>
              <a:tabLst/>
              <a:defRPr sz="1200">
                <a:latin typeface="Segoe UI" panose="020B0502040204020203" pitchFamily="34" charset="0"/>
                <a:cs typeface="Segoe UI" panose="020B0502040204020203" pitchFamily="34" charset="0"/>
              </a:defRPr>
            </a:lvl1pPr>
          </a:lstStyle>
          <a:p>
            <a:pPr marL="0" marR="0" lvl="0" indent="0" algn="l" defTabSz="914093" rtl="0" eaLnBrk="1" fontAlgn="auto" latinLnBrk="0" hangingPunct="1">
              <a:lnSpc>
                <a:spcPct val="90000"/>
              </a:lnSpc>
              <a:spcBef>
                <a:spcPct val="20000"/>
              </a:spcBef>
              <a:spcAft>
                <a:spcPts val="0"/>
              </a:spcAft>
              <a:buClrTx/>
              <a:buSzPct val="90000"/>
              <a:buFont typeface="+mj-lt"/>
              <a:buNone/>
              <a:tabLst/>
              <a:defRPr/>
            </a:pPr>
            <a:r>
              <a:rPr lang="en-US" dirty="0"/>
              <a:t>Category Level Insight</a:t>
            </a:r>
          </a:p>
          <a:p>
            <a:pPr lvl="0"/>
            <a:endParaRPr lang="en-US" dirty="0"/>
          </a:p>
        </p:txBody>
      </p:sp>
      <p:sp>
        <p:nvSpPr>
          <p:cNvPr id="72" name="Text Placeholder 44">
            <a:extLst>
              <a:ext uri="{FF2B5EF4-FFF2-40B4-BE49-F238E27FC236}">
                <a16:creationId xmlns:a16="http://schemas.microsoft.com/office/drawing/2014/main" id="{D212784C-BA7B-457B-91C7-613C17F0C5CE}"/>
              </a:ext>
            </a:extLst>
          </p:cNvPr>
          <p:cNvSpPr>
            <a:spLocks noGrp="1"/>
          </p:cNvSpPr>
          <p:nvPr>
            <p:ph type="body" sz="quarter" idx="16" hasCustomPrompt="1"/>
          </p:nvPr>
        </p:nvSpPr>
        <p:spPr>
          <a:xfrm>
            <a:off x="442931" y="5450284"/>
            <a:ext cx="2644044" cy="750317"/>
          </a:xfrm>
        </p:spPr>
        <p:txBody>
          <a:bodyPr anchor="t">
            <a:normAutofit/>
          </a:bodyPr>
          <a:lstStyle>
            <a:lvl1pPr marL="0" marR="0" indent="0" algn="l" defTabSz="914093" rtl="0" eaLnBrk="1" fontAlgn="auto" latinLnBrk="0" hangingPunct="1">
              <a:lnSpc>
                <a:spcPct val="90000"/>
              </a:lnSpc>
              <a:spcBef>
                <a:spcPct val="20000"/>
              </a:spcBef>
              <a:spcAft>
                <a:spcPts val="0"/>
              </a:spcAft>
              <a:buClrTx/>
              <a:buSzPct val="90000"/>
              <a:buFont typeface="+mj-lt"/>
              <a:buNone/>
              <a:tabLst/>
              <a:defRPr sz="1200">
                <a:latin typeface="Segoe UI" panose="020B0502040204020203" pitchFamily="34" charset="0"/>
                <a:cs typeface="Segoe UI" panose="020B0502040204020203" pitchFamily="34" charset="0"/>
              </a:defRPr>
            </a:lvl1pPr>
          </a:lstStyle>
          <a:p>
            <a:pPr marL="0" marR="0" lvl="0" indent="0" algn="l" defTabSz="914093" rtl="0" eaLnBrk="1" fontAlgn="auto" latinLnBrk="0" hangingPunct="1">
              <a:lnSpc>
                <a:spcPct val="90000"/>
              </a:lnSpc>
              <a:spcBef>
                <a:spcPct val="20000"/>
              </a:spcBef>
              <a:spcAft>
                <a:spcPts val="0"/>
              </a:spcAft>
              <a:buClrTx/>
              <a:buSzPct val="90000"/>
              <a:buFont typeface="+mj-lt"/>
              <a:buNone/>
              <a:tabLst/>
              <a:defRPr/>
            </a:pPr>
            <a:r>
              <a:rPr lang="en-US" dirty="0"/>
              <a:t>Category Level Insight</a:t>
            </a:r>
          </a:p>
          <a:p>
            <a:pPr lvl="0"/>
            <a:endParaRPr lang="en-US" dirty="0"/>
          </a:p>
        </p:txBody>
      </p:sp>
      <p:sp>
        <p:nvSpPr>
          <p:cNvPr id="73" name="Text Placeholder 44">
            <a:extLst>
              <a:ext uri="{FF2B5EF4-FFF2-40B4-BE49-F238E27FC236}">
                <a16:creationId xmlns:a16="http://schemas.microsoft.com/office/drawing/2014/main" id="{364F4E23-FD16-474B-AB34-5E71812F80BD}"/>
              </a:ext>
            </a:extLst>
          </p:cNvPr>
          <p:cNvSpPr>
            <a:spLocks noGrp="1"/>
          </p:cNvSpPr>
          <p:nvPr>
            <p:ph type="body" sz="quarter" idx="17"/>
          </p:nvPr>
        </p:nvSpPr>
        <p:spPr>
          <a:xfrm>
            <a:off x="5577179" y="1801359"/>
            <a:ext cx="2312276" cy="608123"/>
          </a:xfrm>
        </p:spPr>
        <p:txBody>
          <a:bodyPr anchor="t">
            <a:normAutofit/>
          </a:bodyPr>
          <a:lstStyle>
            <a:lvl1pPr marL="0" indent="0">
              <a:buFont typeface="+mj-lt"/>
              <a:buNone/>
              <a:defRPr sz="1050">
                <a:latin typeface="Segoe UI" panose="020B0502040204020203" pitchFamily="34" charset="0"/>
                <a:cs typeface="Segoe UI" panose="020B0502040204020203" pitchFamily="34" charset="0"/>
              </a:defRPr>
            </a:lvl1pPr>
          </a:lstStyle>
          <a:p>
            <a:pPr lvl="0"/>
            <a:endParaRPr lang="en-US" dirty="0"/>
          </a:p>
        </p:txBody>
      </p:sp>
      <p:sp>
        <p:nvSpPr>
          <p:cNvPr id="74" name="Text Placeholder 44">
            <a:extLst>
              <a:ext uri="{FF2B5EF4-FFF2-40B4-BE49-F238E27FC236}">
                <a16:creationId xmlns:a16="http://schemas.microsoft.com/office/drawing/2014/main" id="{1C3D8816-E354-472F-8D05-4EB59C2FEA3F}"/>
              </a:ext>
            </a:extLst>
          </p:cNvPr>
          <p:cNvSpPr>
            <a:spLocks noGrp="1"/>
          </p:cNvSpPr>
          <p:nvPr>
            <p:ph type="body" sz="quarter" idx="18"/>
          </p:nvPr>
        </p:nvSpPr>
        <p:spPr>
          <a:xfrm>
            <a:off x="5577179" y="2602284"/>
            <a:ext cx="2312276" cy="608123"/>
          </a:xfrm>
        </p:spPr>
        <p:txBody>
          <a:bodyPr anchor="t">
            <a:normAutofit/>
          </a:bodyPr>
          <a:lstStyle>
            <a:lvl1pPr marL="0" indent="0">
              <a:buFont typeface="+mj-lt"/>
              <a:buNone/>
              <a:defRPr sz="1050">
                <a:latin typeface="Segoe UI" panose="020B0502040204020203" pitchFamily="34" charset="0"/>
                <a:cs typeface="Segoe UI" panose="020B0502040204020203" pitchFamily="34" charset="0"/>
              </a:defRPr>
            </a:lvl1pPr>
          </a:lstStyle>
          <a:p>
            <a:pPr lvl="0"/>
            <a:endParaRPr lang="en-US" dirty="0"/>
          </a:p>
        </p:txBody>
      </p:sp>
      <p:sp>
        <p:nvSpPr>
          <p:cNvPr id="75" name="Text Placeholder 44">
            <a:extLst>
              <a:ext uri="{FF2B5EF4-FFF2-40B4-BE49-F238E27FC236}">
                <a16:creationId xmlns:a16="http://schemas.microsoft.com/office/drawing/2014/main" id="{5A795009-F1E7-42FB-A771-F383D6A87254}"/>
              </a:ext>
            </a:extLst>
          </p:cNvPr>
          <p:cNvSpPr>
            <a:spLocks noGrp="1"/>
          </p:cNvSpPr>
          <p:nvPr>
            <p:ph type="body" sz="quarter" idx="19"/>
          </p:nvPr>
        </p:nvSpPr>
        <p:spPr>
          <a:xfrm>
            <a:off x="5577179" y="3545941"/>
            <a:ext cx="2312276" cy="608123"/>
          </a:xfrm>
        </p:spPr>
        <p:txBody>
          <a:bodyPr anchor="t">
            <a:normAutofit/>
          </a:bodyPr>
          <a:lstStyle>
            <a:lvl1pPr marL="0" indent="0">
              <a:buFont typeface="+mj-lt"/>
              <a:buNone/>
              <a:defRPr sz="1050">
                <a:latin typeface="Segoe UI" panose="020B0502040204020203" pitchFamily="34" charset="0"/>
                <a:cs typeface="Segoe UI" panose="020B0502040204020203" pitchFamily="34" charset="0"/>
              </a:defRPr>
            </a:lvl1pPr>
          </a:lstStyle>
          <a:p>
            <a:pPr lvl="0"/>
            <a:endParaRPr lang="en-US" dirty="0"/>
          </a:p>
        </p:txBody>
      </p:sp>
      <p:sp>
        <p:nvSpPr>
          <p:cNvPr id="76" name="Text Placeholder 44">
            <a:extLst>
              <a:ext uri="{FF2B5EF4-FFF2-40B4-BE49-F238E27FC236}">
                <a16:creationId xmlns:a16="http://schemas.microsoft.com/office/drawing/2014/main" id="{E5773EF6-B23F-481C-B846-3D108F5ADD04}"/>
              </a:ext>
            </a:extLst>
          </p:cNvPr>
          <p:cNvSpPr>
            <a:spLocks noGrp="1"/>
          </p:cNvSpPr>
          <p:nvPr>
            <p:ph type="body" sz="quarter" idx="20"/>
          </p:nvPr>
        </p:nvSpPr>
        <p:spPr>
          <a:xfrm>
            <a:off x="5577179" y="4555051"/>
            <a:ext cx="2312276" cy="608123"/>
          </a:xfrm>
        </p:spPr>
        <p:txBody>
          <a:bodyPr anchor="t">
            <a:normAutofit/>
          </a:bodyPr>
          <a:lstStyle>
            <a:lvl1pPr marL="0" indent="0">
              <a:buFont typeface="+mj-lt"/>
              <a:buNone/>
              <a:defRPr sz="1050">
                <a:latin typeface="Segoe UI" panose="020B0502040204020203" pitchFamily="34" charset="0"/>
                <a:cs typeface="Segoe UI" panose="020B0502040204020203" pitchFamily="34" charset="0"/>
              </a:defRPr>
            </a:lvl1pPr>
          </a:lstStyle>
          <a:p>
            <a:pPr lvl="0"/>
            <a:endParaRPr lang="en-US" dirty="0"/>
          </a:p>
        </p:txBody>
      </p:sp>
      <p:sp>
        <p:nvSpPr>
          <p:cNvPr id="77" name="Text Placeholder 44">
            <a:extLst>
              <a:ext uri="{FF2B5EF4-FFF2-40B4-BE49-F238E27FC236}">
                <a16:creationId xmlns:a16="http://schemas.microsoft.com/office/drawing/2014/main" id="{F848A13C-168F-42F7-B460-A537A56F88C9}"/>
              </a:ext>
            </a:extLst>
          </p:cNvPr>
          <p:cNvSpPr>
            <a:spLocks noGrp="1"/>
          </p:cNvSpPr>
          <p:nvPr>
            <p:ph type="body" sz="quarter" idx="21"/>
          </p:nvPr>
        </p:nvSpPr>
        <p:spPr>
          <a:xfrm>
            <a:off x="5577179" y="5564161"/>
            <a:ext cx="2312276" cy="608123"/>
          </a:xfrm>
        </p:spPr>
        <p:txBody>
          <a:bodyPr anchor="t">
            <a:normAutofit/>
          </a:bodyPr>
          <a:lstStyle>
            <a:lvl1pPr marL="0" indent="0">
              <a:buFont typeface="+mj-lt"/>
              <a:buNone/>
              <a:defRPr sz="1050">
                <a:latin typeface="Segoe UI" panose="020B0502040204020203" pitchFamily="34" charset="0"/>
                <a:cs typeface="Segoe UI" panose="020B0502040204020203" pitchFamily="34" charset="0"/>
              </a:defRPr>
            </a:lvl1pPr>
          </a:lstStyle>
          <a:p>
            <a:pPr lvl="0"/>
            <a:endParaRPr lang="en-US" dirty="0"/>
          </a:p>
        </p:txBody>
      </p:sp>
      <p:sp>
        <p:nvSpPr>
          <p:cNvPr id="78" name="Text Placeholder 44">
            <a:extLst>
              <a:ext uri="{FF2B5EF4-FFF2-40B4-BE49-F238E27FC236}">
                <a16:creationId xmlns:a16="http://schemas.microsoft.com/office/drawing/2014/main" id="{81AE4011-CF1D-4A9E-884C-ED00C8D22808}"/>
              </a:ext>
            </a:extLst>
          </p:cNvPr>
          <p:cNvSpPr>
            <a:spLocks noGrp="1"/>
          </p:cNvSpPr>
          <p:nvPr>
            <p:ph type="body" sz="quarter" idx="22"/>
          </p:nvPr>
        </p:nvSpPr>
        <p:spPr>
          <a:xfrm>
            <a:off x="4320330" y="1808982"/>
            <a:ext cx="1194645" cy="608123"/>
          </a:xfrm>
        </p:spPr>
        <p:txBody>
          <a:bodyPr anchor="t">
            <a:normAutofit/>
          </a:bodyPr>
          <a:lstStyle>
            <a:lvl1pPr marL="0" indent="0" algn="l">
              <a:buFont typeface="+mj-lt"/>
              <a:buNone/>
              <a:defRPr sz="1050">
                <a:solidFill>
                  <a:schemeClr val="bg1"/>
                </a:solidFill>
                <a:latin typeface="Segoe UI" panose="020B0502040204020203" pitchFamily="34" charset="0"/>
                <a:cs typeface="Segoe UI" panose="020B0502040204020203" pitchFamily="34" charset="0"/>
              </a:defRPr>
            </a:lvl1pPr>
          </a:lstStyle>
          <a:p>
            <a:pPr lvl="0"/>
            <a:endParaRPr lang="en-US" dirty="0"/>
          </a:p>
        </p:txBody>
      </p:sp>
      <p:sp>
        <p:nvSpPr>
          <p:cNvPr id="79" name="Text Placeholder 44">
            <a:extLst>
              <a:ext uri="{FF2B5EF4-FFF2-40B4-BE49-F238E27FC236}">
                <a16:creationId xmlns:a16="http://schemas.microsoft.com/office/drawing/2014/main" id="{81C8B18F-ACFD-4B8B-A1C3-FBFBF0FA16F9}"/>
              </a:ext>
            </a:extLst>
          </p:cNvPr>
          <p:cNvSpPr>
            <a:spLocks noGrp="1"/>
          </p:cNvSpPr>
          <p:nvPr>
            <p:ph type="body" sz="quarter" idx="23"/>
          </p:nvPr>
        </p:nvSpPr>
        <p:spPr>
          <a:xfrm>
            <a:off x="4320330" y="2609907"/>
            <a:ext cx="1194645" cy="608123"/>
          </a:xfrm>
        </p:spPr>
        <p:txBody>
          <a:bodyPr anchor="t">
            <a:normAutofit/>
          </a:bodyPr>
          <a:lstStyle>
            <a:lvl1pPr marL="0" indent="0" algn="l">
              <a:buFont typeface="+mj-lt"/>
              <a:buNone/>
              <a:defRPr sz="1050">
                <a:solidFill>
                  <a:schemeClr val="bg1"/>
                </a:solidFill>
                <a:latin typeface="Segoe UI" panose="020B0502040204020203" pitchFamily="34" charset="0"/>
                <a:cs typeface="Segoe UI" panose="020B0502040204020203" pitchFamily="34" charset="0"/>
              </a:defRPr>
            </a:lvl1pPr>
          </a:lstStyle>
          <a:p>
            <a:pPr lvl="0"/>
            <a:endParaRPr lang="en-US" dirty="0"/>
          </a:p>
        </p:txBody>
      </p:sp>
      <p:sp>
        <p:nvSpPr>
          <p:cNvPr id="80" name="Text Placeholder 44">
            <a:extLst>
              <a:ext uri="{FF2B5EF4-FFF2-40B4-BE49-F238E27FC236}">
                <a16:creationId xmlns:a16="http://schemas.microsoft.com/office/drawing/2014/main" id="{E363C493-F855-42E5-A3C9-FEA61E3B83EA}"/>
              </a:ext>
            </a:extLst>
          </p:cNvPr>
          <p:cNvSpPr>
            <a:spLocks noGrp="1"/>
          </p:cNvSpPr>
          <p:nvPr>
            <p:ph type="body" sz="quarter" idx="24"/>
          </p:nvPr>
        </p:nvSpPr>
        <p:spPr>
          <a:xfrm>
            <a:off x="4320330" y="3553564"/>
            <a:ext cx="1194645" cy="608123"/>
          </a:xfrm>
        </p:spPr>
        <p:txBody>
          <a:bodyPr anchor="t">
            <a:normAutofit/>
          </a:bodyPr>
          <a:lstStyle>
            <a:lvl1pPr marL="0" indent="0" algn="l">
              <a:buFont typeface="+mj-lt"/>
              <a:buNone/>
              <a:defRPr sz="1050">
                <a:solidFill>
                  <a:schemeClr val="bg1"/>
                </a:solidFill>
                <a:latin typeface="Segoe UI" panose="020B0502040204020203" pitchFamily="34" charset="0"/>
                <a:cs typeface="Segoe UI" panose="020B0502040204020203" pitchFamily="34" charset="0"/>
              </a:defRPr>
            </a:lvl1pPr>
          </a:lstStyle>
          <a:p>
            <a:pPr lvl="0"/>
            <a:endParaRPr lang="en-US" dirty="0"/>
          </a:p>
        </p:txBody>
      </p:sp>
      <p:sp>
        <p:nvSpPr>
          <p:cNvPr id="81" name="Text Placeholder 44">
            <a:extLst>
              <a:ext uri="{FF2B5EF4-FFF2-40B4-BE49-F238E27FC236}">
                <a16:creationId xmlns:a16="http://schemas.microsoft.com/office/drawing/2014/main" id="{2302AA91-49F8-45E2-A9B0-8860774F8EEC}"/>
              </a:ext>
            </a:extLst>
          </p:cNvPr>
          <p:cNvSpPr>
            <a:spLocks noGrp="1"/>
          </p:cNvSpPr>
          <p:nvPr>
            <p:ph type="body" sz="quarter" idx="25"/>
          </p:nvPr>
        </p:nvSpPr>
        <p:spPr>
          <a:xfrm>
            <a:off x="4320330" y="4562674"/>
            <a:ext cx="1194645" cy="608123"/>
          </a:xfrm>
        </p:spPr>
        <p:txBody>
          <a:bodyPr anchor="t">
            <a:normAutofit/>
          </a:bodyPr>
          <a:lstStyle>
            <a:lvl1pPr marL="0" indent="0" algn="l">
              <a:buFont typeface="+mj-lt"/>
              <a:buNone/>
              <a:defRPr sz="1050">
                <a:solidFill>
                  <a:schemeClr val="bg1"/>
                </a:solidFill>
                <a:latin typeface="Segoe UI" panose="020B0502040204020203" pitchFamily="34" charset="0"/>
                <a:cs typeface="Segoe UI" panose="020B0502040204020203" pitchFamily="34" charset="0"/>
              </a:defRPr>
            </a:lvl1pPr>
          </a:lstStyle>
          <a:p>
            <a:pPr lvl="0"/>
            <a:endParaRPr lang="en-US" dirty="0"/>
          </a:p>
        </p:txBody>
      </p:sp>
      <p:sp>
        <p:nvSpPr>
          <p:cNvPr id="82" name="Text Placeholder 44">
            <a:extLst>
              <a:ext uri="{FF2B5EF4-FFF2-40B4-BE49-F238E27FC236}">
                <a16:creationId xmlns:a16="http://schemas.microsoft.com/office/drawing/2014/main" id="{304C4B50-420D-42CF-BF8D-6C06D178FE6C}"/>
              </a:ext>
            </a:extLst>
          </p:cNvPr>
          <p:cNvSpPr>
            <a:spLocks noGrp="1"/>
          </p:cNvSpPr>
          <p:nvPr>
            <p:ph type="body" sz="quarter" idx="26"/>
          </p:nvPr>
        </p:nvSpPr>
        <p:spPr>
          <a:xfrm>
            <a:off x="4320330" y="5571784"/>
            <a:ext cx="1194645" cy="608123"/>
          </a:xfrm>
        </p:spPr>
        <p:txBody>
          <a:bodyPr anchor="t">
            <a:normAutofit/>
          </a:bodyPr>
          <a:lstStyle>
            <a:lvl1pPr marL="0" indent="0" algn="l">
              <a:buFont typeface="+mj-lt"/>
              <a:buNone/>
              <a:defRPr sz="1050">
                <a:solidFill>
                  <a:schemeClr val="bg1"/>
                </a:solidFill>
                <a:latin typeface="Segoe UI" panose="020B0502040204020203" pitchFamily="34" charset="0"/>
                <a:cs typeface="Segoe UI" panose="020B0502040204020203" pitchFamily="34" charset="0"/>
              </a:defRPr>
            </a:lvl1pPr>
          </a:lstStyle>
          <a:p>
            <a:pPr lvl="0"/>
            <a:endParaRPr lang="en-US" dirty="0"/>
          </a:p>
        </p:txBody>
      </p:sp>
      <p:sp>
        <p:nvSpPr>
          <p:cNvPr id="83" name="Text Placeholder 44">
            <a:extLst>
              <a:ext uri="{FF2B5EF4-FFF2-40B4-BE49-F238E27FC236}">
                <a16:creationId xmlns:a16="http://schemas.microsoft.com/office/drawing/2014/main" id="{40964CA1-82E4-430F-882F-79A74AED37F3}"/>
              </a:ext>
            </a:extLst>
          </p:cNvPr>
          <p:cNvSpPr>
            <a:spLocks noGrp="1"/>
          </p:cNvSpPr>
          <p:nvPr>
            <p:ph type="body" sz="quarter" idx="27"/>
          </p:nvPr>
        </p:nvSpPr>
        <p:spPr>
          <a:xfrm>
            <a:off x="8929451" y="1775215"/>
            <a:ext cx="2644044" cy="1383535"/>
          </a:xfrm>
        </p:spPr>
        <p:txBody>
          <a:bodyPr anchor="t">
            <a:normAutofit/>
          </a:bodyPr>
          <a:lstStyle>
            <a:lvl1pPr marL="0" indent="0">
              <a:buFont typeface="+mj-lt"/>
              <a:buNone/>
              <a:defRPr sz="1200">
                <a:solidFill>
                  <a:schemeClr val="bg1"/>
                </a:solidFill>
                <a:latin typeface="Segoe UI" panose="020B0502040204020203" pitchFamily="34" charset="0"/>
                <a:cs typeface="Segoe UI" panose="020B0502040204020203" pitchFamily="34" charset="0"/>
              </a:defRPr>
            </a:lvl1pPr>
          </a:lstStyle>
          <a:p>
            <a:pPr lvl="0"/>
            <a:endParaRPr lang="en-US" dirty="0"/>
          </a:p>
        </p:txBody>
      </p:sp>
      <p:sp>
        <p:nvSpPr>
          <p:cNvPr id="52" name="Rectangle 51">
            <a:extLst>
              <a:ext uri="{FF2B5EF4-FFF2-40B4-BE49-F238E27FC236}">
                <a16:creationId xmlns:a16="http://schemas.microsoft.com/office/drawing/2014/main" id="{26127C14-13DB-4C6A-B820-3107742F603E}"/>
              </a:ext>
            </a:extLst>
          </p:cNvPr>
          <p:cNvSpPr/>
          <p:nvPr userDrawn="1"/>
        </p:nvSpPr>
        <p:spPr>
          <a:xfrm>
            <a:off x="0" y="6787768"/>
            <a:ext cx="12191999" cy="91648"/>
          </a:xfrm>
          <a:prstGeom prst="rect">
            <a:avLst/>
          </a:prstGeom>
          <a:solidFill>
            <a:srgbClr val="D83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41813696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Title Only">
    <p:bg>
      <p:bgRef idx="1001">
        <a:schemeClr val="bg1"/>
      </p:bgRef>
    </p:bg>
    <p:spTree>
      <p:nvGrpSpPr>
        <p:cNvPr id="1" name=""/>
        <p:cNvGrpSpPr/>
        <p:nvPr/>
      </p:nvGrpSpPr>
      <p:grpSpPr>
        <a:xfrm>
          <a:off x="0" y="0"/>
          <a:ext cx="0" cy="0"/>
          <a:chOff x="0" y="0"/>
          <a:chExt cx="0" cy="0"/>
        </a:xfrm>
      </p:grpSpPr>
      <p:sp>
        <p:nvSpPr>
          <p:cNvPr id="68" name="Trapezoid 67">
            <a:extLst>
              <a:ext uri="{FF2B5EF4-FFF2-40B4-BE49-F238E27FC236}">
                <a16:creationId xmlns:a16="http://schemas.microsoft.com/office/drawing/2014/main" id="{B5567BDB-F976-47DE-8B64-5D14F99A0105}"/>
              </a:ext>
            </a:extLst>
          </p:cNvPr>
          <p:cNvSpPr/>
          <p:nvPr userDrawn="1"/>
        </p:nvSpPr>
        <p:spPr>
          <a:xfrm>
            <a:off x="5064574" y="3543679"/>
            <a:ext cx="2808721" cy="610393"/>
          </a:xfrm>
          <a:prstGeom prst="trapezoid">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Rectangle 2">
            <a:extLst>
              <a:ext uri="{FF2B5EF4-FFF2-40B4-BE49-F238E27FC236}">
                <a16:creationId xmlns:a16="http://schemas.microsoft.com/office/drawing/2014/main" id="{E6276DFA-C768-4916-A591-D35C231542D1}"/>
              </a:ext>
            </a:extLst>
          </p:cNvPr>
          <p:cNvSpPr/>
          <p:nvPr userDrawn="1"/>
        </p:nvSpPr>
        <p:spPr>
          <a:xfrm>
            <a:off x="8792562" y="1604680"/>
            <a:ext cx="3077152" cy="4691247"/>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AFEBC052-FFDA-4ECA-A1E4-5E7514344BEA}"/>
              </a:ext>
            </a:extLst>
          </p:cNvPr>
          <p:cNvSpPr/>
          <p:nvPr userDrawn="1"/>
        </p:nvSpPr>
        <p:spPr>
          <a:xfrm>
            <a:off x="356728" y="1185686"/>
            <a:ext cx="3565586" cy="354193"/>
          </a:xfrm>
          <a:prstGeom prst="rect">
            <a:avLst/>
          </a:prstGeom>
          <a:solidFill>
            <a:srgbClr val="D83B01"/>
          </a:solidFill>
          <a:ln w="412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Segoe UI Light" charset="0"/>
                <a:ea typeface="Segoe UI Light" charset="0"/>
                <a:cs typeface="Segoe UI Light" charset="0"/>
              </a:rPr>
              <a:t>Insight</a:t>
            </a:r>
          </a:p>
        </p:txBody>
      </p:sp>
      <p:sp>
        <p:nvSpPr>
          <p:cNvPr id="5" name="Rectangle 4">
            <a:extLst>
              <a:ext uri="{FF2B5EF4-FFF2-40B4-BE49-F238E27FC236}">
                <a16:creationId xmlns:a16="http://schemas.microsoft.com/office/drawing/2014/main" id="{4878029E-121B-4370-A808-A61CB3E80FC8}"/>
              </a:ext>
            </a:extLst>
          </p:cNvPr>
          <p:cNvSpPr/>
          <p:nvPr userDrawn="1"/>
        </p:nvSpPr>
        <p:spPr>
          <a:xfrm>
            <a:off x="4312150" y="1185686"/>
            <a:ext cx="3564498" cy="354194"/>
          </a:xfrm>
          <a:prstGeom prst="rect">
            <a:avLst/>
          </a:prstGeom>
          <a:solidFill>
            <a:srgbClr val="D83B01"/>
          </a:solidFill>
          <a:ln w="412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Light" charset="0"/>
                <a:ea typeface="Segoe UI Light" charset="0"/>
                <a:cs typeface="Segoe UI Light" charset="0"/>
              </a:rPr>
              <a:t>Action</a:t>
            </a:r>
          </a:p>
        </p:txBody>
      </p:sp>
      <p:sp>
        <p:nvSpPr>
          <p:cNvPr id="6" name="Rectangle 5">
            <a:extLst>
              <a:ext uri="{FF2B5EF4-FFF2-40B4-BE49-F238E27FC236}">
                <a16:creationId xmlns:a16="http://schemas.microsoft.com/office/drawing/2014/main" id="{09F5F276-659B-450B-A7AF-6650F7BF2512}"/>
              </a:ext>
            </a:extLst>
          </p:cNvPr>
          <p:cNvSpPr/>
          <p:nvPr userDrawn="1"/>
        </p:nvSpPr>
        <p:spPr>
          <a:xfrm>
            <a:off x="8245893" y="1185686"/>
            <a:ext cx="3623822" cy="354193"/>
          </a:xfrm>
          <a:prstGeom prst="rect">
            <a:avLst/>
          </a:prstGeom>
          <a:solidFill>
            <a:srgbClr val="D83B01"/>
          </a:solidFill>
          <a:ln w="412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Light" charset="0"/>
                <a:ea typeface="Segoe UI Light" charset="0"/>
                <a:cs typeface="Segoe UI Light" charset="0"/>
              </a:rPr>
              <a:t>Impact</a:t>
            </a:r>
          </a:p>
        </p:txBody>
      </p:sp>
      <p:grpSp>
        <p:nvGrpSpPr>
          <p:cNvPr id="7" name="Group 6">
            <a:extLst>
              <a:ext uri="{FF2B5EF4-FFF2-40B4-BE49-F238E27FC236}">
                <a16:creationId xmlns:a16="http://schemas.microsoft.com/office/drawing/2014/main" id="{45BC5E86-07AC-40C9-B1E2-4C841AE44969}"/>
              </a:ext>
            </a:extLst>
          </p:cNvPr>
          <p:cNvGrpSpPr/>
          <p:nvPr userDrawn="1"/>
        </p:nvGrpSpPr>
        <p:grpSpPr>
          <a:xfrm>
            <a:off x="7889455" y="1604680"/>
            <a:ext cx="886947" cy="4566433"/>
            <a:chOff x="7905616" y="1729494"/>
            <a:chExt cx="886947" cy="4436175"/>
          </a:xfrm>
        </p:grpSpPr>
        <p:sp>
          <p:nvSpPr>
            <p:cNvPr id="8" name="Trapezoid 7">
              <a:extLst>
                <a:ext uri="{FF2B5EF4-FFF2-40B4-BE49-F238E27FC236}">
                  <a16:creationId xmlns:a16="http://schemas.microsoft.com/office/drawing/2014/main" id="{CA0D376E-4951-4DB1-8E00-29529CE984F4}"/>
                </a:ext>
              </a:extLst>
            </p:cNvPr>
            <p:cNvSpPr/>
            <p:nvPr/>
          </p:nvSpPr>
          <p:spPr>
            <a:xfrm rot="5400000" flipV="1">
              <a:off x="6301140" y="3674246"/>
              <a:ext cx="4436175" cy="546671"/>
            </a:xfrm>
            <a:prstGeom prst="trapezoid">
              <a:avLst>
                <a:gd name="adj" fmla="val 352796"/>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Arrow: Right 8">
              <a:extLst>
                <a:ext uri="{FF2B5EF4-FFF2-40B4-BE49-F238E27FC236}">
                  <a16:creationId xmlns:a16="http://schemas.microsoft.com/office/drawing/2014/main" id="{3FCC8ECB-1318-4D20-B15B-6BD6808F8A4B}"/>
                </a:ext>
              </a:extLst>
            </p:cNvPr>
            <p:cNvSpPr/>
            <p:nvPr/>
          </p:nvSpPr>
          <p:spPr>
            <a:xfrm>
              <a:off x="7905616" y="3613183"/>
              <a:ext cx="630797" cy="548640"/>
            </a:xfrm>
            <a:prstGeom prst="rightArrow">
              <a:avLst>
                <a:gd name="adj1" fmla="val 50000"/>
                <a:gd name="adj2" fmla="val 51807"/>
              </a:avLst>
            </a:prstGeom>
            <a:solidFill>
              <a:srgbClr val="3B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4" name="Trapezoid 13">
            <a:extLst>
              <a:ext uri="{FF2B5EF4-FFF2-40B4-BE49-F238E27FC236}">
                <a16:creationId xmlns:a16="http://schemas.microsoft.com/office/drawing/2014/main" id="{8FC36031-6D42-44D3-B300-94B3472F753B}"/>
              </a:ext>
            </a:extLst>
          </p:cNvPr>
          <p:cNvSpPr/>
          <p:nvPr/>
        </p:nvSpPr>
        <p:spPr>
          <a:xfrm rot="5400000" flipV="1">
            <a:off x="3410876" y="3600527"/>
            <a:ext cx="910767" cy="465739"/>
          </a:xfrm>
          <a:prstGeom prst="trapezoid">
            <a:avLst>
              <a:gd name="adj" fmla="val 6559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E007EE3-FF13-4BC3-862A-B057E4790C30}"/>
              </a:ext>
            </a:extLst>
          </p:cNvPr>
          <p:cNvSpPr/>
          <p:nvPr/>
        </p:nvSpPr>
        <p:spPr>
          <a:xfrm>
            <a:off x="356875" y="3405055"/>
            <a:ext cx="2838717" cy="8229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srgbClr val="4E4947"/>
              </a:solidFill>
              <a:effectLst/>
              <a:uLnTx/>
              <a:uFillTx/>
              <a:latin typeface="Segoe UI Semilight" charset="0"/>
              <a:ea typeface="Segoe UI Semilight" charset="0"/>
              <a:cs typeface="Segoe UI Semilight" charset="0"/>
            </a:endParaRPr>
          </a:p>
        </p:txBody>
      </p:sp>
      <p:sp>
        <p:nvSpPr>
          <p:cNvPr id="17" name="Rectangle 16">
            <a:extLst>
              <a:ext uri="{FF2B5EF4-FFF2-40B4-BE49-F238E27FC236}">
                <a16:creationId xmlns:a16="http://schemas.microsoft.com/office/drawing/2014/main" id="{D0FF1D1B-D8BF-4965-A5FE-2A5A06F73EA5}"/>
              </a:ext>
            </a:extLst>
          </p:cNvPr>
          <p:cNvSpPr/>
          <p:nvPr/>
        </p:nvSpPr>
        <p:spPr>
          <a:xfrm>
            <a:off x="4305645" y="3543679"/>
            <a:ext cx="1263026" cy="612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Segoe UI Semilight" charset="0"/>
              <a:ea typeface="Segoe UI Semilight" charset="0"/>
              <a:cs typeface="Segoe UI Semilight" charset="0"/>
            </a:endParaRPr>
          </a:p>
        </p:txBody>
      </p:sp>
      <p:sp>
        <p:nvSpPr>
          <p:cNvPr id="18" name="Arrow: Right 17">
            <a:extLst>
              <a:ext uri="{FF2B5EF4-FFF2-40B4-BE49-F238E27FC236}">
                <a16:creationId xmlns:a16="http://schemas.microsoft.com/office/drawing/2014/main" id="{609F1698-5D3B-4B1F-9AAA-C899E1851DC7}"/>
              </a:ext>
            </a:extLst>
          </p:cNvPr>
          <p:cNvSpPr/>
          <p:nvPr/>
        </p:nvSpPr>
        <p:spPr>
          <a:xfrm>
            <a:off x="3196499" y="3568796"/>
            <a:ext cx="744033" cy="548640"/>
          </a:xfrm>
          <a:prstGeom prst="rightArrow">
            <a:avLst>
              <a:gd name="adj1" fmla="val 50000"/>
              <a:gd name="adj2" fmla="val 51807"/>
            </a:avLst>
          </a:prstGeom>
          <a:solidFill>
            <a:srgbClr val="3B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 name="Left Brace 18">
            <a:extLst>
              <a:ext uri="{FF2B5EF4-FFF2-40B4-BE49-F238E27FC236}">
                <a16:creationId xmlns:a16="http://schemas.microsoft.com/office/drawing/2014/main" id="{0CF578A2-150E-4340-B861-E845E29FC1A7}"/>
              </a:ext>
            </a:extLst>
          </p:cNvPr>
          <p:cNvSpPr/>
          <p:nvPr/>
        </p:nvSpPr>
        <p:spPr>
          <a:xfrm>
            <a:off x="3984805" y="3388738"/>
            <a:ext cx="218859" cy="900040"/>
          </a:xfrm>
          <a:prstGeom prst="leftBrace">
            <a:avLst/>
          </a:prstGeom>
          <a:solidFill>
            <a:schemeClr val="bg2"/>
          </a:solidFill>
          <a:ln>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E4947"/>
              </a:solidFill>
              <a:effectLst/>
              <a:uLnTx/>
              <a:uFillTx/>
              <a:latin typeface="Calibri" panose="020F0502020204030204"/>
              <a:ea typeface="+mn-ea"/>
              <a:cs typeface="+mn-cs"/>
            </a:endParaRPr>
          </a:p>
        </p:txBody>
      </p:sp>
      <p:sp>
        <p:nvSpPr>
          <p:cNvPr id="23" name="Trapezoid 22">
            <a:extLst>
              <a:ext uri="{FF2B5EF4-FFF2-40B4-BE49-F238E27FC236}">
                <a16:creationId xmlns:a16="http://schemas.microsoft.com/office/drawing/2014/main" id="{38AC18B8-1C21-49D1-917D-5E746804C32F}"/>
              </a:ext>
            </a:extLst>
          </p:cNvPr>
          <p:cNvSpPr/>
          <p:nvPr userDrawn="1"/>
        </p:nvSpPr>
        <p:spPr>
          <a:xfrm>
            <a:off x="5067927" y="4535097"/>
            <a:ext cx="2808721" cy="610393"/>
          </a:xfrm>
          <a:prstGeom prst="trapezoid">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Trapezoid 23">
            <a:extLst>
              <a:ext uri="{FF2B5EF4-FFF2-40B4-BE49-F238E27FC236}">
                <a16:creationId xmlns:a16="http://schemas.microsoft.com/office/drawing/2014/main" id="{39A1AEEA-9DCC-4AFB-B663-607375594E20}"/>
              </a:ext>
            </a:extLst>
          </p:cNvPr>
          <p:cNvSpPr/>
          <p:nvPr userDrawn="1"/>
        </p:nvSpPr>
        <p:spPr>
          <a:xfrm>
            <a:off x="5108564" y="5561105"/>
            <a:ext cx="2768084" cy="610393"/>
          </a:xfrm>
          <a:prstGeom prst="trapezoid">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A9FE147B-AE9E-4B18-BEF9-2D121A00F75C}"/>
              </a:ext>
            </a:extLst>
          </p:cNvPr>
          <p:cNvSpPr/>
          <p:nvPr userDrawn="1"/>
        </p:nvSpPr>
        <p:spPr>
          <a:xfrm>
            <a:off x="362330" y="5462366"/>
            <a:ext cx="2837537" cy="8229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4E4947"/>
              </a:solidFill>
              <a:effectLst/>
              <a:uLnTx/>
              <a:uFillTx/>
              <a:latin typeface="Segoe UI Semilight" charset="0"/>
              <a:ea typeface="Segoe UI Semilight" charset="0"/>
              <a:cs typeface="Segoe UI Semilight" charset="0"/>
            </a:endParaRPr>
          </a:p>
        </p:txBody>
      </p:sp>
      <p:sp>
        <p:nvSpPr>
          <p:cNvPr id="26" name="Rectangle 25">
            <a:extLst>
              <a:ext uri="{FF2B5EF4-FFF2-40B4-BE49-F238E27FC236}">
                <a16:creationId xmlns:a16="http://schemas.microsoft.com/office/drawing/2014/main" id="{BA778FA3-6D0F-45E6-ABBE-903C95B28F30}"/>
              </a:ext>
            </a:extLst>
          </p:cNvPr>
          <p:cNvSpPr/>
          <p:nvPr userDrawn="1"/>
        </p:nvSpPr>
        <p:spPr>
          <a:xfrm>
            <a:off x="4289485" y="5560253"/>
            <a:ext cx="1279186" cy="612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Segoe UI Semilight" charset="0"/>
              <a:ea typeface="Segoe UI Semilight" charset="0"/>
              <a:cs typeface="Segoe UI Semilight" charset="0"/>
            </a:endParaRPr>
          </a:p>
        </p:txBody>
      </p:sp>
      <p:sp>
        <p:nvSpPr>
          <p:cNvPr id="27" name="Rectangle 26">
            <a:extLst>
              <a:ext uri="{FF2B5EF4-FFF2-40B4-BE49-F238E27FC236}">
                <a16:creationId xmlns:a16="http://schemas.microsoft.com/office/drawing/2014/main" id="{B9385D77-1652-4ADE-92ED-5BE939D11D40}"/>
              </a:ext>
            </a:extLst>
          </p:cNvPr>
          <p:cNvSpPr/>
          <p:nvPr userDrawn="1"/>
        </p:nvSpPr>
        <p:spPr bwMode="auto">
          <a:xfrm>
            <a:off x="360384" y="4445579"/>
            <a:ext cx="2834442" cy="822960"/>
          </a:xfrm>
          <a:prstGeom prst="rect">
            <a:avLst/>
          </a:prstGeom>
          <a:solidFill>
            <a:schemeClr val="bg2"/>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E4947"/>
              </a:solidFill>
              <a:effectLst/>
              <a:uLnTx/>
              <a:uFillTx/>
              <a:latin typeface="Segoe UI Semilight" charset="0"/>
              <a:ea typeface="Segoe UI Semilight" charset="0"/>
              <a:cs typeface="Segoe UI Semilight" charset="0"/>
            </a:endParaRPr>
          </a:p>
        </p:txBody>
      </p:sp>
      <p:sp>
        <p:nvSpPr>
          <p:cNvPr id="28" name="Rectangle 27">
            <a:extLst>
              <a:ext uri="{FF2B5EF4-FFF2-40B4-BE49-F238E27FC236}">
                <a16:creationId xmlns:a16="http://schemas.microsoft.com/office/drawing/2014/main" id="{02D7D05D-33B6-480D-8206-3FDF9BB10C47}"/>
              </a:ext>
            </a:extLst>
          </p:cNvPr>
          <p:cNvSpPr/>
          <p:nvPr userDrawn="1"/>
        </p:nvSpPr>
        <p:spPr bwMode="auto">
          <a:xfrm>
            <a:off x="4305645" y="4532955"/>
            <a:ext cx="1279186" cy="612648"/>
          </a:xfrm>
          <a:prstGeom prst="rect">
            <a:avLst/>
          </a:prstGeom>
          <a:solidFill>
            <a:schemeClr val="tx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Segoe UI Semilight" charset="0"/>
              <a:ea typeface="Segoe UI Semilight" charset="0"/>
              <a:cs typeface="Segoe UI Semilight" charset="0"/>
            </a:endParaRPr>
          </a:p>
        </p:txBody>
      </p:sp>
      <p:sp>
        <p:nvSpPr>
          <p:cNvPr id="36" name="Trapezoid 35">
            <a:extLst>
              <a:ext uri="{FF2B5EF4-FFF2-40B4-BE49-F238E27FC236}">
                <a16:creationId xmlns:a16="http://schemas.microsoft.com/office/drawing/2014/main" id="{22DCCA81-E845-4AC7-81E7-AF55B64B99A6}"/>
              </a:ext>
            </a:extLst>
          </p:cNvPr>
          <p:cNvSpPr/>
          <p:nvPr userDrawn="1"/>
        </p:nvSpPr>
        <p:spPr>
          <a:xfrm rot="5400000" flipV="1">
            <a:off x="3103183" y="2275987"/>
            <a:ext cx="1545182" cy="465739"/>
          </a:xfrm>
          <a:prstGeom prst="trapezoid">
            <a:avLst>
              <a:gd name="adj" fmla="val 139109"/>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7" name="Trapezoid 36">
            <a:extLst>
              <a:ext uri="{FF2B5EF4-FFF2-40B4-BE49-F238E27FC236}">
                <a16:creationId xmlns:a16="http://schemas.microsoft.com/office/drawing/2014/main" id="{C4113317-53BD-4313-8182-24E5736C39CE}"/>
              </a:ext>
            </a:extLst>
          </p:cNvPr>
          <p:cNvSpPr/>
          <p:nvPr userDrawn="1"/>
        </p:nvSpPr>
        <p:spPr>
          <a:xfrm>
            <a:off x="5064574" y="2601150"/>
            <a:ext cx="2812074" cy="610393"/>
          </a:xfrm>
          <a:prstGeom prst="trapezoid">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8" name="Trapezoid 37">
            <a:extLst>
              <a:ext uri="{FF2B5EF4-FFF2-40B4-BE49-F238E27FC236}">
                <a16:creationId xmlns:a16="http://schemas.microsoft.com/office/drawing/2014/main" id="{3D8F1577-C616-4662-842F-5835491191E8}"/>
              </a:ext>
            </a:extLst>
          </p:cNvPr>
          <p:cNvSpPr/>
          <p:nvPr userDrawn="1"/>
        </p:nvSpPr>
        <p:spPr>
          <a:xfrm>
            <a:off x="5064574" y="1775215"/>
            <a:ext cx="2812074" cy="610393"/>
          </a:xfrm>
          <a:prstGeom prst="trapezoid">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5F3DFBE9-706C-4E83-95BD-2A349C522F5E}"/>
              </a:ext>
            </a:extLst>
          </p:cNvPr>
          <p:cNvSpPr/>
          <p:nvPr userDrawn="1"/>
        </p:nvSpPr>
        <p:spPr>
          <a:xfrm>
            <a:off x="4291634" y="1782839"/>
            <a:ext cx="1263026" cy="6081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Segoe UI Semilight" charset="0"/>
              <a:ea typeface="Segoe UI Semilight" charset="0"/>
              <a:cs typeface="Segoe UI Semilight" charset="0"/>
            </a:endParaRPr>
          </a:p>
        </p:txBody>
      </p:sp>
      <p:sp>
        <p:nvSpPr>
          <p:cNvPr id="40" name="Rectangle 39">
            <a:extLst>
              <a:ext uri="{FF2B5EF4-FFF2-40B4-BE49-F238E27FC236}">
                <a16:creationId xmlns:a16="http://schemas.microsoft.com/office/drawing/2014/main" id="{B3D33878-B106-487A-A31E-FE65C295AA3D}"/>
              </a:ext>
            </a:extLst>
          </p:cNvPr>
          <p:cNvSpPr/>
          <p:nvPr userDrawn="1"/>
        </p:nvSpPr>
        <p:spPr>
          <a:xfrm>
            <a:off x="356728" y="1746090"/>
            <a:ext cx="2838717" cy="1441401"/>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4E4947"/>
              </a:solidFill>
              <a:effectLst/>
              <a:uLnTx/>
              <a:uFillTx/>
              <a:latin typeface="Segoe UI Semilight" charset="0"/>
              <a:ea typeface="Segoe UI Semilight" charset="0"/>
              <a:cs typeface="Segoe UI Semilight" charset="0"/>
            </a:endParaRPr>
          </a:p>
        </p:txBody>
      </p:sp>
      <p:sp>
        <p:nvSpPr>
          <p:cNvPr id="41" name="Left Brace 40">
            <a:extLst>
              <a:ext uri="{FF2B5EF4-FFF2-40B4-BE49-F238E27FC236}">
                <a16:creationId xmlns:a16="http://schemas.microsoft.com/office/drawing/2014/main" id="{27756400-74B0-4583-831E-D7BB7CF28B22}"/>
              </a:ext>
            </a:extLst>
          </p:cNvPr>
          <p:cNvSpPr/>
          <p:nvPr userDrawn="1"/>
        </p:nvSpPr>
        <p:spPr>
          <a:xfrm>
            <a:off x="3980676" y="1722879"/>
            <a:ext cx="233362" cy="1558568"/>
          </a:xfrm>
          <a:prstGeom prst="leftBrace">
            <a:avLst/>
          </a:prstGeom>
          <a:ln>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E4947"/>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9116C57D-97A8-4D07-B294-FF5FD3512A27}"/>
              </a:ext>
            </a:extLst>
          </p:cNvPr>
          <p:cNvSpPr/>
          <p:nvPr userDrawn="1"/>
        </p:nvSpPr>
        <p:spPr>
          <a:xfrm>
            <a:off x="4291633" y="2601150"/>
            <a:ext cx="1263027" cy="612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Segoe UI Semilight" charset="0"/>
              <a:ea typeface="Segoe UI Semilight" charset="0"/>
              <a:cs typeface="Segoe UI Semilight" charset="0"/>
            </a:endParaRPr>
          </a:p>
        </p:txBody>
      </p:sp>
      <p:sp>
        <p:nvSpPr>
          <p:cNvPr id="48" name="Arrow: Right 40">
            <a:extLst>
              <a:ext uri="{FF2B5EF4-FFF2-40B4-BE49-F238E27FC236}">
                <a16:creationId xmlns:a16="http://schemas.microsoft.com/office/drawing/2014/main" id="{63AFFE90-935E-4BDA-85C4-2FCAD184EBC0}"/>
              </a:ext>
            </a:extLst>
          </p:cNvPr>
          <p:cNvSpPr/>
          <p:nvPr userDrawn="1"/>
        </p:nvSpPr>
        <p:spPr>
          <a:xfrm>
            <a:off x="3192369" y="2236889"/>
            <a:ext cx="744033" cy="548640"/>
          </a:xfrm>
          <a:prstGeom prst="rightArrow">
            <a:avLst>
              <a:gd name="adj1" fmla="val 50000"/>
              <a:gd name="adj2" fmla="val 51807"/>
            </a:avLst>
          </a:prstGeom>
          <a:solidFill>
            <a:srgbClr val="3B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3" name="Trapezoid 52">
            <a:extLst>
              <a:ext uri="{FF2B5EF4-FFF2-40B4-BE49-F238E27FC236}">
                <a16:creationId xmlns:a16="http://schemas.microsoft.com/office/drawing/2014/main" id="{9416A997-53F7-463E-8676-62CAB4B2ADB2}"/>
              </a:ext>
            </a:extLst>
          </p:cNvPr>
          <p:cNvSpPr/>
          <p:nvPr userDrawn="1"/>
        </p:nvSpPr>
        <p:spPr>
          <a:xfrm rot="5400000" flipV="1">
            <a:off x="3411413" y="4606281"/>
            <a:ext cx="910767" cy="465739"/>
          </a:xfrm>
          <a:prstGeom prst="trapezoid">
            <a:avLst>
              <a:gd name="adj" fmla="val 65591"/>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4" name="Left Brace 53">
            <a:extLst>
              <a:ext uri="{FF2B5EF4-FFF2-40B4-BE49-F238E27FC236}">
                <a16:creationId xmlns:a16="http://schemas.microsoft.com/office/drawing/2014/main" id="{9052CB07-D33E-41D0-BCB2-91B3D7FBD4ED}"/>
              </a:ext>
            </a:extLst>
          </p:cNvPr>
          <p:cNvSpPr/>
          <p:nvPr userDrawn="1"/>
        </p:nvSpPr>
        <p:spPr>
          <a:xfrm>
            <a:off x="3985342" y="4394492"/>
            <a:ext cx="218859" cy="900040"/>
          </a:xfrm>
          <a:prstGeom prst="leftBrace">
            <a:avLst/>
          </a:prstGeom>
          <a:ln>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E4947"/>
              </a:solidFill>
              <a:effectLst/>
              <a:uLnTx/>
              <a:uFillTx/>
              <a:latin typeface="Calibri" panose="020F0502020204030204"/>
              <a:ea typeface="+mn-ea"/>
              <a:cs typeface="+mn-cs"/>
            </a:endParaRPr>
          </a:p>
        </p:txBody>
      </p:sp>
      <p:sp>
        <p:nvSpPr>
          <p:cNvPr id="55" name="Arrow: Right 54">
            <a:extLst>
              <a:ext uri="{FF2B5EF4-FFF2-40B4-BE49-F238E27FC236}">
                <a16:creationId xmlns:a16="http://schemas.microsoft.com/office/drawing/2014/main" id="{56991D09-67DD-42E5-BFC2-AB5719332F33}"/>
              </a:ext>
            </a:extLst>
          </p:cNvPr>
          <p:cNvSpPr/>
          <p:nvPr userDrawn="1"/>
        </p:nvSpPr>
        <p:spPr>
          <a:xfrm>
            <a:off x="3194827" y="4565651"/>
            <a:ext cx="745500" cy="548640"/>
          </a:xfrm>
          <a:prstGeom prst="rightArrow">
            <a:avLst>
              <a:gd name="adj1" fmla="val 50000"/>
              <a:gd name="adj2" fmla="val 51807"/>
            </a:avLst>
          </a:prstGeom>
          <a:solidFill>
            <a:srgbClr val="3B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6" name="Trapezoid 55">
            <a:extLst>
              <a:ext uri="{FF2B5EF4-FFF2-40B4-BE49-F238E27FC236}">
                <a16:creationId xmlns:a16="http://schemas.microsoft.com/office/drawing/2014/main" id="{F07774DF-CFFE-475D-A37D-54AA5D3C86DF}"/>
              </a:ext>
            </a:extLst>
          </p:cNvPr>
          <p:cNvSpPr/>
          <p:nvPr userDrawn="1"/>
        </p:nvSpPr>
        <p:spPr>
          <a:xfrm rot="5400000" flipV="1">
            <a:off x="3420055" y="5622194"/>
            <a:ext cx="910767" cy="465739"/>
          </a:xfrm>
          <a:prstGeom prst="trapezoid">
            <a:avLst>
              <a:gd name="adj" fmla="val 65591"/>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7" name="Left Brace 56">
            <a:extLst>
              <a:ext uri="{FF2B5EF4-FFF2-40B4-BE49-F238E27FC236}">
                <a16:creationId xmlns:a16="http://schemas.microsoft.com/office/drawing/2014/main" id="{12A34F24-E419-463B-A8C9-808313FDA430}"/>
              </a:ext>
            </a:extLst>
          </p:cNvPr>
          <p:cNvSpPr/>
          <p:nvPr userDrawn="1"/>
        </p:nvSpPr>
        <p:spPr>
          <a:xfrm>
            <a:off x="3993984" y="5410405"/>
            <a:ext cx="218859" cy="900040"/>
          </a:xfrm>
          <a:prstGeom prst="leftBrace">
            <a:avLst/>
          </a:prstGeom>
          <a:ln>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E4947"/>
              </a:solidFill>
              <a:effectLst/>
              <a:uLnTx/>
              <a:uFillTx/>
              <a:latin typeface="Calibri" panose="020F0502020204030204"/>
              <a:ea typeface="+mn-ea"/>
              <a:cs typeface="+mn-cs"/>
            </a:endParaRPr>
          </a:p>
        </p:txBody>
      </p:sp>
      <p:sp>
        <p:nvSpPr>
          <p:cNvPr id="58" name="Arrow: Right 57">
            <a:extLst>
              <a:ext uri="{FF2B5EF4-FFF2-40B4-BE49-F238E27FC236}">
                <a16:creationId xmlns:a16="http://schemas.microsoft.com/office/drawing/2014/main" id="{42D7CFC6-AF68-4C3B-AFA8-A131944A32F7}"/>
              </a:ext>
            </a:extLst>
          </p:cNvPr>
          <p:cNvSpPr/>
          <p:nvPr userDrawn="1"/>
        </p:nvSpPr>
        <p:spPr>
          <a:xfrm>
            <a:off x="3195032" y="5580558"/>
            <a:ext cx="736274" cy="548640"/>
          </a:xfrm>
          <a:prstGeom prst="rightArrow">
            <a:avLst>
              <a:gd name="adj1" fmla="val 50000"/>
              <a:gd name="adj2" fmla="val 51807"/>
            </a:avLst>
          </a:prstGeom>
          <a:solidFill>
            <a:srgbClr val="3B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9" name="Rectangle 58">
            <a:extLst>
              <a:ext uri="{FF2B5EF4-FFF2-40B4-BE49-F238E27FC236}">
                <a16:creationId xmlns:a16="http://schemas.microsoft.com/office/drawing/2014/main" id="{DA780ACD-23A1-46BA-A8E2-ED3BAE88D71D}"/>
              </a:ext>
            </a:extLst>
          </p:cNvPr>
          <p:cNvSpPr/>
          <p:nvPr userDrawn="1"/>
        </p:nvSpPr>
        <p:spPr>
          <a:xfrm>
            <a:off x="8050492" y="1439347"/>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E4947"/>
                </a:solidFill>
                <a:effectLst/>
                <a:uLnTx/>
                <a:uFillTx/>
                <a:latin typeface="Calibri" panose="020F0502020204030204"/>
                <a:ea typeface="+mn-ea"/>
                <a:cs typeface="+mn-cs"/>
              </a:rPr>
              <a:t> </a:t>
            </a:r>
          </a:p>
        </p:txBody>
      </p:sp>
      <p:sp>
        <p:nvSpPr>
          <p:cNvPr id="69" name="Text Placeholder 44">
            <a:extLst>
              <a:ext uri="{FF2B5EF4-FFF2-40B4-BE49-F238E27FC236}">
                <a16:creationId xmlns:a16="http://schemas.microsoft.com/office/drawing/2014/main" id="{7DB1B4BE-8EB8-4129-9799-52DEDFA968DA}"/>
              </a:ext>
            </a:extLst>
          </p:cNvPr>
          <p:cNvSpPr>
            <a:spLocks noGrp="1"/>
          </p:cNvSpPr>
          <p:nvPr>
            <p:ph type="body" sz="quarter" idx="13" hasCustomPrompt="1"/>
          </p:nvPr>
        </p:nvSpPr>
        <p:spPr>
          <a:xfrm>
            <a:off x="442931" y="1803956"/>
            <a:ext cx="2644044" cy="1383535"/>
          </a:xfrm>
        </p:spPr>
        <p:txBody>
          <a:bodyPr anchor="t">
            <a:normAutofit/>
          </a:bodyPr>
          <a:lstStyle>
            <a:lvl1pPr marL="0" indent="0">
              <a:buFont typeface="+mj-lt"/>
              <a:buNone/>
              <a:defRPr sz="1200">
                <a:latin typeface="Segoe UI" panose="020B0502040204020203" pitchFamily="34" charset="0"/>
                <a:cs typeface="Segoe UI" panose="020B0502040204020203" pitchFamily="34" charset="0"/>
              </a:defRPr>
            </a:lvl1pPr>
          </a:lstStyle>
          <a:p>
            <a:pPr lvl="0"/>
            <a:r>
              <a:rPr lang="en-US" dirty="0"/>
              <a:t>Initiative / Product Level Insight</a:t>
            </a:r>
          </a:p>
        </p:txBody>
      </p:sp>
      <p:sp>
        <p:nvSpPr>
          <p:cNvPr id="70" name="Text Placeholder 44">
            <a:extLst>
              <a:ext uri="{FF2B5EF4-FFF2-40B4-BE49-F238E27FC236}">
                <a16:creationId xmlns:a16="http://schemas.microsoft.com/office/drawing/2014/main" id="{584A0CE7-76B5-4A2E-BF5E-C1EF32D52281}"/>
              </a:ext>
            </a:extLst>
          </p:cNvPr>
          <p:cNvSpPr>
            <a:spLocks noGrp="1"/>
          </p:cNvSpPr>
          <p:nvPr>
            <p:ph type="body" sz="quarter" idx="14" hasCustomPrompt="1"/>
          </p:nvPr>
        </p:nvSpPr>
        <p:spPr>
          <a:xfrm>
            <a:off x="442931" y="3477698"/>
            <a:ext cx="2644044" cy="750317"/>
          </a:xfrm>
        </p:spPr>
        <p:txBody>
          <a:bodyPr anchor="t">
            <a:normAutofit/>
          </a:bodyPr>
          <a:lstStyle>
            <a:lvl1pPr marL="0" marR="0" indent="0" algn="l" defTabSz="914093" rtl="0" eaLnBrk="1" fontAlgn="auto" latinLnBrk="0" hangingPunct="1">
              <a:lnSpc>
                <a:spcPct val="90000"/>
              </a:lnSpc>
              <a:spcBef>
                <a:spcPct val="20000"/>
              </a:spcBef>
              <a:spcAft>
                <a:spcPts val="0"/>
              </a:spcAft>
              <a:buClrTx/>
              <a:buSzPct val="90000"/>
              <a:buFont typeface="+mj-lt"/>
              <a:buNone/>
              <a:tabLst/>
              <a:defRPr sz="1200">
                <a:latin typeface="Segoe UI" panose="020B0502040204020203" pitchFamily="34" charset="0"/>
                <a:cs typeface="Segoe UI" panose="020B0502040204020203" pitchFamily="34" charset="0"/>
              </a:defRPr>
            </a:lvl1pPr>
          </a:lstStyle>
          <a:p>
            <a:pPr lvl="0"/>
            <a:r>
              <a:rPr lang="en-US" dirty="0"/>
              <a:t>Initiative / Product Level Insight</a:t>
            </a:r>
          </a:p>
        </p:txBody>
      </p:sp>
      <p:sp>
        <p:nvSpPr>
          <p:cNvPr id="71" name="Text Placeholder 44">
            <a:extLst>
              <a:ext uri="{FF2B5EF4-FFF2-40B4-BE49-F238E27FC236}">
                <a16:creationId xmlns:a16="http://schemas.microsoft.com/office/drawing/2014/main" id="{B6B355AB-AED0-4A27-8EBF-FD838304EEF7}"/>
              </a:ext>
            </a:extLst>
          </p:cNvPr>
          <p:cNvSpPr>
            <a:spLocks noGrp="1"/>
          </p:cNvSpPr>
          <p:nvPr>
            <p:ph type="body" sz="quarter" idx="15" hasCustomPrompt="1"/>
          </p:nvPr>
        </p:nvSpPr>
        <p:spPr>
          <a:xfrm>
            <a:off x="442931" y="4463991"/>
            <a:ext cx="2644044" cy="750317"/>
          </a:xfrm>
        </p:spPr>
        <p:txBody>
          <a:bodyPr anchor="t">
            <a:normAutofit/>
          </a:bodyPr>
          <a:lstStyle>
            <a:lvl1pPr marL="0" marR="0" indent="0" algn="l" defTabSz="914093" rtl="0" eaLnBrk="1" fontAlgn="auto" latinLnBrk="0" hangingPunct="1">
              <a:lnSpc>
                <a:spcPct val="90000"/>
              </a:lnSpc>
              <a:spcBef>
                <a:spcPct val="20000"/>
              </a:spcBef>
              <a:spcAft>
                <a:spcPts val="0"/>
              </a:spcAft>
              <a:buClrTx/>
              <a:buSzPct val="90000"/>
              <a:buFont typeface="+mj-lt"/>
              <a:buNone/>
              <a:tabLst/>
              <a:defRPr sz="1200">
                <a:latin typeface="Segoe UI" panose="020B0502040204020203" pitchFamily="34" charset="0"/>
                <a:cs typeface="Segoe UI" panose="020B0502040204020203" pitchFamily="34" charset="0"/>
              </a:defRPr>
            </a:lvl1pPr>
          </a:lstStyle>
          <a:p>
            <a:pPr lvl="0"/>
            <a:r>
              <a:rPr lang="en-US" dirty="0"/>
              <a:t>Initiative / Product Level Insight</a:t>
            </a:r>
          </a:p>
        </p:txBody>
      </p:sp>
      <p:sp>
        <p:nvSpPr>
          <p:cNvPr id="72" name="Text Placeholder 44">
            <a:extLst>
              <a:ext uri="{FF2B5EF4-FFF2-40B4-BE49-F238E27FC236}">
                <a16:creationId xmlns:a16="http://schemas.microsoft.com/office/drawing/2014/main" id="{D212784C-BA7B-457B-91C7-613C17F0C5CE}"/>
              </a:ext>
            </a:extLst>
          </p:cNvPr>
          <p:cNvSpPr>
            <a:spLocks noGrp="1"/>
          </p:cNvSpPr>
          <p:nvPr>
            <p:ph type="body" sz="quarter" idx="16" hasCustomPrompt="1"/>
          </p:nvPr>
        </p:nvSpPr>
        <p:spPr>
          <a:xfrm>
            <a:off x="442931" y="5450284"/>
            <a:ext cx="2644044" cy="750317"/>
          </a:xfrm>
        </p:spPr>
        <p:txBody>
          <a:bodyPr anchor="t">
            <a:normAutofit/>
          </a:bodyPr>
          <a:lstStyle>
            <a:lvl1pPr marL="0" marR="0" indent="0" algn="l" defTabSz="914093" rtl="0" eaLnBrk="1" fontAlgn="auto" latinLnBrk="0" hangingPunct="1">
              <a:lnSpc>
                <a:spcPct val="90000"/>
              </a:lnSpc>
              <a:spcBef>
                <a:spcPct val="20000"/>
              </a:spcBef>
              <a:spcAft>
                <a:spcPts val="0"/>
              </a:spcAft>
              <a:buClrTx/>
              <a:buSzPct val="90000"/>
              <a:buFont typeface="+mj-lt"/>
              <a:buNone/>
              <a:tabLst/>
              <a:defRPr sz="1200">
                <a:latin typeface="Segoe UI" panose="020B0502040204020203" pitchFamily="34" charset="0"/>
                <a:cs typeface="Segoe UI" panose="020B0502040204020203" pitchFamily="34" charset="0"/>
              </a:defRPr>
            </a:lvl1pPr>
          </a:lstStyle>
          <a:p>
            <a:pPr marL="0" marR="0" lvl="0" indent="0" algn="l" defTabSz="914093" rtl="0" eaLnBrk="1" fontAlgn="auto" latinLnBrk="0" hangingPunct="1">
              <a:lnSpc>
                <a:spcPct val="90000"/>
              </a:lnSpc>
              <a:spcBef>
                <a:spcPct val="20000"/>
              </a:spcBef>
              <a:spcAft>
                <a:spcPts val="0"/>
              </a:spcAft>
              <a:buClrTx/>
              <a:buSzPct val="90000"/>
              <a:buFont typeface="+mj-lt"/>
              <a:buNone/>
              <a:tabLst/>
              <a:defRPr/>
            </a:pPr>
            <a:r>
              <a:rPr lang="en-US" dirty="0"/>
              <a:t>Category Level Insight</a:t>
            </a:r>
          </a:p>
          <a:p>
            <a:pPr lvl="0"/>
            <a:endParaRPr lang="en-US" dirty="0"/>
          </a:p>
        </p:txBody>
      </p:sp>
      <p:sp>
        <p:nvSpPr>
          <p:cNvPr id="73" name="Text Placeholder 44">
            <a:extLst>
              <a:ext uri="{FF2B5EF4-FFF2-40B4-BE49-F238E27FC236}">
                <a16:creationId xmlns:a16="http://schemas.microsoft.com/office/drawing/2014/main" id="{364F4E23-FD16-474B-AB34-5E71812F80BD}"/>
              </a:ext>
            </a:extLst>
          </p:cNvPr>
          <p:cNvSpPr>
            <a:spLocks noGrp="1"/>
          </p:cNvSpPr>
          <p:nvPr>
            <p:ph type="body" sz="quarter" idx="17"/>
          </p:nvPr>
        </p:nvSpPr>
        <p:spPr>
          <a:xfrm>
            <a:off x="5577179" y="1801359"/>
            <a:ext cx="2312276" cy="608123"/>
          </a:xfrm>
        </p:spPr>
        <p:txBody>
          <a:bodyPr anchor="t">
            <a:normAutofit/>
          </a:bodyPr>
          <a:lstStyle>
            <a:lvl1pPr marL="0" indent="0">
              <a:buFont typeface="+mj-lt"/>
              <a:buNone/>
              <a:defRPr sz="1050">
                <a:latin typeface="Segoe UI" panose="020B0502040204020203" pitchFamily="34" charset="0"/>
                <a:cs typeface="Segoe UI" panose="020B0502040204020203" pitchFamily="34" charset="0"/>
              </a:defRPr>
            </a:lvl1pPr>
          </a:lstStyle>
          <a:p>
            <a:pPr lvl="0"/>
            <a:endParaRPr lang="en-US" dirty="0"/>
          </a:p>
        </p:txBody>
      </p:sp>
      <p:sp>
        <p:nvSpPr>
          <p:cNvPr id="74" name="Text Placeholder 44">
            <a:extLst>
              <a:ext uri="{FF2B5EF4-FFF2-40B4-BE49-F238E27FC236}">
                <a16:creationId xmlns:a16="http://schemas.microsoft.com/office/drawing/2014/main" id="{1C3D8816-E354-472F-8D05-4EB59C2FEA3F}"/>
              </a:ext>
            </a:extLst>
          </p:cNvPr>
          <p:cNvSpPr>
            <a:spLocks noGrp="1"/>
          </p:cNvSpPr>
          <p:nvPr>
            <p:ph type="body" sz="quarter" idx="18"/>
          </p:nvPr>
        </p:nvSpPr>
        <p:spPr>
          <a:xfrm>
            <a:off x="5577179" y="2602284"/>
            <a:ext cx="2312276" cy="608123"/>
          </a:xfrm>
        </p:spPr>
        <p:txBody>
          <a:bodyPr anchor="t">
            <a:normAutofit/>
          </a:bodyPr>
          <a:lstStyle>
            <a:lvl1pPr marL="0" indent="0">
              <a:buFont typeface="+mj-lt"/>
              <a:buNone/>
              <a:defRPr sz="1050">
                <a:latin typeface="Segoe UI" panose="020B0502040204020203" pitchFamily="34" charset="0"/>
                <a:cs typeface="Segoe UI" panose="020B0502040204020203" pitchFamily="34" charset="0"/>
              </a:defRPr>
            </a:lvl1pPr>
          </a:lstStyle>
          <a:p>
            <a:pPr lvl="0"/>
            <a:endParaRPr lang="en-US" dirty="0"/>
          </a:p>
        </p:txBody>
      </p:sp>
      <p:sp>
        <p:nvSpPr>
          <p:cNvPr id="75" name="Text Placeholder 44">
            <a:extLst>
              <a:ext uri="{FF2B5EF4-FFF2-40B4-BE49-F238E27FC236}">
                <a16:creationId xmlns:a16="http://schemas.microsoft.com/office/drawing/2014/main" id="{5A795009-F1E7-42FB-A771-F383D6A87254}"/>
              </a:ext>
            </a:extLst>
          </p:cNvPr>
          <p:cNvSpPr>
            <a:spLocks noGrp="1"/>
          </p:cNvSpPr>
          <p:nvPr>
            <p:ph type="body" sz="quarter" idx="19"/>
          </p:nvPr>
        </p:nvSpPr>
        <p:spPr>
          <a:xfrm>
            <a:off x="5577179" y="3545941"/>
            <a:ext cx="2312276" cy="608123"/>
          </a:xfrm>
        </p:spPr>
        <p:txBody>
          <a:bodyPr anchor="t">
            <a:normAutofit/>
          </a:bodyPr>
          <a:lstStyle>
            <a:lvl1pPr marL="0" indent="0">
              <a:buFont typeface="+mj-lt"/>
              <a:buNone/>
              <a:defRPr sz="1050">
                <a:latin typeface="Segoe UI" panose="020B0502040204020203" pitchFamily="34" charset="0"/>
                <a:cs typeface="Segoe UI" panose="020B0502040204020203" pitchFamily="34" charset="0"/>
              </a:defRPr>
            </a:lvl1pPr>
          </a:lstStyle>
          <a:p>
            <a:pPr lvl="0"/>
            <a:endParaRPr lang="en-US" dirty="0"/>
          </a:p>
        </p:txBody>
      </p:sp>
      <p:sp>
        <p:nvSpPr>
          <p:cNvPr id="76" name="Text Placeholder 44">
            <a:extLst>
              <a:ext uri="{FF2B5EF4-FFF2-40B4-BE49-F238E27FC236}">
                <a16:creationId xmlns:a16="http://schemas.microsoft.com/office/drawing/2014/main" id="{E5773EF6-B23F-481C-B846-3D108F5ADD04}"/>
              </a:ext>
            </a:extLst>
          </p:cNvPr>
          <p:cNvSpPr>
            <a:spLocks noGrp="1"/>
          </p:cNvSpPr>
          <p:nvPr>
            <p:ph type="body" sz="quarter" idx="20"/>
          </p:nvPr>
        </p:nvSpPr>
        <p:spPr>
          <a:xfrm>
            <a:off x="5577179" y="4555051"/>
            <a:ext cx="2312276" cy="608123"/>
          </a:xfrm>
        </p:spPr>
        <p:txBody>
          <a:bodyPr anchor="t">
            <a:normAutofit/>
          </a:bodyPr>
          <a:lstStyle>
            <a:lvl1pPr marL="0" indent="0">
              <a:buFont typeface="+mj-lt"/>
              <a:buNone/>
              <a:defRPr sz="1050">
                <a:latin typeface="Segoe UI" panose="020B0502040204020203" pitchFamily="34" charset="0"/>
                <a:cs typeface="Segoe UI" panose="020B0502040204020203" pitchFamily="34" charset="0"/>
              </a:defRPr>
            </a:lvl1pPr>
          </a:lstStyle>
          <a:p>
            <a:pPr lvl="0"/>
            <a:endParaRPr lang="en-US" dirty="0"/>
          </a:p>
        </p:txBody>
      </p:sp>
      <p:sp>
        <p:nvSpPr>
          <p:cNvPr id="77" name="Text Placeholder 44">
            <a:extLst>
              <a:ext uri="{FF2B5EF4-FFF2-40B4-BE49-F238E27FC236}">
                <a16:creationId xmlns:a16="http://schemas.microsoft.com/office/drawing/2014/main" id="{F848A13C-168F-42F7-B460-A537A56F88C9}"/>
              </a:ext>
            </a:extLst>
          </p:cNvPr>
          <p:cNvSpPr>
            <a:spLocks noGrp="1"/>
          </p:cNvSpPr>
          <p:nvPr>
            <p:ph type="body" sz="quarter" idx="21"/>
          </p:nvPr>
        </p:nvSpPr>
        <p:spPr>
          <a:xfrm>
            <a:off x="5577179" y="5564161"/>
            <a:ext cx="2312276" cy="608123"/>
          </a:xfrm>
        </p:spPr>
        <p:txBody>
          <a:bodyPr anchor="t">
            <a:normAutofit/>
          </a:bodyPr>
          <a:lstStyle>
            <a:lvl1pPr marL="0" indent="0">
              <a:buFont typeface="+mj-lt"/>
              <a:buNone/>
              <a:defRPr sz="1050">
                <a:latin typeface="Segoe UI" panose="020B0502040204020203" pitchFamily="34" charset="0"/>
                <a:cs typeface="Segoe UI" panose="020B0502040204020203" pitchFamily="34" charset="0"/>
              </a:defRPr>
            </a:lvl1pPr>
          </a:lstStyle>
          <a:p>
            <a:pPr lvl="0"/>
            <a:endParaRPr lang="en-US" dirty="0"/>
          </a:p>
        </p:txBody>
      </p:sp>
      <p:sp>
        <p:nvSpPr>
          <p:cNvPr id="78" name="Text Placeholder 44">
            <a:extLst>
              <a:ext uri="{FF2B5EF4-FFF2-40B4-BE49-F238E27FC236}">
                <a16:creationId xmlns:a16="http://schemas.microsoft.com/office/drawing/2014/main" id="{81AE4011-CF1D-4A9E-884C-ED00C8D22808}"/>
              </a:ext>
            </a:extLst>
          </p:cNvPr>
          <p:cNvSpPr>
            <a:spLocks noGrp="1"/>
          </p:cNvSpPr>
          <p:nvPr>
            <p:ph type="body" sz="quarter" idx="22"/>
          </p:nvPr>
        </p:nvSpPr>
        <p:spPr>
          <a:xfrm>
            <a:off x="4320330" y="1808982"/>
            <a:ext cx="1194645" cy="608123"/>
          </a:xfrm>
        </p:spPr>
        <p:txBody>
          <a:bodyPr anchor="t">
            <a:normAutofit/>
          </a:bodyPr>
          <a:lstStyle>
            <a:lvl1pPr marL="0" indent="0" algn="l">
              <a:buFont typeface="+mj-lt"/>
              <a:buNone/>
              <a:defRPr sz="1050">
                <a:solidFill>
                  <a:schemeClr val="bg1"/>
                </a:solidFill>
                <a:latin typeface="Segoe UI" panose="020B0502040204020203" pitchFamily="34" charset="0"/>
                <a:cs typeface="Segoe UI" panose="020B0502040204020203" pitchFamily="34" charset="0"/>
              </a:defRPr>
            </a:lvl1pPr>
          </a:lstStyle>
          <a:p>
            <a:pPr lvl="0"/>
            <a:endParaRPr lang="en-US" dirty="0"/>
          </a:p>
        </p:txBody>
      </p:sp>
      <p:sp>
        <p:nvSpPr>
          <p:cNvPr id="79" name="Text Placeholder 44">
            <a:extLst>
              <a:ext uri="{FF2B5EF4-FFF2-40B4-BE49-F238E27FC236}">
                <a16:creationId xmlns:a16="http://schemas.microsoft.com/office/drawing/2014/main" id="{81C8B18F-ACFD-4B8B-A1C3-FBFBF0FA16F9}"/>
              </a:ext>
            </a:extLst>
          </p:cNvPr>
          <p:cNvSpPr>
            <a:spLocks noGrp="1"/>
          </p:cNvSpPr>
          <p:nvPr>
            <p:ph type="body" sz="quarter" idx="23"/>
          </p:nvPr>
        </p:nvSpPr>
        <p:spPr>
          <a:xfrm>
            <a:off x="4320330" y="2609907"/>
            <a:ext cx="1194645" cy="608123"/>
          </a:xfrm>
        </p:spPr>
        <p:txBody>
          <a:bodyPr anchor="t">
            <a:normAutofit/>
          </a:bodyPr>
          <a:lstStyle>
            <a:lvl1pPr marL="0" indent="0" algn="l">
              <a:buFont typeface="+mj-lt"/>
              <a:buNone/>
              <a:defRPr sz="1050">
                <a:solidFill>
                  <a:schemeClr val="bg1"/>
                </a:solidFill>
                <a:latin typeface="Segoe UI" panose="020B0502040204020203" pitchFamily="34" charset="0"/>
                <a:cs typeface="Segoe UI" panose="020B0502040204020203" pitchFamily="34" charset="0"/>
              </a:defRPr>
            </a:lvl1pPr>
          </a:lstStyle>
          <a:p>
            <a:pPr lvl="0"/>
            <a:endParaRPr lang="en-US" dirty="0"/>
          </a:p>
        </p:txBody>
      </p:sp>
      <p:sp>
        <p:nvSpPr>
          <p:cNvPr id="80" name="Text Placeholder 44">
            <a:extLst>
              <a:ext uri="{FF2B5EF4-FFF2-40B4-BE49-F238E27FC236}">
                <a16:creationId xmlns:a16="http://schemas.microsoft.com/office/drawing/2014/main" id="{E363C493-F855-42E5-A3C9-FEA61E3B83EA}"/>
              </a:ext>
            </a:extLst>
          </p:cNvPr>
          <p:cNvSpPr>
            <a:spLocks noGrp="1"/>
          </p:cNvSpPr>
          <p:nvPr>
            <p:ph type="body" sz="quarter" idx="24"/>
          </p:nvPr>
        </p:nvSpPr>
        <p:spPr>
          <a:xfrm>
            <a:off x="4320330" y="3553564"/>
            <a:ext cx="1194645" cy="608123"/>
          </a:xfrm>
        </p:spPr>
        <p:txBody>
          <a:bodyPr anchor="t">
            <a:normAutofit/>
          </a:bodyPr>
          <a:lstStyle>
            <a:lvl1pPr marL="0" indent="0" algn="l">
              <a:buFont typeface="+mj-lt"/>
              <a:buNone/>
              <a:defRPr sz="1050">
                <a:solidFill>
                  <a:schemeClr val="bg1"/>
                </a:solidFill>
                <a:latin typeface="Segoe UI" panose="020B0502040204020203" pitchFamily="34" charset="0"/>
                <a:cs typeface="Segoe UI" panose="020B0502040204020203" pitchFamily="34" charset="0"/>
              </a:defRPr>
            </a:lvl1pPr>
          </a:lstStyle>
          <a:p>
            <a:pPr lvl="0"/>
            <a:endParaRPr lang="en-US" dirty="0"/>
          </a:p>
        </p:txBody>
      </p:sp>
      <p:sp>
        <p:nvSpPr>
          <p:cNvPr id="81" name="Text Placeholder 44">
            <a:extLst>
              <a:ext uri="{FF2B5EF4-FFF2-40B4-BE49-F238E27FC236}">
                <a16:creationId xmlns:a16="http://schemas.microsoft.com/office/drawing/2014/main" id="{2302AA91-49F8-45E2-A9B0-8860774F8EEC}"/>
              </a:ext>
            </a:extLst>
          </p:cNvPr>
          <p:cNvSpPr>
            <a:spLocks noGrp="1"/>
          </p:cNvSpPr>
          <p:nvPr>
            <p:ph type="body" sz="quarter" idx="25"/>
          </p:nvPr>
        </p:nvSpPr>
        <p:spPr>
          <a:xfrm>
            <a:off x="4320330" y="4562674"/>
            <a:ext cx="1194645" cy="608123"/>
          </a:xfrm>
        </p:spPr>
        <p:txBody>
          <a:bodyPr anchor="t">
            <a:normAutofit/>
          </a:bodyPr>
          <a:lstStyle>
            <a:lvl1pPr marL="0" indent="0" algn="l">
              <a:buFont typeface="+mj-lt"/>
              <a:buNone/>
              <a:defRPr sz="1050">
                <a:solidFill>
                  <a:schemeClr val="bg1"/>
                </a:solidFill>
                <a:latin typeface="Segoe UI" panose="020B0502040204020203" pitchFamily="34" charset="0"/>
                <a:cs typeface="Segoe UI" panose="020B0502040204020203" pitchFamily="34" charset="0"/>
              </a:defRPr>
            </a:lvl1pPr>
          </a:lstStyle>
          <a:p>
            <a:pPr lvl="0"/>
            <a:endParaRPr lang="en-US" dirty="0"/>
          </a:p>
        </p:txBody>
      </p:sp>
      <p:sp>
        <p:nvSpPr>
          <p:cNvPr id="82" name="Text Placeholder 44">
            <a:extLst>
              <a:ext uri="{FF2B5EF4-FFF2-40B4-BE49-F238E27FC236}">
                <a16:creationId xmlns:a16="http://schemas.microsoft.com/office/drawing/2014/main" id="{304C4B50-420D-42CF-BF8D-6C06D178FE6C}"/>
              </a:ext>
            </a:extLst>
          </p:cNvPr>
          <p:cNvSpPr>
            <a:spLocks noGrp="1"/>
          </p:cNvSpPr>
          <p:nvPr>
            <p:ph type="body" sz="quarter" idx="26"/>
          </p:nvPr>
        </p:nvSpPr>
        <p:spPr>
          <a:xfrm>
            <a:off x="4320330" y="5571784"/>
            <a:ext cx="1194645" cy="608123"/>
          </a:xfrm>
        </p:spPr>
        <p:txBody>
          <a:bodyPr anchor="t">
            <a:normAutofit/>
          </a:bodyPr>
          <a:lstStyle>
            <a:lvl1pPr marL="0" indent="0" algn="l">
              <a:buFont typeface="+mj-lt"/>
              <a:buNone/>
              <a:defRPr sz="1050">
                <a:solidFill>
                  <a:schemeClr val="bg1"/>
                </a:solidFill>
                <a:latin typeface="Segoe UI" panose="020B0502040204020203" pitchFamily="34" charset="0"/>
                <a:cs typeface="Segoe UI" panose="020B0502040204020203" pitchFamily="34" charset="0"/>
              </a:defRPr>
            </a:lvl1pPr>
          </a:lstStyle>
          <a:p>
            <a:pPr lvl="0"/>
            <a:endParaRPr lang="en-US" dirty="0"/>
          </a:p>
        </p:txBody>
      </p:sp>
      <p:sp>
        <p:nvSpPr>
          <p:cNvPr id="83" name="Text Placeholder 44">
            <a:extLst>
              <a:ext uri="{FF2B5EF4-FFF2-40B4-BE49-F238E27FC236}">
                <a16:creationId xmlns:a16="http://schemas.microsoft.com/office/drawing/2014/main" id="{40964CA1-82E4-430F-882F-79A74AED37F3}"/>
              </a:ext>
            </a:extLst>
          </p:cNvPr>
          <p:cNvSpPr>
            <a:spLocks noGrp="1"/>
          </p:cNvSpPr>
          <p:nvPr>
            <p:ph type="body" sz="quarter" idx="27"/>
          </p:nvPr>
        </p:nvSpPr>
        <p:spPr>
          <a:xfrm>
            <a:off x="8929451" y="1775215"/>
            <a:ext cx="2644044" cy="1383535"/>
          </a:xfrm>
        </p:spPr>
        <p:txBody>
          <a:bodyPr anchor="t">
            <a:normAutofit/>
          </a:bodyPr>
          <a:lstStyle>
            <a:lvl1pPr marL="0" indent="0">
              <a:buFont typeface="+mj-lt"/>
              <a:buNone/>
              <a:defRPr sz="1200">
                <a:solidFill>
                  <a:schemeClr val="bg1"/>
                </a:solidFill>
                <a:latin typeface="Segoe UI" panose="020B0502040204020203" pitchFamily="34" charset="0"/>
                <a:cs typeface="Segoe UI" panose="020B0502040204020203" pitchFamily="34" charset="0"/>
              </a:defRPr>
            </a:lvl1pPr>
          </a:lstStyle>
          <a:p>
            <a:pPr lvl="0"/>
            <a:endParaRPr lang="en-US" dirty="0"/>
          </a:p>
        </p:txBody>
      </p:sp>
      <p:sp>
        <p:nvSpPr>
          <p:cNvPr id="52" name="Rectangle 51">
            <a:extLst>
              <a:ext uri="{FF2B5EF4-FFF2-40B4-BE49-F238E27FC236}">
                <a16:creationId xmlns:a16="http://schemas.microsoft.com/office/drawing/2014/main" id="{32E921D9-6E66-48D0-BFEB-C8E1C7EA1437}"/>
              </a:ext>
            </a:extLst>
          </p:cNvPr>
          <p:cNvSpPr/>
          <p:nvPr userDrawn="1"/>
        </p:nvSpPr>
        <p:spPr>
          <a:xfrm>
            <a:off x="0" y="6787768"/>
            <a:ext cx="12191999" cy="91648"/>
          </a:xfrm>
          <a:prstGeom prst="rect">
            <a:avLst/>
          </a:prstGeom>
          <a:solidFill>
            <a:srgbClr val="D83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2304766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0_Blank">
    <p:spTree>
      <p:nvGrpSpPr>
        <p:cNvPr id="1" name=""/>
        <p:cNvGrpSpPr/>
        <p:nvPr/>
      </p:nvGrpSpPr>
      <p:grpSpPr>
        <a:xfrm>
          <a:off x="0" y="0"/>
          <a:ext cx="0" cy="0"/>
          <a:chOff x="0" y="0"/>
          <a:chExt cx="0" cy="0"/>
        </a:xfrm>
      </p:grpSpPr>
      <p:sp>
        <p:nvSpPr>
          <p:cNvPr id="38" name="Rectangle 37">
            <a:hlinkClick r:id="" action="ppaction://noaction"/>
            <a:extLst>
              <a:ext uri="{FF2B5EF4-FFF2-40B4-BE49-F238E27FC236}">
                <a16:creationId xmlns:a16="http://schemas.microsoft.com/office/drawing/2014/main" id="{4B194EAE-6BFC-49ED-A40A-37DF0AD159C7}"/>
              </a:ext>
            </a:extLst>
          </p:cNvPr>
          <p:cNvSpPr/>
          <p:nvPr userDrawn="1"/>
        </p:nvSpPr>
        <p:spPr bwMode="auto">
          <a:xfrm>
            <a:off x="392580" y="1283452"/>
            <a:ext cx="11359456" cy="677069"/>
          </a:xfrm>
          <a:prstGeom prst="rect">
            <a:avLst/>
          </a:prstGeom>
          <a:solidFill>
            <a:srgbClr val="D83B0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632932"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47" name="Text Placeholder 3">
            <a:extLst>
              <a:ext uri="{FF2B5EF4-FFF2-40B4-BE49-F238E27FC236}">
                <a16:creationId xmlns:a16="http://schemas.microsoft.com/office/drawing/2014/main" id="{CDC0C7F5-04C2-433E-A705-DFEFCE4E7D44}"/>
              </a:ext>
            </a:extLst>
          </p:cNvPr>
          <p:cNvSpPr>
            <a:spLocks noGrp="1"/>
          </p:cNvSpPr>
          <p:nvPr>
            <p:ph type="body" sz="quarter" idx="32" hasCustomPrompt="1"/>
          </p:nvPr>
        </p:nvSpPr>
        <p:spPr>
          <a:xfrm>
            <a:off x="384343" y="1295756"/>
            <a:ext cx="11359457" cy="677069"/>
          </a:xfrm>
          <a:solidFill>
            <a:srgbClr val="D83B01"/>
          </a:solidFill>
        </p:spPr>
        <p:txBody>
          <a:bodyPr anchor="ctr">
            <a:normAutofit/>
          </a:bodyPr>
          <a:lstStyle>
            <a:lvl1pPr marL="0" indent="0" algn="ctr">
              <a:buNone/>
              <a:defRPr sz="1600" baseline="0">
                <a:solidFill>
                  <a:schemeClr val="bg1"/>
                </a:solidFill>
                <a:latin typeface="Segoe UI" panose="020B0502040204020203" pitchFamily="34" charset="0"/>
                <a:cs typeface="Segoe UI" panose="020B0502040204020203" pitchFamily="34" charset="0"/>
              </a:defRPr>
            </a:lvl1pPr>
          </a:lstStyle>
          <a:p>
            <a:pPr lvl="0"/>
            <a:r>
              <a:rPr lang="en-US" dirty="0"/>
              <a:t>Windows Statement</a:t>
            </a:r>
          </a:p>
        </p:txBody>
      </p:sp>
      <p:sp>
        <p:nvSpPr>
          <p:cNvPr id="35" name="Rectangle 34">
            <a:extLst>
              <a:ext uri="{FF2B5EF4-FFF2-40B4-BE49-F238E27FC236}">
                <a16:creationId xmlns:a16="http://schemas.microsoft.com/office/drawing/2014/main" id="{86379D6D-F330-45C3-959C-90529AA8EDF1}"/>
              </a:ext>
            </a:extLst>
          </p:cNvPr>
          <p:cNvSpPr/>
          <p:nvPr userDrawn="1"/>
        </p:nvSpPr>
        <p:spPr bwMode="auto">
          <a:xfrm>
            <a:off x="1632454" y="3344523"/>
            <a:ext cx="336849" cy="123966"/>
          </a:xfrm>
          <a:prstGeom prst="rect">
            <a:avLst/>
          </a:prstGeom>
          <a:solidFill>
            <a:schemeClr val="bg1"/>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Rectangle 1"/>
          <p:cNvSpPr/>
          <p:nvPr userDrawn="1"/>
        </p:nvSpPr>
        <p:spPr>
          <a:xfrm>
            <a:off x="400818" y="5395249"/>
            <a:ext cx="2788920" cy="10280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p:cNvSpPr/>
          <p:nvPr userDrawn="1"/>
        </p:nvSpPr>
        <p:spPr>
          <a:xfrm>
            <a:off x="3235884" y="5395249"/>
            <a:ext cx="2788920" cy="10280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p:cNvSpPr/>
          <p:nvPr userDrawn="1"/>
        </p:nvSpPr>
        <p:spPr>
          <a:xfrm>
            <a:off x="6086639" y="5404756"/>
            <a:ext cx="2788920" cy="10280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p:cNvSpPr/>
          <p:nvPr userDrawn="1"/>
        </p:nvSpPr>
        <p:spPr>
          <a:xfrm>
            <a:off x="8937787" y="5395249"/>
            <a:ext cx="2788920" cy="10280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hlinkClick r:id="" action="ppaction://noaction"/>
            <a:extLst>
              <a:ext uri="{FF2B5EF4-FFF2-40B4-BE49-F238E27FC236}">
                <a16:creationId xmlns:a16="http://schemas.microsoft.com/office/drawing/2014/main" id="{84713073-D942-4712-90C7-BB7B491C41F7}"/>
              </a:ext>
            </a:extLst>
          </p:cNvPr>
          <p:cNvSpPr/>
          <p:nvPr userDrawn="1"/>
        </p:nvSpPr>
        <p:spPr bwMode="auto">
          <a:xfrm>
            <a:off x="400818" y="2034224"/>
            <a:ext cx="2788920" cy="521208"/>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632932"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D83B01"/>
              </a:solidFill>
              <a:effectLst/>
              <a:uLnTx/>
              <a:uFillTx/>
              <a:latin typeface="Segoe UI Semibold" panose="020B0702040204020203" pitchFamily="34" charset="0"/>
              <a:ea typeface="+mn-ea"/>
              <a:cs typeface="Segoe UI Semibold" panose="020B0702040204020203" pitchFamily="34" charset="0"/>
            </a:endParaRPr>
          </a:p>
        </p:txBody>
      </p:sp>
      <p:sp>
        <p:nvSpPr>
          <p:cNvPr id="29" name="Rectangle 28">
            <a:hlinkClick r:id="" action="ppaction://noaction"/>
            <a:extLst>
              <a:ext uri="{FF2B5EF4-FFF2-40B4-BE49-F238E27FC236}">
                <a16:creationId xmlns:a16="http://schemas.microsoft.com/office/drawing/2014/main" id="{84713073-D942-4712-90C7-BB7B491C41F7}"/>
              </a:ext>
            </a:extLst>
          </p:cNvPr>
          <p:cNvSpPr/>
          <p:nvPr userDrawn="1"/>
        </p:nvSpPr>
        <p:spPr bwMode="auto">
          <a:xfrm>
            <a:off x="3235884" y="2045069"/>
            <a:ext cx="2788920" cy="521208"/>
          </a:xfrm>
          <a:prstGeom prst="rect">
            <a:avLst/>
          </a:prstGeom>
          <a:solidFill>
            <a:schemeClr val="bg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632932"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30" name="Rectangle 29">
            <a:hlinkClick r:id="" action="ppaction://noaction"/>
            <a:extLst>
              <a:ext uri="{FF2B5EF4-FFF2-40B4-BE49-F238E27FC236}">
                <a16:creationId xmlns:a16="http://schemas.microsoft.com/office/drawing/2014/main" id="{84713073-D942-4712-90C7-BB7B491C41F7}"/>
              </a:ext>
            </a:extLst>
          </p:cNvPr>
          <p:cNvSpPr/>
          <p:nvPr userDrawn="1"/>
        </p:nvSpPr>
        <p:spPr bwMode="auto">
          <a:xfrm>
            <a:off x="6095664" y="2033854"/>
            <a:ext cx="2788920" cy="521208"/>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632932"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D83B01"/>
              </a:solidFill>
              <a:effectLst/>
              <a:uLnTx/>
              <a:uFillTx/>
              <a:latin typeface="Segoe UI Semibold" panose="020B0702040204020203" pitchFamily="34" charset="0"/>
              <a:ea typeface="+mn-ea"/>
              <a:cs typeface="Segoe UI Semibold" panose="020B0702040204020203" pitchFamily="34" charset="0"/>
            </a:endParaRPr>
          </a:p>
        </p:txBody>
      </p:sp>
      <p:sp>
        <p:nvSpPr>
          <p:cNvPr id="36" name="Rectangle 35">
            <a:hlinkClick r:id="" action="ppaction://noaction"/>
            <a:extLst>
              <a:ext uri="{FF2B5EF4-FFF2-40B4-BE49-F238E27FC236}">
                <a16:creationId xmlns:a16="http://schemas.microsoft.com/office/drawing/2014/main" id="{84713073-D942-4712-90C7-BB7B491C41F7}"/>
              </a:ext>
            </a:extLst>
          </p:cNvPr>
          <p:cNvSpPr/>
          <p:nvPr userDrawn="1"/>
        </p:nvSpPr>
        <p:spPr bwMode="auto">
          <a:xfrm>
            <a:off x="8963118" y="2033904"/>
            <a:ext cx="2788920" cy="521208"/>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632932"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D83B01"/>
              </a:solidFill>
              <a:effectLst/>
              <a:uLnTx/>
              <a:uFillTx/>
              <a:latin typeface="Segoe UI Semibold" panose="020B0702040204020203" pitchFamily="34" charset="0"/>
              <a:ea typeface="+mn-ea"/>
              <a:cs typeface="Segoe UI Semibold" panose="020B0702040204020203" pitchFamily="34" charset="0"/>
            </a:endParaRPr>
          </a:p>
        </p:txBody>
      </p:sp>
      <p:sp>
        <p:nvSpPr>
          <p:cNvPr id="16" name="Text Placeholder 3">
            <a:extLst>
              <a:ext uri="{FF2B5EF4-FFF2-40B4-BE49-F238E27FC236}">
                <a16:creationId xmlns:a16="http://schemas.microsoft.com/office/drawing/2014/main" id="{23CA0161-AFF0-421C-A354-1CB6E6CC855A}"/>
              </a:ext>
            </a:extLst>
          </p:cNvPr>
          <p:cNvSpPr>
            <a:spLocks noGrp="1"/>
          </p:cNvSpPr>
          <p:nvPr userDrawn="1">
            <p:ph type="body" sz="quarter" idx="17" hasCustomPrompt="1"/>
          </p:nvPr>
        </p:nvSpPr>
        <p:spPr>
          <a:xfrm>
            <a:off x="400818" y="5405789"/>
            <a:ext cx="2773231" cy="1022548"/>
          </a:xfrm>
        </p:spPr>
        <p:txBody>
          <a:bodyPr>
            <a:normAutofit/>
          </a:bodyPr>
          <a:lstStyle>
            <a:lvl1pPr>
              <a:defRPr sz="1200">
                <a:solidFill>
                  <a:srgbClr val="727272"/>
                </a:solidFill>
                <a:latin typeface="Segoe UI" panose="020B0502040204020203" pitchFamily="34" charset="0"/>
                <a:cs typeface="Segoe UI" panose="020B0502040204020203" pitchFamily="34" charset="0"/>
              </a:defRPr>
            </a:lvl1pPr>
          </a:lstStyle>
          <a:p>
            <a:pPr lvl="0"/>
            <a:r>
              <a:rPr lang="en-US" dirty="0">
                <a:latin typeface="Segoe UI" panose="020B0502040204020203" pitchFamily="34" charset="0"/>
                <a:cs typeface="Segoe UI" panose="020B0502040204020203" pitchFamily="34" charset="0"/>
              </a:rPr>
              <a:t>Click to add details</a:t>
            </a:r>
            <a:endParaRPr lang="en-US" dirty="0"/>
          </a:p>
        </p:txBody>
      </p:sp>
      <p:sp>
        <p:nvSpPr>
          <p:cNvPr id="53" name="Rectangle 52"/>
          <p:cNvSpPr/>
          <p:nvPr userDrawn="1"/>
        </p:nvSpPr>
        <p:spPr>
          <a:xfrm>
            <a:off x="400818" y="2624931"/>
            <a:ext cx="2788920"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53"/>
          <p:cNvSpPr/>
          <p:nvPr userDrawn="1"/>
        </p:nvSpPr>
        <p:spPr>
          <a:xfrm>
            <a:off x="3252360" y="2624931"/>
            <a:ext cx="2788920"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p:cNvSpPr/>
          <p:nvPr userDrawn="1"/>
        </p:nvSpPr>
        <p:spPr>
          <a:xfrm>
            <a:off x="6086639" y="2617962"/>
            <a:ext cx="2788920"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p:cNvSpPr/>
          <p:nvPr userDrawn="1"/>
        </p:nvSpPr>
        <p:spPr>
          <a:xfrm>
            <a:off x="8937787" y="2608455"/>
            <a:ext cx="2788920"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Text Placeholder 3">
            <a:extLst>
              <a:ext uri="{FF2B5EF4-FFF2-40B4-BE49-F238E27FC236}">
                <a16:creationId xmlns:a16="http://schemas.microsoft.com/office/drawing/2014/main" id="{23CA0161-AFF0-421C-A354-1CB6E6CC855A}"/>
              </a:ext>
            </a:extLst>
          </p:cNvPr>
          <p:cNvSpPr>
            <a:spLocks noGrp="1"/>
          </p:cNvSpPr>
          <p:nvPr>
            <p:ph type="body" sz="quarter" idx="18" hasCustomPrompt="1"/>
          </p:nvPr>
        </p:nvSpPr>
        <p:spPr>
          <a:xfrm>
            <a:off x="3243728" y="5405789"/>
            <a:ext cx="2773231" cy="1022548"/>
          </a:xfrm>
        </p:spPr>
        <p:txBody>
          <a:bodyPr>
            <a:normAutofit/>
          </a:bodyPr>
          <a:lstStyle>
            <a:lvl1pPr>
              <a:defRPr sz="1200">
                <a:solidFill>
                  <a:srgbClr val="727272"/>
                </a:solidFill>
                <a:latin typeface="Segoe UI" panose="020B0502040204020203" pitchFamily="34" charset="0"/>
                <a:cs typeface="Segoe UI" panose="020B0502040204020203" pitchFamily="34" charset="0"/>
              </a:defRPr>
            </a:lvl1pPr>
          </a:lstStyle>
          <a:p>
            <a:pPr lvl="0"/>
            <a:r>
              <a:rPr lang="en-US" dirty="0">
                <a:latin typeface="Segoe UI" panose="020B0502040204020203" pitchFamily="34" charset="0"/>
                <a:cs typeface="Segoe UI" panose="020B0502040204020203" pitchFamily="34" charset="0"/>
              </a:rPr>
              <a:t>Click to add details</a:t>
            </a:r>
            <a:endParaRPr lang="en-US" dirty="0"/>
          </a:p>
        </p:txBody>
      </p:sp>
      <p:sp>
        <p:nvSpPr>
          <p:cNvPr id="59" name="Text Placeholder 3">
            <a:extLst>
              <a:ext uri="{FF2B5EF4-FFF2-40B4-BE49-F238E27FC236}">
                <a16:creationId xmlns:a16="http://schemas.microsoft.com/office/drawing/2014/main" id="{23CA0161-AFF0-421C-A354-1CB6E6CC855A}"/>
              </a:ext>
            </a:extLst>
          </p:cNvPr>
          <p:cNvSpPr>
            <a:spLocks noGrp="1"/>
          </p:cNvSpPr>
          <p:nvPr>
            <p:ph type="body" sz="quarter" idx="19" hasCustomPrompt="1"/>
          </p:nvPr>
        </p:nvSpPr>
        <p:spPr>
          <a:xfrm>
            <a:off x="6102328" y="5401354"/>
            <a:ext cx="2773231" cy="1022548"/>
          </a:xfrm>
        </p:spPr>
        <p:txBody>
          <a:bodyPr>
            <a:normAutofit/>
          </a:bodyPr>
          <a:lstStyle>
            <a:lvl1pPr>
              <a:defRPr sz="1200">
                <a:solidFill>
                  <a:srgbClr val="727272"/>
                </a:solidFill>
                <a:latin typeface="Segoe UI" panose="020B0502040204020203" pitchFamily="34" charset="0"/>
                <a:cs typeface="Segoe UI" panose="020B0502040204020203" pitchFamily="34" charset="0"/>
              </a:defRPr>
            </a:lvl1pPr>
          </a:lstStyle>
          <a:p>
            <a:pPr lvl="0"/>
            <a:r>
              <a:rPr lang="en-US" dirty="0">
                <a:latin typeface="Segoe UI" panose="020B0502040204020203" pitchFamily="34" charset="0"/>
                <a:cs typeface="Segoe UI" panose="020B0502040204020203" pitchFamily="34" charset="0"/>
              </a:rPr>
              <a:t>Click to add details</a:t>
            </a:r>
            <a:endParaRPr lang="en-US" dirty="0"/>
          </a:p>
        </p:txBody>
      </p:sp>
      <p:sp>
        <p:nvSpPr>
          <p:cNvPr id="60" name="Text Placeholder 3">
            <a:extLst>
              <a:ext uri="{FF2B5EF4-FFF2-40B4-BE49-F238E27FC236}">
                <a16:creationId xmlns:a16="http://schemas.microsoft.com/office/drawing/2014/main" id="{23CA0161-AFF0-421C-A354-1CB6E6CC855A}"/>
              </a:ext>
            </a:extLst>
          </p:cNvPr>
          <p:cNvSpPr>
            <a:spLocks noGrp="1"/>
          </p:cNvSpPr>
          <p:nvPr>
            <p:ph type="body" sz="quarter" idx="20" hasCustomPrompt="1"/>
          </p:nvPr>
        </p:nvSpPr>
        <p:spPr>
          <a:xfrm>
            <a:off x="8953476" y="5399637"/>
            <a:ext cx="2773231" cy="1022548"/>
          </a:xfrm>
        </p:spPr>
        <p:txBody>
          <a:bodyPr>
            <a:normAutofit/>
          </a:bodyPr>
          <a:lstStyle>
            <a:lvl1pPr>
              <a:defRPr sz="1200">
                <a:solidFill>
                  <a:srgbClr val="727272"/>
                </a:solidFill>
                <a:latin typeface="Segoe UI" panose="020B0502040204020203" pitchFamily="34" charset="0"/>
                <a:cs typeface="Segoe UI" panose="020B0502040204020203" pitchFamily="34" charset="0"/>
              </a:defRPr>
            </a:lvl1pPr>
          </a:lstStyle>
          <a:p>
            <a:pPr lvl="0"/>
            <a:r>
              <a:rPr lang="en-US" dirty="0">
                <a:latin typeface="Segoe UI" panose="020B0502040204020203" pitchFamily="34" charset="0"/>
                <a:cs typeface="Segoe UI" panose="020B0502040204020203" pitchFamily="34" charset="0"/>
              </a:rPr>
              <a:t>Click to add details</a:t>
            </a:r>
            <a:endParaRPr lang="en-US" dirty="0"/>
          </a:p>
        </p:txBody>
      </p:sp>
      <p:sp>
        <p:nvSpPr>
          <p:cNvPr id="61" name="Rectangle 60"/>
          <p:cNvSpPr/>
          <p:nvPr userDrawn="1"/>
        </p:nvSpPr>
        <p:spPr>
          <a:xfrm>
            <a:off x="3245526" y="2627515"/>
            <a:ext cx="2788920"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Text Placeholder 3">
            <a:extLst>
              <a:ext uri="{FF2B5EF4-FFF2-40B4-BE49-F238E27FC236}">
                <a16:creationId xmlns:a16="http://schemas.microsoft.com/office/drawing/2014/main" id="{23CA0161-AFF0-421C-A354-1CB6E6CC855A}"/>
              </a:ext>
            </a:extLst>
          </p:cNvPr>
          <p:cNvSpPr>
            <a:spLocks noGrp="1"/>
          </p:cNvSpPr>
          <p:nvPr>
            <p:ph type="body" sz="quarter" idx="25" hasCustomPrompt="1"/>
          </p:nvPr>
        </p:nvSpPr>
        <p:spPr>
          <a:xfrm>
            <a:off x="392580" y="2041501"/>
            <a:ext cx="2797157" cy="537450"/>
          </a:xfrm>
          <a:noFill/>
        </p:spPr>
        <p:txBody>
          <a:bodyPr anchor="ctr">
            <a:normAutofit/>
          </a:bodyPr>
          <a:lstStyle>
            <a:lvl1pPr marL="0" indent="0" algn="ctr">
              <a:buNone/>
              <a:defRPr sz="1600" baseline="0">
                <a:solidFill>
                  <a:srgbClr val="D83B01"/>
                </a:solidFill>
                <a:latin typeface="Segoe UI" panose="020B0502040204020203" pitchFamily="34" charset="0"/>
                <a:cs typeface="Segoe UI" panose="020B0502040204020203" pitchFamily="34" charset="0"/>
              </a:defRPr>
            </a:lvl1pPr>
          </a:lstStyle>
          <a:p>
            <a:pPr lvl="0"/>
            <a:r>
              <a:rPr lang="en-US" dirty="0"/>
              <a:t>Key Workstream</a:t>
            </a:r>
          </a:p>
        </p:txBody>
      </p:sp>
      <p:sp>
        <p:nvSpPr>
          <p:cNvPr id="68" name="Text Placeholder 3">
            <a:extLst>
              <a:ext uri="{FF2B5EF4-FFF2-40B4-BE49-F238E27FC236}">
                <a16:creationId xmlns:a16="http://schemas.microsoft.com/office/drawing/2014/main" id="{23CA0161-AFF0-421C-A354-1CB6E6CC855A}"/>
              </a:ext>
            </a:extLst>
          </p:cNvPr>
          <p:cNvSpPr>
            <a:spLocks noGrp="1"/>
          </p:cNvSpPr>
          <p:nvPr>
            <p:ph type="body" sz="quarter" idx="26" hasCustomPrompt="1"/>
          </p:nvPr>
        </p:nvSpPr>
        <p:spPr>
          <a:xfrm>
            <a:off x="3260034" y="2036252"/>
            <a:ext cx="2781246" cy="537450"/>
          </a:xfrm>
          <a:noFill/>
        </p:spPr>
        <p:txBody>
          <a:bodyPr anchor="ctr">
            <a:normAutofit/>
          </a:bodyPr>
          <a:lstStyle>
            <a:lvl1pPr marL="0" indent="0" algn="ctr">
              <a:buNone/>
              <a:defRPr sz="1600" baseline="0">
                <a:solidFill>
                  <a:srgbClr val="D83B01"/>
                </a:solidFill>
                <a:latin typeface="Segoe UI" panose="020B0502040204020203" pitchFamily="34" charset="0"/>
                <a:cs typeface="Segoe UI" panose="020B0502040204020203" pitchFamily="34" charset="0"/>
              </a:defRPr>
            </a:lvl1pPr>
          </a:lstStyle>
          <a:p>
            <a:pPr lvl="0"/>
            <a:r>
              <a:rPr lang="en-US" dirty="0"/>
              <a:t>Key Workstream</a:t>
            </a:r>
          </a:p>
        </p:txBody>
      </p:sp>
      <p:sp>
        <p:nvSpPr>
          <p:cNvPr id="70" name="Text Placeholder 3">
            <a:extLst>
              <a:ext uri="{FF2B5EF4-FFF2-40B4-BE49-F238E27FC236}">
                <a16:creationId xmlns:a16="http://schemas.microsoft.com/office/drawing/2014/main" id="{23CA0161-AFF0-421C-A354-1CB6E6CC855A}"/>
              </a:ext>
            </a:extLst>
          </p:cNvPr>
          <p:cNvSpPr>
            <a:spLocks noGrp="1"/>
          </p:cNvSpPr>
          <p:nvPr>
            <p:ph type="body" sz="quarter" idx="27" hasCustomPrompt="1"/>
          </p:nvPr>
        </p:nvSpPr>
        <p:spPr>
          <a:xfrm>
            <a:off x="6110789" y="2047467"/>
            <a:ext cx="2781246" cy="537450"/>
          </a:xfrm>
          <a:noFill/>
        </p:spPr>
        <p:txBody>
          <a:bodyPr anchor="ctr">
            <a:normAutofit/>
          </a:bodyPr>
          <a:lstStyle>
            <a:lvl1pPr marL="0" indent="0" algn="ctr">
              <a:buNone/>
              <a:defRPr sz="1600" baseline="0">
                <a:solidFill>
                  <a:srgbClr val="D83B01"/>
                </a:solidFill>
                <a:latin typeface="Segoe UI" panose="020B0502040204020203" pitchFamily="34" charset="0"/>
                <a:cs typeface="Segoe UI" panose="020B0502040204020203" pitchFamily="34" charset="0"/>
              </a:defRPr>
            </a:lvl1pPr>
          </a:lstStyle>
          <a:p>
            <a:pPr lvl="0"/>
            <a:r>
              <a:rPr lang="en-US" dirty="0"/>
              <a:t>Key Workstream</a:t>
            </a:r>
          </a:p>
        </p:txBody>
      </p:sp>
      <p:sp>
        <p:nvSpPr>
          <p:cNvPr id="72" name="Text Placeholder 3">
            <a:extLst>
              <a:ext uri="{FF2B5EF4-FFF2-40B4-BE49-F238E27FC236}">
                <a16:creationId xmlns:a16="http://schemas.microsoft.com/office/drawing/2014/main" id="{23CA0161-AFF0-421C-A354-1CB6E6CC855A}"/>
              </a:ext>
            </a:extLst>
          </p:cNvPr>
          <p:cNvSpPr>
            <a:spLocks noGrp="1"/>
          </p:cNvSpPr>
          <p:nvPr>
            <p:ph type="body" sz="quarter" idx="28" hasCustomPrompt="1"/>
          </p:nvPr>
        </p:nvSpPr>
        <p:spPr>
          <a:xfrm>
            <a:off x="8953699" y="2036808"/>
            <a:ext cx="2781246" cy="537450"/>
          </a:xfrm>
          <a:noFill/>
        </p:spPr>
        <p:txBody>
          <a:bodyPr anchor="ctr">
            <a:normAutofit/>
          </a:bodyPr>
          <a:lstStyle>
            <a:lvl1pPr marL="0" indent="0" algn="ctr">
              <a:buNone/>
              <a:defRPr sz="1600" baseline="0">
                <a:solidFill>
                  <a:srgbClr val="D83B01"/>
                </a:solidFill>
                <a:latin typeface="Segoe UI" panose="020B0502040204020203" pitchFamily="34" charset="0"/>
                <a:cs typeface="Segoe UI" panose="020B0502040204020203" pitchFamily="34" charset="0"/>
              </a:defRPr>
            </a:lvl1pPr>
          </a:lstStyle>
          <a:p>
            <a:pPr lvl="0"/>
            <a:r>
              <a:rPr lang="en-US" dirty="0"/>
              <a:t>Key Workstream</a:t>
            </a:r>
          </a:p>
        </p:txBody>
      </p:sp>
      <p:sp>
        <p:nvSpPr>
          <p:cNvPr id="40" name="Picture Placeholder 2">
            <a:extLst>
              <a:ext uri="{FF2B5EF4-FFF2-40B4-BE49-F238E27FC236}">
                <a16:creationId xmlns:a16="http://schemas.microsoft.com/office/drawing/2014/main" id="{DB36624D-D3DA-464A-B6B4-96B7E1B924A1}"/>
              </a:ext>
            </a:extLst>
          </p:cNvPr>
          <p:cNvSpPr>
            <a:spLocks noGrp="1"/>
          </p:cNvSpPr>
          <p:nvPr>
            <p:ph type="pic" sz="quarter" idx="11" hasCustomPrompt="1"/>
          </p:nvPr>
        </p:nvSpPr>
        <p:spPr>
          <a:xfrm>
            <a:off x="400818" y="2624931"/>
            <a:ext cx="2773231" cy="2286000"/>
          </a:xfrm>
        </p:spPr>
        <p:txBody>
          <a:bodyPr anchor="ctr">
            <a:normAutofit/>
          </a:bodyPr>
          <a:lstStyle>
            <a:lvl1pPr marL="0" indent="0" algn="ctr">
              <a:buNone/>
              <a:defRPr sz="2000">
                <a:latin typeface="Segoe UI Light" panose="020B0502040204020203" pitchFamily="34" charset="0"/>
                <a:cs typeface="Segoe UI Light" panose="020B0502040204020203" pitchFamily="34" charset="0"/>
              </a:defRPr>
            </a:lvl1pPr>
          </a:lstStyle>
          <a:p>
            <a:r>
              <a:rPr lang="en-US" dirty="0"/>
              <a:t>Click to Insert Image</a:t>
            </a:r>
          </a:p>
        </p:txBody>
      </p:sp>
      <p:sp>
        <p:nvSpPr>
          <p:cNvPr id="42" name="Picture Placeholder 2">
            <a:extLst>
              <a:ext uri="{FF2B5EF4-FFF2-40B4-BE49-F238E27FC236}">
                <a16:creationId xmlns:a16="http://schemas.microsoft.com/office/drawing/2014/main" id="{DB36624D-D3DA-464A-B6B4-96B7E1B924A1}"/>
              </a:ext>
            </a:extLst>
          </p:cNvPr>
          <p:cNvSpPr>
            <a:spLocks noGrp="1"/>
          </p:cNvSpPr>
          <p:nvPr>
            <p:ph type="pic" sz="quarter" idx="29" hasCustomPrompt="1"/>
          </p:nvPr>
        </p:nvSpPr>
        <p:spPr>
          <a:xfrm>
            <a:off x="3233329" y="2624931"/>
            <a:ext cx="2773231" cy="2286000"/>
          </a:xfrm>
        </p:spPr>
        <p:txBody>
          <a:bodyPr anchor="ctr">
            <a:normAutofit/>
          </a:bodyPr>
          <a:lstStyle>
            <a:lvl1pPr marL="0" indent="0" algn="ctr">
              <a:buNone/>
              <a:defRPr sz="2000">
                <a:latin typeface="Segoe UI Light" panose="020B0502040204020203" pitchFamily="34" charset="0"/>
                <a:cs typeface="Segoe UI Light" panose="020B0502040204020203" pitchFamily="34" charset="0"/>
              </a:defRPr>
            </a:lvl1pPr>
          </a:lstStyle>
          <a:p>
            <a:r>
              <a:rPr lang="en-US" dirty="0"/>
              <a:t>Click to Insert Image</a:t>
            </a:r>
          </a:p>
        </p:txBody>
      </p:sp>
      <p:sp>
        <p:nvSpPr>
          <p:cNvPr id="43" name="Picture Placeholder 2">
            <a:extLst>
              <a:ext uri="{FF2B5EF4-FFF2-40B4-BE49-F238E27FC236}">
                <a16:creationId xmlns:a16="http://schemas.microsoft.com/office/drawing/2014/main" id="{DB36624D-D3DA-464A-B6B4-96B7E1B924A1}"/>
              </a:ext>
            </a:extLst>
          </p:cNvPr>
          <p:cNvSpPr>
            <a:spLocks noGrp="1"/>
          </p:cNvSpPr>
          <p:nvPr>
            <p:ph type="pic" sz="quarter" idx="30" hasCustomPrompt="1"/>
          </p:nvPr>
        </p:nvSpPr>
        <p:spPr>
          <a:xfrm>
            <a:off x="6102327" y="2616693"/>
            <a:ext cx="2773231" cy="2286000"/>
          </a:xfrm>
        </p:spPr>
        <p:txBody>
          <a:bodyPr anchor="ctr">
            <a:normAutofit/>
          </a:bodyPr>
          <a:lstStyle>
            <a:lvl1pPr marL="0" indent="0" algn="ctr">
              <a:buNone/>
              <a:defRPr sz="2000">
                <a:latin typeface="Segoe UI Light" panose="020B0502040204020203" pitchFamily="34" charset="0"/>
                <a:cs typeface="Segoe UI Light" panose="020B0502040204020203" pitchFamily="34" charset="0"/>
              </a:defRPr>
            </a:lvl1pPr>
          </a:lstStyle>
          <a:p>
            <a:r>
              <a:rPr lang="en-US" dirty="0"/>
              <a:t>Click to Insert Image</a:t>
            </a:r>
          </a:p>
        </p:txBody>
      </p:sp>
      <p:sp>
        <p:nvSpPr>
          <p:cNvPr id="45" name="Picture Placeholder 2">
            <a:extLst>
              <a:ext uri="{FF2B5EF4-FFF2-40B4-BE49-F238E27FC236}">
                <a16:creationId xmlns:a16="http://schemas.microsoft.com/office/drawing/2014/main" id="{DB36624D-D3DA-464A-B6B4-96B7E1B924A1}"/>
              </a:ext>
            </a:extLst>
          </p:cNvPr>
          <p:cNvSpPr>
            <a:spLocks noGrp="1"/>
          </p:cNvSpPr>
          <p:nvPr>
            <p:ph type="pic" sz="quarter" idx="31" hasCustomPrompt="1"/>
          </p:nvPr>
        </p:nvSpPr>
        <p:spPr>
          <a:xfrm>
            <a:off x="8953081" y="2611246"/>
            <a:ext cx="2773231" cy="2286000"/>
          </a:xfrm>
        </p:spPr>
        <p:txBody>
          <a:bodyPr anchor="ctr">
            <a:normAutofit/>
          </a:bodyPr>
          <a:lstStyle>
            <a:lvl1pPr marL="0" indent="0" algn="ctr">
              <a:buNone/>
              <a:defRPr sz="2000">
                <a:latin typeface="Segoe UI Light" panose="020B0502040204020203" pitchFamily="34" charset="0"/>
                <a:cs typeface="Segoe UI Light" panose="020B0502040204020203" pitchFamily="34" charset="0"/>
              </a:defRPr>
            </a:lvl1pPr>
          </a:lstStyle>
          <a:p>
            <a:r>
              <a:rPr lang="en-US" dirty="0"/>
              <a:t>Click to Insert Image</a:t>
            </a:r>
          </a:p>
        </p:txBody>
      </p:sp>
      <p:sp>
        <p:nvSpPr>
          <p:cNvPr id="3" name="Rectangle 2">
            <a:extLst>
              <a:ext uri="{FF2B5EF4-FFF2-40B4-BE49-F238E27FC236}">
                <a16:creationId xmlns:a16="http://schemas.microsoft.com/office/drawing/2014/main" id="{F9F40EF7-CBE0-47CB-A136-9806E51D6F8E}"/>
              </a:ext>
            </a:extLst>
          </p:cNvPr>
          <p:cNvSpPr/>
          <p:nvPr userDrawn="1"/>
        </p:nvSpPr>
        <p:spPr>
          <a:xfrm>
            <a:off x="384343" y="4997158"/>
            <a:ext cx="6096000" cy="338554"/>
          </a:xfrm>
          <a:prstGeom prst="rect">
            <a:avLst/>
          </a:prstGeom>
        </p:spPr>
        <p:txBody>
          <a:bodyPr>
            <a:spAutoFit/>
          </a:bodyPr>
          <a:lstStyle/>
          <a:p>
            <a:r>
              <a:rPr lang="en-US" sz="1600" dirty="0">
                <a:solidFill>
                  <a:srgbClr val="D83B01"/>
                </a:solidFill>
                <a:latin typeface="+mn-lt"/>
              </a:rPr>
              <a:t>Key Programs / Initiatives</a:t>
            </a:r>
          </a:p>
        </p:txBody>
      </p:sp>
      <p:sp>
        <p:nvSpPr>
          <p:cNvPr id="34" name="Title 1">
            <a:extLst>
              <a:ext uri="{FF2B5EF4-FFF2-40B4-BE49-F238E27FC236}">
                <a16:creationId xmlns:a16="http://schemas.microsoft.com/office/drawing/2014/main" id="{A3CEADD1-DA9E-4C85-9F4B-986F4C2445A7}"/>
              </a:ext>
            </a:extLst>
          </p:cNvPr>
          <p:cNvSpPr>
            <a:spLocks noGrp="1"/>
          </p:cNvSpPr>
          <p:nvPr>
            <p:ph type="title"/>
          </p:nvPr>
        </p:nvSpPr>
        <p:spPr>
          <a:xfrm>
            <a:off x="269241" y="289513"/>
            <a:ext cx="11655840" cy="899665"/>
          </a:xfrm>
        </p:spPr>
        <p:txBody>
          <a:bodyPr/>
          <a:lstStyle/>
          <a:p>
            <a:r>
              <a:rPr lang="en-US"/>
              <a:t>Click to edit Master title style</a:t>
            </a:r>
          </a:p>
        </p:txBody>
      </p:sp>
      <p:sp>
        <p:nvSpPr>
          <p:cNvPr id="37" name="Rectangle 36">
            <a:extLst>
              <a:ext uri="{FF2B5EF4-FFF2-40B4-BE49-F238E27FC236}">
                <a16:creationId xmlns:a16="http://schemas.microsoft.com/office/drawing/2014/main" id="{7F5FC4CA-F902-4A26-BD1B-64827EA99C8B}"/>
              </a:ext>
            </a:extLst>
          </p:cNvPr>
          <p:cNvSpPr/>
          <p:nvPr userDrawn="1"/>
        </p:nvSpPr>
        <p:spPr>
          <a:xfrm>
            <a:off x="0" y="6787768"/>
            <a:ext cx="12191999" cy="91648"/>
          </a:xfrm>
          <a:prstGeom prst="rect">
            <a:avLst/>
          </a:prstGeom>
          <a:solidFill>
            <a:srgbClr val="D83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1707132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3_Blank">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86379D6D-F330-45C3-959C-90529AA8EDF1}"/>
              </a:ext>
            </a:extLst>
          </p:cNvPr>
          <p:cNvSpPr/>
          <p:nvPr userDrawn="1"/>
        </p:nvSpPr>
        <p:spPr bwMode="auto">
          <a:xfrm>
            <a:off x="1632454" y="3344523"/>
            <a:ext cx="336849" cy="123966"/>
          </a:xfrm>
          <a:prstGeom prst="rect">
            <a:avLst/>
          </a:prstGeom>
          <a:solidFill>
            <a:schemeClr val="bg1"/>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Rectangle 1"/>
          <p:cNvSpPr/>
          <p:nvPr userDrawn="1"/>
        </p:nvSpPr>
        <p:spPr>
          <a:xfrm>
            <a:off x="400818" y="5395249"/>
            <a:ext cx="2788920" cy="10280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p:cNvSpPr/>
          <p:nvPr userDrawn="1"/>
        </p:nvSpPr>
        <p:spPr>
          <a:xfrm>
            <a:off x="3235884" y="5395249"/>
            <a:ext cx="2788920" cy="10280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p:cNvSpPr/>
          <p:nvPr userDrawn="1"/>
        </p:nvSpPr>
        <p:spPr>
          <a:xfrm>
            <a:off x="6086639" y="5404756"/>
            <a:ext cx="2788920" cy="10280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p:cNvSpPr/>
          <p:nvPr userDrawn="1"/>
        </p:nvSpPr>
        <p:spPr>
          <a:xfrm>
            <a:off x="8937787" y="5395249"/>
            <a:ext cx="2788920" cy="10280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hlinkClick r:id="" action="ppaction://noaction"/>
            <a:extLst>
              <a:ext uri="{FF2B5EF4-FFF2-40B4-BE49-F238E27FC236}">
                <a16:creationId xmlns:a16="http://schemas.microsoft.com/office/drawing/2014/main" id="{84713073-D942-4712-90C7-BB7B491C41F7}"/>
              </a:ext>
            </a:extLst>
          </p:cNvPr>
          <p:cNvSpPr/>
          <p:nvPr userDrawn="1"/>
        </p:nvSpPr>
        <p:spPr bwMode="auto">
          <a:xfrm>
            <a:off x="392580" y="2045439"/>
            <a:ext cx="2788920" cy="521208"/>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632932"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9" name="Rectangle 28">
            <a:hlinkClick r:id="" action="ppaction://noaction"/>
            <a:extLst>
              <a:ext uri="{FF2B5EF4-FFF2-40B4-BE49-F238E27FC236}">
                <a16:creationId xmlns:a16="http://schemas.microsoft.com/office/drawing/2014/main" id="{84713073-D942-4712-90C7-BB7B491C41F7}"/>
              </a:ext>
            </a:extLst>
          </p:cNvPr>
          <p:cNvSpPr/>
          <p:nvPr userDrawn="1"/>
        </p:nvSpPr>
        <p:spPr bwMode="auto">
          <a:xfrm>
            <a:off x="3235884" y="2045069"/>
            <a:ext cx="2788920" cy="521208"/>
          </a:xfrm>
          <a:prstGeom prst="rect">
            <a:avLst/>
          </a:prstGeom>
          <a:solidFill>
            <a:schemeClr val="bg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632932"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30" name="Rectangle 29">
            <a:hlinkClick r:id="" action="ppaction://noaction"/>
            <a:extLst>
              <a:ext uri="{FF2B5EF4-FFF2-40B4-BE49-F238E27FC236}">
                <a16:creationId xmlns:a16="http://schemas.microsoft.com/office/drawing/2014/main" id="{84713073-D942-4712-90C7-BB7B491C41F7}"/>
              </a:ext>
            </a:extLst>
          </p:cNvPr>
          <p:cNvSpPr/>
          <p:nvPr userDrawn="1"/>
        </p:nvSpPr>
        <p:spPr bwMode="auto">
          <a:xfrm>
            <a:off x="6087426" y="2045069"/>
            <a:ext cx="2788920" cy="521208"/>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632932"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36" name="Rectangle 35">
            <a:hlinkClick r:id="" action="ppaction://noaction"/>
            <a:extLst>
              <a:ext uri="{FF2B5EF4-FFF2-40B4-BE49-F238E27FC236}">
                <a16:creationId xmlns:a16="http://schemas.microsoft.com/office/drawing/2014/main" id="{84713073-D942-4712-90C7-BB7B491C41F7}"/>
              </a:ext>
            </a:extLst>
          </p:cNvPr>
          <p:cNvSpPr/>
          <p:nvPr userDrawn="1"/>
        </p:nvSpPr>
        <p:spPr bwMode="auto">
          <a:xfrm>
            <a:off x="8954880" y="2045119"/>
            <a:ext cx="2788920" cy="521208"/>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632932"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16" name="Text Placeholder 3">
            <a:extLst>
              <a:ext uri="{FF2B5EF4-FFF2-40B4-BE49-F238E27FC236}">
                <a16:creationId xmlns:a16="http://schemas.microsoft.com/office/drawing/2014/main" id="{23CA0161-AFF0-421C-A354-1CB6E6CC855A}"/>
              </a:ext>
            </a:extLst>
          </p:cNvPr>
          <p:cNvSpPr>
            <a:spLocks noGrp="1"/>
          </p:cNvSpPr>
          <p:nvPr userDrawn="1">
            <p:ph type="body" sz="quarter" idx="17" hasCustomPrompt="1"/>
          </p:nvPr>
        </p:nvSpPr>
        <p:spPr>
          <a:xfrm>
            <a:off x="400818" y="5405789"/>
            <a:ext cx="2773231" cy="1022548"/>
          </a:xfrm>
        </p:spPr>
        <p:txBody>
          <a:bodyPr>
            <a:normAutofit/>
          </a:bodyPr>
          <a:lstStyle>
            <a:lvl1pPr>
              <a:defRPr sz="1200">
                <a:solidFill>
                  <a:srgbClr val="727272"/>
                </a:solidFill>
                <a:latin typeface="Segoe UI" panose="020B0502040204020203" pitchFamily="34" charset="0"/>
                <a:cs typeface="Segoe UI" panose="020B0502040204020203" pitchFamily="34" charset="0"/>
              </a:defRPr>
            </a:lvl1pPr>
          </a:lstStyle>
          <a:p>
            <a:pPr lvl="0"/>
            <a:r>
              <a:rPr lang="en-US" dirty="0">
                <a:latin typeface="Segoe UI" panose="020B0502040204020203" pitchFamily="34" charset="0"/>
                <a:cs typeface="Segoe UI" panose="020B0502040204020203" pitchFamily="34" charset="0"/>
              </a:rPr>
              <a:t>Click to add details</a:t>
            </a:r>
            <a:endParaRPr lang="en-US" dirty="0"/>
          </a:p>
        </p:txBody>
      </p:sp>
      <p:sp>
        <p:nvSpPr>
          <p:cNvPr id="53" name="Rectangle 52"/>
          <p:cNvSpPr/>
          <p:nvPr userDrawn="1"/>
        </p:nvSpPr>
        <p:spPr>
          <a:xfrm>
            <a:off x="400818" y="2624931"/>
            <a:ext cx="2788920"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53"/>
          <p:cNvSpPr/>
          <p:nvPr userDrawn="1"/>
        </p:nvSpPr>
        <p:spPr>
          <a:xfrm>
            <a:off x="3252360" y="2624931"/>
            <a:ext cx="2788920"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p:cNvSpPr/>
          <p:nvPr userDrawn="1"/>
        </p:nvSpPr>
        <p:spPr>
          <a:xfrm>
            <a:off x="6086639" y="2617962"/>
            <a:ext cx="2788920"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p:cNvSpPr/>
          <p:nvPr userDrawn="1"/>
        </p:nvSpPr>
        <p:spPr>
          <a:xfrm>
            <a:off x="8937787" y="2608455"/>
            <a:ext cx="2788920"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Text Placeholder 3">
            <a:extLst>
              <a:ext uri="{FF2B5EF4-FFF2-40B4-BE49-F238E27FC236}">
                <a16:creationId xmlns:a16="http://schemas.microsoft.com/office/drawing/2014/main" id="{23CA0161-AFF0-421C-A354-1CB6E6CC855A}"/>
              </a:ext>
            </a:extLst>
          </p:cNvPr>
          <p:cNvSpPr>
            <a:spLocks noGrp="1"/>
          </p:cNvSpPr>
          <p:nvPr>
            <p:ph type="body" sz="quarter" idx="18" hasCustomPrompt="1"/>
          </p:nvPr>
        </p:nvSpPr>
        <p:spPr>
          <a:xfrm>
            <a:off x="3243728" y="5405789"/>
            <a:ext cx="2773231" cy="1022548"/>
          </a:xfrm>
        </p:spPr>
        <p:txBody>
          <a:bodyPr>
            <a:normAutofit/>
          </a:bodyPr>
          <a:lstStyle>
            <a:lvl1pPr>
              <a:defRPr sz="1200">
                <a:solidFill>
                  <a:srgbClr val="727272"/>
                </a:solidFill>
                <a:latin typeface="Segoe UI" panose="020B0502040204020203" pitchFamily="34" charset="0"/>
                <a:cs typeface="Segoe UI" panose="020B0502040204020203" pitchFamily="34" charset="0"/>
              </a:defRPr>
            </a:lvl1pPr>
          </a:lstStyle>
          <a:p>
            <a:pPr lvl="0"/>
            <a:r>
              <a:rPr lang="en-US" dirty="0">
                <a:latin typeface="Segoe UI" panose="020B0502040204020203" pitchFamily="34" charset="0"/>
                <a:cs typeface="Segoe UI" panose="020B0502040204020203" pitchFamily="34" charset="0"/>
              </a:rPr>
              <a:t>Click to add details</a:t>
            </a:r>
            <a:endParaRPr lang="en-US" dirty="0"/>
          </a:p>
        </p:txBody>
      </p:sp>
      <p:sp>
        <p:nvSpPr>
          <p:cNvPr id="59" name="Text Placeholder 3">
            <a:extLst>
              <a:ext uri="{FF2B5EF4-FFF2-40B4-BE49-F238E27FC236}">
                <a16:creationId xmlns:a16="http://schemas.microsoft.com/office/drawing/2014/main" id="{23CA0161-AFF0-421C-A354-1CB6E6CC855A}"/>
              </a:ext>
            </a:extLst>
          </p:cNvPr>
          <p:cNvSpPr>
            <a:spLocks noGrp="1"/>
          </p:cNvSpPr>
          <p:nvPr>
            <p:ph type="body" sz="quarter" idx="19" hasCustomPrompt="1"/>
          </p:nvPr>
        </p:nvSpPr>
        <p:spPr>
          <a:xfrm>
            <a:off x="6102328" y="5401354"/>
            <a:ext cx="2773231" cy="1022548"/>
          </a:xfrm>
        </p:spPr>
        <p:txBody>
          <a:bodyPr>
            <a:normAutofit/>
          </a:bodyPr>
          <a:lstStyle>
            <a:lvl1pPr>
              <a:defRPr sz="1200">
                <a:solidFill>
                  <a:srgbClr val="727272"/>
                </a:solidFill>
                <a:latin typeface="Segoe UI" panose="020B0502040204020203" pitchFamily="34" charset="0"/>
                <a:cs typeface="Segoe UI" panose="020B0502040204020203" pitchFamily="34" charset="0"/>
              </a:defRPr>
            </a:lvl1pPr>
          </a:lstStyle>
          <a:p>
            <a:pPr lvl="0"/>
            <a:r>
              <a:rPr lang="en-US" dirty="0">
                <a:latin typeface="Segoe UI" panose="020B0502040204020203" pitchFamily="34" charset="0"/>
                <a:cs typeface="Segoe UI" panose="020B0502040204020203" pitchFamily="34" charset="0"/>
              </a:rPr>
              <a:t>Click to add details</a:t>
            </a:r>
            <a:endParaRPr lang="en-US" dirty="0"/>
          </a:p>
        </p:txBody>
      </p:sp>
      <p:sp>
        <p:nvSpPr>
          <p:cNvPr id="60" name="Text Placeholder 3">
            <a:extLst>
              <a:ext uri="{FF2B5EF4-FFF2-40B4-BE49-F238E27FC236}">
                <a16:creationId xmlns:a16="http://schemas.microsoft.com/office/drawing/2014/main" id="{23CA0161-AFF0-421C-A354-1CB6E6CC855A}"/>
              </a:ext>
            </a:extLst>
          </p:cNvPr>
          <p:cNvSpPr>
            <a:spLocks noGrp="1"/>
          </p:cNvSpPr>
          <p:nvPr>
            <p:ph type="body" sz="quarter" idx="20" hasCustomPrompt="1"/>
          </p:nvPr>
        </p:nvSpPr>
        <p:spPr>
          <a:xfrm>
            <a:off x="8953476" y="5399637"/>
            <a:ext cx="2773231" cy="1022548"/>
          </a:xfrm>
        </p:spPr>
        <p:txBody>
          <a:bodyPr>
            <a:normAutofit/>
          </a:bodyPr>
          <a:lstStyle>
            <a:lvl1pPr>
              <a:defRPr sz="1200">
                <a:solidFill>
                  <a:srgbClr val="727272"/>
                </a:solidFill>
                <a:latin typeface="Segoe UI" panose="020B0502040204020203" pitchFamily="34" charset="0"/>
                <a:cs typeface="Segoe UI" panose="020B0502040204020203" pitchFamily="34" charset="0"/>
              </a:defRPr>
            </a:lvl1pPr>
          </a:lstStyle>
          <a:p>
            <a:pPr lvl="0"/>
            <a:r>
              <a:rPr lang="en-US" dirty="0">
                <a:latin typeface="Segoe UI" panose="020B0502040204020203" pitchFamily="34" charset="0"/>
                <a:cs typeface="Segoe UI" panose="020B0502040204020203" pitchFamily="34" charset="0"/>
              </a:rPr>
              <a:t>Click to add details</a:t>
            </a:r>
            <a:endParaRPr lang="en-US" dirty="0"/>
          </a:p>
        </p:txBody>
      </p:sp>
      <p:sp>
        <p:nvSpPr>
          <p:cNvPr id="61" name="Rectangle 60"/>
          <p:cNvSpPr/>
          <p:nvPr userDrawn="1"/>
        </p:nvSpPr>
        <p:spPr>
          <a:xfrm>
            <a:off x="3245526" y="2627515"/>
            <a:ext cx="2788920"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Text Placeholder 3">
            <a:extLst>
              <a:ext uri="{FF2B5EF4-FFF2-40B4-BE49-F238E27FC236}">
                <a16:creationId xmlns:a16="http://schemas.microsoft.com/office/drawing/2014/main" id="{23CA0161-AFF0-421C-A354-1CB6E6CC855A}"/>
              </a:ext>
            </a:extLst>
          </p:cNvPr>
          <p:cNvSpPr>
            <a:spLocks noGrp="1"/>
          </p:cNvSpPr>
          <p:nvPr>
            <p:ph type="body" sz="quarter" idx="25" hasCustomPrompt="1"/>
          </p:nvPr>
        </p:nvSpPr>
        <p:spPr>
          <a:xfrm>
            <a:off x="392580" y="2041501"/>
            <a:ext cx="2797157" cy="537450"/>
          </a:xfrm>
          <a:noFill/>
        </p:spPr>
        <p:txBody>
          <a:bodyPr anchor="ctr">
            <a:normAutofit/>
          </a:bodyPr>
          <a:lstStyle>
            <a:lvl1pPr marL="0" indent="0" algn="ctr">
              <a:buNone/>
              <a:defRPr sz="1600" baseline="0">
                <a:solidFill>
                  <a:srgbClr val="D83B01"/>
                </a:solidFill>
                <a:latin typeface="Segoe UI" panose="020B0502040204020203" pitchFamily="34" charset="0"/>
                <a:cs typeface="Segoe UI" panose="020B0502040204020203" pitchFamily="34" charset="0"/>
              </a:defRPr>
            </a:lvl1pPr>
          </a:lstStyle>
          <a:p>
            <a:pPr lvl="0"/>
            <a:r>
              <a:rPr lang="en-US" dirty="0"/>
              <a:t>Key Workstream</a:t>
            </a:r>
          </a:p>
        </p:txBody>
      </p:sp>
      <p:sp>
        <p:nvSpPr>
          <p:cNvPr id="68" name="Text Placeholder 3">
            <a:extLst>
              <a:ext uri="{FF2B5EF4-FFF2-40B4-BE49-F238E27FC236}">
                <a16:creationId xmlns:a16="http://schemas.microsoft.com/office/drawing/2014/main" id="{23CA0161-AFF0-421C-A354-1CB6E6CC855A}"/>
              </a:ext>
            </a:extLst>
          </p:cNvPr>
          <p:cNvSpPr>
            <a:spLocks noGrp="1"/>
          </p:cNvSpPr>
          <p:nvPr>
            <p:ph type="body" sz="quarter" idx="26" hasCustomPrompt="1"/>
          </p:nvPr>
        </p:nvSpPr>
        <p:spPr>
          <a:xfrm>
            <a:off x="3251796" y="2047467"/>
            <a:ext cx="2781246" cy="537450"/>
          </a:xfrm>
          <a:noFill/>
        </p:spPr>
        <p:txBody>
          <a:bodyPr anchor="ctr">
            <a:normAutofit/>
          </a:bodyPr>
          <a:lstStyle>
            <a:lvl1pPr marL="0" indent="0" algn="ctr">
              <a:buNone/>
              <a:defRPr sz="1600" baseline="0">
                <a:solidFill>
                  <a:srgbClr val="D83B01"/>
                </a:solidFill>
                <a:latin typeface="Segoe UI" panose="020B0502040204020203" pitchFamily="34" charset="0"/>
                <a:cs typeface="Segoe UI" panose="020B0502040204020203" pitchFamily="34" charset="0"/>
              </a:defRPr>
            </a:lvl1pPr>
          </a:lstStyle>
          <a:p>
            <a:pPr lvl="0"/>
            <a:r>
              <a:rPr lang="en-US" dirty="0"/>
              <a:t>Key Workstream</a:t>
            </a:r>
          </a:p>
        </p:txBody>
      </p:sp>
      <p:sp>
        <p:nvSpPr>
          <p:cNvPr id="70" name="Text Placeholder 3">
            <a:extLst>
              <a:ext uri="{FF2B5EF4-FFF2-40B4-BE49-F238E27FC236}">
                <a16:creationId xmlns:a16="http://schemas.microsoft.com/office/drawing/2014/main" id="{23CA0161-AFF0-421C-A354-1CB6E6CC855A}"/>
              </a:ext>
            </a:extLst>
          </p:cNvPr>
          <p:cNvSpPr>
            <a:spLocks noGrp="1"/>
          </p:cNvSpPr>
          <p:nvPr>
            <p:ph type="body" sz="quarter" idx="27" hasCustomPrompt="1"/>
          </p:nvPr>
        </p:nvSpPr>
        <p:spPr>
          <a:xfrm>
            <a:off x="6110789" y="2047467"/>
            <a:ext cx="2781246" cy="537450"/>
          </a:xfrm>
          <a:noFill/>
        </p:spPr>
        <p:txBody>
          <a:bodyPr anchor="ctr">
            <a:normAutofit/>
          </a:bodyPr>
          <a:lstStyle>
            <a:lvl1pPr marL="0" indent="0" algn="ctr">
              <a:buNone/>
              <a:defRPr sz="1600" baseline="0">
                <a:solidFill>
                  <a:srgbClr val="D83B01"/>
                </a:solidFill>
                <a:latin typeface="Segoe UI" panose="020B0502040204020203" pitchFamily="34" charset="0"/>
                <a:cs typeface="Segoe UI" panose="020B0502040204020203" pitchFamily="34" charset="0"/>
              </a:defRPr>
            </a:lvl1pPr>
          </a:lstStyle>
          <a:p>
            <a:pPr lvl="0"/>
            <a:r>
              <a:rPr lang="en-US" dirty="0"/>
              <a:t>Key Workstream</a:t>
            </a:r>
          </a:p>
        </p:txBody>
      </p:sp>
      <p:sp>
        <p:nvSpPr>
          <p:cNvPr id="72" name="Text Placeholder 3">
            <a:extLst>
              <a:ext uri="{FF2B5EF4-FFF2-40B4-BE49-F238E27FC236}">
                <a16:creationId xmlns:a16="http://schemas.microsoft.com/office/drawing/2014/main" id="{23CA0161-AFF0-421C-A354-1CB6E6CC855A}"/>
              </a:ext>
            </a:extLst>
          </p:cNvPr>
          <p:cNvSpPr>
            <a:spLocks noGrp="1"/>
          </p:cNvSpPr>
          <p:nvPr>
            <p:ph type="body" sz="quarter" idx="28" hasCustomPrompt="1"/>
          </p:nvPr>
        </p:nvSpPr>
        <p:spPr>
          <a:xfrm>
            <a:off x="8953699" y="2036808"/>
            <a:ext cx="2781246" cy="537450"/>
          </a:xfrm>
          <a:noFill/>
        </p:spPr>
        <p:txBody>
          <a:bodyPr anchor="ctr">
            <a:normAutofit/>
          </a:bodyPr>
          <a:lstStyle>
            <a:lvl1pPr marL="0" indent="0" algn="ctr">
              <a:buNone/>
              <a:defRPr sz="1600" baseline="0">
                <a:solidFill>
                  <a:srgbClr val="D83B01"/>
                </a:solidFill>
                <a:latin typeface="Segoe UI" panose="020B0502040204020203" pitchFamily="34" charset="0"/>
                <a:cs typeface="Segoe UI" panose="020B0502040204020203" pitchFamily="34" charset="0"/>
              </a:defRPr>
            </a:lvl1pPr>
          </a:lstStyle>
          <a:p>
            <a:pPr lvl="0"/>
            <a:r>
              <a:rPr lang="en-US" dirty="0"/>
              <a:t>Key Workstream</a:t>
            </a:r>
          </a:p>
        </p:txBody>
      </p:sp>
      <p:sp>
        <p:nvSpPr>
          <p:cNvPr id="40" name="Picture Placeholder 2">
            <a:extLst>
              <a:ext uri="{FF2B5EF4-FFF2-40B4-BE49-F238E27FC236}">
                <a16:creationId xmlns:a16="http://schemas.microsoft.com/office/drawing/2014/main" id="{DB36624D-D3DA-464A-B6B4-96B7E1B924A1}"/>
              </a:ext>
            </a:extLst>
          </p:cNvPr>
          <p:cNvSpPr>
            <a:spLocks noGrp="1"/>
          </p:cNvSpPr>
          <p:nvPr>
            <p:ph type="pic" sz="quarter" idx="11" hasCustomPrompt="1"/>
          </p:nvPr>
        </p:nvSpPr>
        <p:spPr>
          <a:xfrm>
            <a:off x="400818" y="2624931"/>
            <a:ext cx="2773231" cy="2286000"/>
          </a:xfrm>
        </p:spPr>
        <p:txBody>
          <a:bodyPr anchor="ctr">
            <a:normAutofit/>
          </a:bodyPr>
          <a:lstStyle>
            <a:lvl1pPr marL="0" indent="0" algn="ctr">
              <a:buNone/>
              <a:defRPr sz="2000">
                <a:latin typeface="Segoe UI Light" panose="020B0502040204020203" pitchFamily="34" charset="0"/>
                <a:cs typeface="Segoe UI Light" panose="020B0502040204020203" pitchFamily="34" charset="0"/>
              </a:defRPr>
            </a:lvl1pPr>
          </a:lstStyle>
          <a:p>
            <a:r>
              <a:rPr lang="en-US" dirty="0"/>
              <a:t>Click to Insert Image</a:t>
            </a:r>
          </a:p>
        </p:txBody>
      </p:sp>
      <p:sp>
        <p:nvSpPr>
          <p:cNvPr id="42" name="Picture Placeholder 2">
            <a:extLst>
              <a:ext uri="{FF2B5EF4-FFF2-40B4-BE49-F238E27FC236}">
                <a16:creationId xmlns:a16="http://schemas.microsoft.com/office/drawing/2014/main" id="{DB36624D-D3DA-464A-B6B4-96B7E1B924A1}"/>
              </a:ext>
            </a:extLst>
          </p:cNvPr>
          <p:cNvSpPr>
            <a:spLocks noGrp="1"/>
          </p:cNvSpPr>
          <p:nvPr>
            <p:ph type="pic" sz="quarter" idx="29" hasCustomPrompt="1"/>
          </p:nvPr>
        </p:nvSpPr>
        <p:spPr>
          <a:xfrm>
            <a:off x="3233329" y="2624931"/>
            <a:ext cx="2773231" cy="2286000"/>
          </a:xfrm>
        </p:spPr>
        <p:txBody>
          <a:bodyPr anchor="ctr">
            <a:normAutofit/>
          </a:bodyPr>
          <a:lstStyle>
            <a:lvl1pPr marL="0" indent="0" algn="ctr">
              <a:buNone/>
              <a:defRPr sz="2000">
                <a:latin typeface="Segoe UI Light" panose="020B0502040204020203" pitchFamily="34" charset="0"/>
                <a:cs typeface="Segoe UI Light" panose="020B0502040204020203" pitchFamily="34" charset="0"/>
              </a:defRPr>
            </a:lvl1pPr>
          </a:lstStyle>
          <a:p>
            <a:r>
              <a:rPr lang="en-US" dirty="0"/>
              <a:t>Click to Insert Image</a:t>
            </a:r>
          </a:p>
        </p:txBody>
      </p:sp>
      <p:sp>
        <p:nvSpPr>
          <p:cNvPr id="43" name="Picture Placeholder 2">
            <a:extLst>
              <a:ext uri="{FF2B5EF4-FFF2-40B4-BE49-F238E27FC236}">
                <a16:creationId xmlns:a16="http://schemas.microsoft.com/office/drawing/2014/main" id="{DB36624D-D3DA-464A-B6B4-96B7E1B924A1}"/>
              </a:ext>
            </a:extLst>
          </p:cNvPr>
          <p:cNvSpPr>
            <a:spLocks noGrp="1"/>
          </p:cNvSpPr>
          <p:nvPr>
            <p:ph type="pic" sz="quarter" idx="30" hasCustomPrompt="1"/>
          </p:nvPr>
        </p:nvSpPr>
        <p:spPr>
          <a:xfrm>
            <a:off x="6102327" y="2616693"/>
            <a:ext cx="2773231" cy="2286000"/>
          </a:xfrm>
        </p:spPr>
        <p:txBody>
          <a:bodyPr anchor="ctr">
            <a:normAutofit/>
          </a:bodyPr>
          <a:lstStyle>
            <a:lvl1pPr marL="0" indent="0" algn="ctr">
              <a:buNone/>
              <a:defRPr sz="2000">
                <a:latin typeface="Segoe UI Light" panose="020B0502040204020203" pitchFamily="34" charset="0"/>
                <a:cs typeface="Segoe UI Light" panose="020B0502040204020203" pitchFamily="34" charset="0"/>
              </a:defRPr>
            </a:lvl1pPr>
          </a:lstStyle>
          <a:p>
            <a:r>
              <a:rPr lang="en-US" dirty="0"/>
              <a:t>Click to Insert Image</a:t>
            </a:r>
          </a:p>
        </p:txBody>
      </p:sp>
      <p:sp>
        <p:nvSpPr>
          <p:cNvPr id="45" name="Picture Placeholder 2">
            <a:extLst>
              <a:ext uri="{FF2B5EF4-FFF2-40B4-BE49-F238E27FC236}">
                <a16:creationId xmlns:a16="http://schemas.microsoft.com/office/drawing/2014/main" id="{DB36624D-D3DA-464A-B6B4-96B7E1B924A1}"/>
              </a:ext>
            </a:extLst>
          </p:cNvPr>
          <p:cNvSpPr>
            <a:spLocks noGrp="1"/>
          </p:cNvSpPr>
          <p:nvPr>
            <p:ph type="pic" sz="quarter" idx="31" hasCustomPrompt="1"/>
          </p:nvPr>
        </p:nvSpPr>
        <p:spPr>
          <a:xfrm>
            <a:off x="8953081" y="2611246"/>
            <a:ext cx="2773231" cy="2286000"/>
          </a:xfrm>
        </p:spPr>
        <p:txBody>
          <a:bodyPr anchor="ctr">
            <a:normAutofit/>
          </a:bodyPr>
          <a:lstStyle>
            <a:lvl1pPr marL="0" indent="0" algn="ctr">
              <a:buNone/>
              <a:defRPr sz="2000">
                <a:latin typeface="Segoe UI Light" panose="020B0502040204020203" pitchFamily="34" charset="0"/>
                <a:cs typeface="Segoe UI Light" panose="020B0502040204020203" pitchFamily="34" charset="0"/>
              </a:defRPr>
            </a:lvl1pPr>
          </a:lstStyle>
          <a:p>
            <a:r>
              <a:rPr lang="en-US" dirty="0"/>
              <a:t>Click to Insert Image</a:t>
            </a:r>
          </a:p>
        </p:txBody>
      </p:sp>
      <p:sp>
        <p:nvSpPr>
          <p:cNvPr id="3" name="Rectangle 2">
            <a:extLst>
              <a:ext uri="{FF2B5EF4-FFF2-40B4-BE49-F238E27FC236}">
                <a16:creationId xmlns:a16="http://schemas.microsoft.com/office/drawing/2014/main" id="{F9F40EF7-CBE0-47CB-A136-9806E51D6F8E}"/>
              </a:ext>
            </a:extLst>
          </p:cNvPr>
          <p:cNvSpPr/>
          <p:nvPr userDrawn="1"/>
        </p:nvSpPr>
        <p:spPr>
          <a:xfrm>
            <a:off x="384343" y="4997158"/>
            <a:ext cx="6096000" cy="338554"/>
          </a:xfrm>
          <a:prstGeom prst="rect">
            <a:avLst/>
          </a:prstGeom>
        </p:spPr>
        <p:txBody>
          <a:bodyPr>
            <a:spAutoFit/>
          </a:bodyPr>
          <a:lstStyle/>
          <a:p>
            <a:r>
              <a:rPr lang="en-US" sz="1600" dirty="0">
                <a:solidFill>
                  <a:srgbClr val="D83B01"/>
                </a:solidFill>
                <a:latin typeface="+mn-lt"/>
              </a:rPr>
              <a:t>Key Programs / Initiatives</a:t>
            </a:r>
          </a:p>
        </p:txBody>
      </p:sp>
      <p:sp>
        <p:nvSpPr>
          <p:cNvPr id="34" name="Title 1">
            <a:extLst>
              <a:ext uri="{FF2B5EF4-FFF2-40B4-BE49-F238E27FC236}">
                <a16:creationId xmlns:a16="http://schemas.microsoft.com/office/drawing/2014/main" id="{A3CEADD1-DA9E-4C85-9F4B-986F4C2445A7}"/>
              </a:ext>
            </a:extLst>
          </p:cNvPr>
          <p:cNvSpPr>
            <a:spLocks noGrp="1"/>
          </p:cNvSpPr>
          <p:nvPr>
            <p:ph type="title" hasCustomPrompt="1"/>
          </p:nvPr>
        </p:nvSpPr>
        <p:spPr>
          <a:xfrm>
            <a:off x="269241" y="289513"/>
            <a:ext cx="11655840" cy="899665"/>
          </a:xfrm>
        </p:spPr>
        <p:txBody>
          <a:bodyPr/>
          <a:lstStyle>
            <a:lvl1pPr>
              <a:defRPr/>
            </a:lvl1pPr>
          </a:lstStyle>
          <a:p>
            <a:r>
              <a:rPr lang="en-US" dirty="0"/>
              <a:t>Marketing Funnel Strategy</a:t>
            </a:r>
          </a:p>
        </p:txBody>
      </p:sp>
      <p:sp>
        <p:nvSpPr>
          <p:cNvPr id="47" name="Text Placeholder 3">
            <a:extLst>
              <a:ext uri="{FF2B5EF4-FFF2-40B4-BE49-F238E27FC236}">
                <a16:creationId xmlns:a16="http://schemas.microsoft.com/office/drawing/2014/main" id="{CDC0C7F5-04C2-433E-A705-DFEFCE4E7D44}"/>
              </a:ext>
            </a:extLst>
          </p:cNvPr>
          <p:cNvSpPr>
            <a:spLocks noGrp="1"/>
          </p:cNvSpPr>
          <p:nvPr>
            <p:ph type="body" sz="quarter" idx="32" hasCustomPrompt="1"/>
          </p:nvPr>
        </p:nvSpPr>
        <p:spPr>
          <a:xfrm>
            <a:off x="326831" y="998348"/>
            <a:ext cx="11359457" cy="677069"/>
          </a:xfrm>
          <a:noFill/>
        </p:spPr>
        <p:txBody>
          <a:bodyPr anchor="t">
            <a:normAutofit/>
          </a:bodyPr>
          <a:lstStyle>
            <a:lvl1pPr marL="0" indent="0" algn="l">
              <a:buNone/>
              <a:defRPr sz="1600" baseline="0">
                <a:solidFill>
                  <a:srgbClr val="D83B01"/>
                </a:solidFill>
                <a:latin typeface="Segoe UI" panose="020B0502040204020203" pitchFamily="34" charset="0"/>
                <a:cs typeface="Segoe UI" panose="020B0502040204020203" pitchFamily="34" charset="0"/>
              </a:defRPr>
            </a:lvl1pPr>
          </a:lstStyle>
          <a:p>
            <a:pPr lvl="0"/>
            <a:r>
              <a:rPr lang="en-US" dirty="0"/>
              <a:t>Framework we use with </a:t>
            </a:r>
            <a:r>
              <a:rPr lang="en-US" dirty="0" err="1"/>
              <a:t>designerd</a:t>
            </a:r>
            <a:r>
              <a:rPr lang="en-US" dirty="0"/>
              <a:t> outcomes/levers, execution guidance and track results. Use this framework to map and evaluate your local activities</a:t>
            </a:r>
          </a:p>
        </p:txBody>
      </p:sp>
      <p:sp>
        <p:nvSpPr>
          <p:cNvPr id="33" name="Rectangle 32">
            <a:extLst>
              <a:ext uri="{FF2B5EF4-FFF2-40B4-BE49-F238E27FC236}">
                <a16:creationId xmlns:a16="http://schemas.microsoft.com/office/drawing/2014/main" id="{46E6BF43-78E9-4DBB-A3E6-ACA3C653059C}"/>
              </a:ext>
            </a:extLst>
          </p:cNvPr>
          <p:cNvSpPr/>
          <p:nvPr userDrawn="1"/>
        </p:nvSpPr>
        <p:spPr>
          <a:xfrm>
            <a:off x="0" y="6787768"/>
            <a:ext cx="12191999" cy="91648"/>
          </a:xfrm>
          <a:prstGeom prst="rect">
            <a:avLst/>
          </a:prstGeom>
          <a:solidFill>
            <a:srgbClr val="D83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3530712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2_Blank">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2526D349-A90E-4D51-9047-FC7AA61875A2}"/>
              </a:ext>
            </a:extLst>
          </p:cNvPr>
          <p:cNvSpPr/>
          <p:nvPr userDrawn="1"/>
        </p:nvSpPr>
        <p:spPr>
          <a:xfrm>
            <a:off x="763359" y="2242104"/>
            <a:ext cx="2134878" cy="1420069"/>
          </a:xfrm>
          <a:prstGeom prst="rect">
            <a:avLst/>
          </a:prstGeom>
          <a:solidFill>
            <a:srgbClr val="D83B01">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Rectangle 85">
            <a:extLst>
              <a:ext uri="{FF2B5EF4-FFF2-40B4-BE49-F238E27FC236}">
                <a16:creationId xmlns:a16="http://schemas.microsoft.com/office/drawing/2014/main" id="{EBDC97DD-8553-42F6-A5FF-E64FF8C9F603}"/>
              </a:ext>
            </a:extLst>
          </p:cNvPr>
          <p:cNvSpPr/>
          <p:nvPr userDrawn="1"/>
        </p:nvSpPr>
        <p:spPr>
          <a:xfrm>
            <a:off x="763359" y="3748071"/>
            <a:ext cx="2134878" cy="1420069"/>
          </a:xfrm>
          <a:prstGeom prst="rect">
            <a:avLst/>
          </a:prstGeom>
          <a:solidFill>
            <a:srgbClr val="D83B01">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Rectangle 96">
            <a:extLst>
              <a:ext uri="{FF2B5EF4-FFF2-40B4-BE49-F238E27FC236}">
                <a16:creationId xmlns:a16="http://schemas.microsoft.com/office/drawing/2014/main" id="{7080FB19-B298-479A-90EA-14665F418B42}"/>
              </a:ext>
            </a:extLst>
          </p:cNvPr>
          <p:cNvSpPr/>
          <p:nvPr userDrawn="1"/>
        </p:nvSpPr>
        <p:spPr>
          <a:xfrm>
            <a:off x="763359" y="5263328"/>
            <a:ext cx="2134878" cy="1420069"/>
          </a:xfrm>
          <a:prstGeom prst="rect">
            <a:avLst/>
          </a:prstGeom>
          <a:solidFill>
            <a:srgbClr val="D83B01">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Text Placeholder 3">
            <a:extLst>
              <a:ext uri="{FF2B5EF4-FFF2-40B4-BE49-F238E27FC236}">
                <a16:creationId xmlns:a16="http://schemas.microsoft.com/office/drawing/2014/main" id="{02360B8E-FC05-4ACF-9610-5AC46EED83AE}"/>
              </a:ext>
            </a:extLst>
          </p:cNvPr>
          <p:cNvSpPr>
            <a:spLocks noGrp="1"/>
          </p:cNvSpPr>
          <p:nvPr>
            <p:ph type="body" sz="quarter" idx="43" hasCustomPrompt="1"/>
          </p:nvPr>
        </p:nvSpPr>
        <p:spPr>
          <a:xfrm>
            <a:off x="5212827" y="5270970"/>
            <a:ext cx="2122868" cy="1412427"/>
          </a:xfrm>
          <a:solidFill>
            <a:srgbClr val="D83B01">
              <a:alpha val="9000"/>
            </a:srgbClr>
          </a:solidFill>
        </p:spPr>
        <p:txBody>
          <a:bodyPr>
            <a:normAutofit/>
          </a:bodyPr>
          <a:lstStyle>
            <a:lvl1pPr marL="336044" marR="0" indent="-336044" algn="l" defTabSz="914093" rtl="0" eaLnBrk="1" fontAlgn="auto" latinLnBrk="0" hangingPunct="1">
              <a:lnSpc>
                <a:spcPct val="90000"/>
              </a:lnSpc>
              <a:spcBef>
                <a:spcPct val="20000"/>
              </a:spcBef>
              <a:spcAft>
                <a:spcPts val="0"/>
              </a:spcAft>
              <a:buClrTx/>
              <a:buSzPct val="90000"/>
              <a:buFont typeface="Arial" pitchFamily="34" charset="0"/>
              <a:buChar char="•"/>
              <a:tabLst/>
              <a:defRPr sz="1200">
                <a:solidFill>
                  <a:srgbClr val="727272"/>
                </a:solidFill>
                <a:latin typeface="Segoe UI" panose="020B0502040204020203" pitchFamily="34" charset="0"/>
                <a:cs typeface="Segoe UI" panose="020B0502040204020203" pitchFamily="34" charset="0"/>
              </a:defRPr>
            </a:lvl1pPr>
          </a:lstStyle>
          <a:p>
            <a:pPr marL="336044" marR="0" lvl="0" indent="-336044" algn="l" defTabSz="914093" rtl="0" eaLnBrk="1" fontAlgn="auto" latinLnBrk="0" hangingPunct="1">
              <a:lnSpc>
                <a:spcPct val="90000"/>
              </a:lnSpc>
              <a:spcBef>
                <a:spcPct val="20000"/>
              </a:spcBef>
              <a:spcAft>
                <a:spcPts val="0"/>
              </a:spcAft>
              <a:buClrTx/>
              <a:buSzPct val="90000"/>
              <a:buFont typeface="Arial" pitchFamily="34" charset="0"/>
              <a:buChar char="•"/>
              <a:tabLst/>
              <a:defRPr/>
            </a:pPr>
            <a:r>
              <a:rPr lang="en-US" dirty="0"/>
              <a:t>Define success measures and targets</a:t>
            </a:r>
          </a:p>
        </p:txBody>
      </p:sp>
      <p:sp>
        <p:nvSpPr>
          <p:cNvPr id="77" name="Rectangle 76">
            <a:extLst>
              <a:ext uri="{FF2B5EF4-FFF2-40B4-BE49-F238E27FC236}">
                <a16:creationId xmlns:a16="http://schemas.microsoft.com/office/drawing/2014/main" id="{1FB3FA97-0264-41D4-A999-DC242AF2B84C}"/>
              </a:ext>
            </a:extLst>
          </p:cNvPr>
          <p:cNvSpPr/>
          <p:nvPr userDrawn="1"/>
        </p:nvSpPr>
        <p:spPr>
          <a:xfrm>
            <a:off x="5212827" y="2250727"/>
            <a:ext cx="2134878" cy="1420069"/>
          </a:xfrm>
          <a:prstGeom prst="rect">
            <a:avLst/>
          </a:prstGeom>
          <a:solidFill>
            <a:srgbClr val="D83B01">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Rectangle 87">
            <a:extLst>
              <a:ext uri="{FF2B5EF4-FFF2-40B4-BE49-F238E27FC236}">
                <a16:creationId xmlns:a16="http://schemas.microsoft.com/office/drawing/2014/main" id="{EBA69AE6-0399-4F8D-A757-4D04D68E763B}"/>
              </a:ext>
            </a:extLst>
          </p:cNvPr>
          <p:cNvSpPr/>
          <p:nvPr userDrawn="1"/>
        </p:nvSpPr>
        <p:spPr>
          <a:xfrm>
            <a:off x="5212827" y="3756694"/>
            <a:ext cx="2134878" cy="1420069"/>
          </a:xfrm>
          <a:prstGeom prst="rect">
            <a:avLst/>
          </a:prstGeom>
          <a:solidFill>
            <a:srgbClr val="D83B01">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Rectangle 98">
            <a:extLst>
              <a:ext uri="{FF2B5EF4-FFF2-40B4-BE49-F238E27FC236}">
                <a16:creationId xmlns:a16="http://schemas.microsoft.com/office/drawing/2014/main" id="{8C2CCB2B-B1AC-440A-A628-A31876094BD9}"/>
              </a:ext>
            </a:extLst>
          </p:cNvPr>
          <p:cNvSpPr/>
          <p:nvPr userDrawn="1"/>
        </p:nvSpPr>
        <p:spPr>
          <a:xfrm>
            <a:off x="5212827" y="5271951"/>
            <a:ext cx="2134878" cy="1420069"/>
          </a:xfrm>
          <a:prstGeom prst="rect">
            <a:avLst/>
          </a:prstGeom>
          <a:solidFill>
            <a:srgbClr val="D83B01">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Text Placeholder 3">
            <a:extLst>
              <a:ext uri="{FF2B5EF4-FFF2-40B4-BE49-F238E27FC236}">
                <a16:creationId xmlns:a16="http://schemas.microsoft.com/office/drawing/2014/main" id="{94A9DB0F-D809-4C51-9399-3BEB90FFC89F}"/>
              </a:ext>
            </a:extLst>
          </p:cNvPr>
          <p:cNvSpPr>
            <a:spLocks noGrp="1"/>
          </p:cNvSpPr>
          <p:nvPr>
            <p:ph type="body" sz="quarter" idx="19" hasCustomPrompt="1"/>
          </p:nvPr>
        </p:nvSpPr>
        <p:spPr>
          <a:xfrm>
            <a:off x="5212827" y="2249746"/>
            <a:ext cx="2122868" cy="1412427"/>
          </a:xfrm>
          <a:solidFill>
            <a:srgbClr val="D83B01">
              <a:alpha val="9000"/>
            </a:srgbClr>
          </a:solidFill>
        </p:spPr>
        <p:txBody>
          <a:bodyPr>
            <a:normAutofit/>
          </a:bodyPr>
          <a:lstStyle>
            <a:lvl1pPr>
              <a:defRPr sz="1200">
                <a:solidFill>
                  <a:srgbClr val="727272"/>
                </a:solidFill>
                <a:latin typeface="Segoe UI" panose="020B0502040204020203" pitchFamily="34" charset="0"/>
                <a:cs typeface="Segoe UI" panose="020B0502040204020203" pitchFamily="34" charset="0"/>
              </a:defRPr>
            </a:lvl1pPr>
          </a:lstStyle>
          <a:p>
            <a:pPr lvl="0"/>
            <a:r>
              <a:rPr lang="en-US" dirty="0"/>
              <a:t>Transform (From&gt;To)</a:t>
            </a:r>
          </a:p>
        </p:txBody>
      </p:sp>
      <p:sp>
        <p:nvSpPr>
          <p:cNvPr id="92" name="Text Placeholder 3">
            <a:extLst>
              <a:ext uri="{FF2B5EF4-FFF2-40B4-BE49-F238E27FC236}">
                <a16:creationId xmlns:a16="http://schemas.microsoft.com/office/drawing/2014/main" id="{2D0FDBE3-33B4-4766-813B-BADB417DCDE9}"/>
              </a:ext>
            </a:extLst>
          </p:cNvPr>
          <p:cNvSpPr>
            <a:spLocks noGrp="1"/>
          </p:cNvSpPr>
          <p:nvPr>
            <p:ph type="body" sz="quarter" idx="38" hasCustomPrompt="1"/>
          </p:nvPr>
        </p:nvSpPr>
        <p:spPr>
          <a:xfrm>
            <a:off x="5212827" y="3755713"/>
            <a:ext cx="2122868" cy="1412427"/>
          </a:xfrm>
          <a:solidFill>
            <a:srgbClr val="D83B01">
              <a:alpha val="9000"/>
            </a:srgbClr>
          </a:solidFill>
        </p:spPr>
        <p:txBody>
          <a:bodyPr>
            <a:normAutofit/>
          </a:bodyPr>
          <a:lstStyle>
            <a:lvl1pPr>
              <a:defRPr sz="1200">
                <a:solidFill>
                  <a:srgbClr val="727272"/>
                </a:solidFill>
                <a:latin typeface="Segoe UI" panose="020B0502040204020203" pitchFamily="34" charset="0"/>
                <a:cs typeface="Segoe UI" panose="020B0502040204020203" pitchFamily="34" charset="0"/>
              </a:defRPr>
            </a:lvl1pPr>
          </a:lstStyle>
          <a:p>
            <a:pPr lvl="0"/>
            <a:r>
              <a:rPr lang="en-US" dirty="0"/>
              <a:t>Key Initiatives</a:t>
            </a:r>
          </a:p>
        </p:txBody>
      </p:sp>
      <p:sp>
        <p:nvSpPr>
          <p:cNvPr id="76" name="Rectangle 75">
            <a:extLst>
              <a:ext uri="{FF2B5EF4-FFF2-40B4-BE49-F238E27FC236}">
                <a16:creationId xmlns:a16="http://schemas.microsoft.com/office/drawing/2014/main" id="{C883E799-A2AB-4FF6-A97E-77AC35861829}"/>
              </a:ext>
            </a:extLst>
          </p:cNvPr>
          <p:cNvSpPr/>
          <p:nvPr userDrawn="1"/>
        </p:nvSpPr>
        <p:spPr>
          <a:xfrm>
            <a:off x="2988093" y="2241220"/>
            <a:ext cx="2134878" cy="1420069"/>
          </a:xfrm>
          <a:prstGeom prst="rect">
            <a:avLst/>
          </a:prstGeom>
          <a:solidFill>
            <a:srgbClr val="D83B01">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Rectangle 86">
            <a:extLst>
              <a:ext uri="{FF2B5EF4-FFF2-40B4-BE49-F238E27FC236}">
                <a16:creationId xmlns:a16="http://schemas.microsoft.com/office/drawing/2014/main" id="{12C1EB43-11A7-4C16-B8DA-6C30282960AC}"/>
              </a:ext>
            </a:extLst>
          </p:cNvPr>
          <p:cNvSpPr/>
          <p:nvPr userDrawn="1"/>
        </p:nvSpPr>
        <p:spPr>
          <a:xfrm>
            <a:off x="2988093" y="3747187"/>
            <a:ext cx="2134878" cy="1420069"/>
          </a:xfrm>
          <a:prstGeom prst="rect">
            <a:avLst/>
          </a:prstGeom>
          <a:solidFill>
            <a:srgbClr val="D83B01">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Rectangle 97">
            <a:extLst>
              <a:ext uri="{FF2B5EF4-FFF2-40B4-BE49-F238E27FC236}">
                <a16:creationId xmlns:a16="http://schemas.microsoft.com/office/drawing/2014/main" id="{2750C37A-5DAC-4DF7-BB08-F2327200F71A}"/>
              </a:ext>
            </a:extLst>
          </p:cNvPr>
          <p:cNvSpPr/>
          <p:nvPr userDrawn="1"/>
        </p:nvSpPr>
        <p:spPr>
          <a:xfrm>
            <a:off x="2988093" y="5262444"/>
            <a:ext cx="2134878" cy="1420069"/>
          </a:xfrm>
          <a:prstGeom prst="rect">
            <a:avLst/>
          </a:prstGeom>
          <a:solidFill>
            <a:srgbClr val="D83B01">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Text Placeholder 3">
            <a:extLst>
              <a:ext uri="{FF2B5EF4-FFF2-40B4-BE49-F238E27FC236}">
                <a16:creationId xmlns:a16="http://schemas.microsoft.com/office/drawing/2014/main" id="{D3418F9A-E294-487E-A414-422EA8964651}"/>
              </a:ext>
            </a:extLst>
          </p:cNvPr>
          <p:cNvSpPr>
            <a:spLocks noGrp="1"/>
          </p:cNvSpPr>
          <p:nvPr>
            <p:ph type="body" sz="quarter" idx="18" hasCustomPrompt="1"/>
          </p:nvPr>
        </p:nvSpPr>
        <p:spPr>
          <a:xfrm>
            <a:off x="2988093" y="2254181"/>
            <a:ext cx="2122868" cy="1412427"/>
          </a:xfrm>
          <a:solidFill>
            <a:srgbClr val="D83B01">
              <a:alpha val="19000"/>
            </a:srgbClr>
          </a:solidFill>
        </p:spPr>
        <p:txBody>
          <a:bodyPr>
            <a:normAutofit/>
          </a:bodyPr>
          <a:lstStyle>
            <a:lvl1pPr>
              <a:defRPr sz="1200">
                <a:solidFill>
                  <a:srgbClr val="727272"/>
                </a:solidFill>
                <a:latin typeface="Segoe UI" panose="020B0502040204020203" pitchFamily="34" charset="0"/>
                <a:cs typeface="Segoe UI" panose="020B0502040204020203" pitchFamily="34" charset="0"/>
              </a:defRPr>
            </a:lvl1pPr>
          </a:lstStyle>
          <a:p>
            <a:pPr lvl="0"/>
            <a:r>
              <a:rPr lang="en-US" dirty="0"/>
              <a:t>Transform (From&gt;To)</a:t>
            </a:r>
          </a:p>
        </p:txBody>
      </p:sp>
      <p:sp>
        <p:nvSpPr>
          <p:cNvPr id="91" name="Text Placeholder 3">
            <a:extLst>
              <a:ext uri="{FF2B5EF4-FFF2-40B4-BE49-F238E27FC236}">
                <a16:creationId xmlns:a16="http://schemas.microsoft.com/office/drawing/2014/main" id="{A0965CF6-B2BB-4F5D-9EAD-4079BC644A32}"/>
              </a:ext>
            </a:extLst>
          </p:cNvPr>
          <p:cNvSpPr>
            <a:spLocks noGrp="1"/>
          </p:cNvSpPr>
          <p:nvPr>
            <p:ph type="body" sz="quarter" idx="37" hasCustomPrompt="1"/>
          </p:nvPr>
        </p:nvSpPr>
        <p:spPr>
          <a:xfrm>
            <a:off x="2988093" y="3760148"/>
            <a:ext cx="2122868" cy="1412427"/>
          </a:xfrm>
          <a:solidFill>
            <a:srgbClr val="D83B01">
              <a:alpha val="19000"/>
            </a:srgbClr>
          </a:solidFill>
        </p:spPr>
        <p:txBody>
          <a:bodyPr>
            <a:normAutofit/>
          </a:bodyPr>
          <a:lstStyle>
            <a:lvl1pPr>
              <a:defRPr sz="1200">
                <a:solidFill>
                  <a:srgbClr val="727272"/>
                </a:solidFill>
                <a:latin typeface="Segoe UI" panose="020B0502040204020203" pitchFamily="34" charset="0"/>
                <a:cs typeface="Segoe UI" panose="020B0502040204020203" pitchFamily="34" charset="0"/>
              </a:defRPr>
            </a:lvl1pPr>
          </a:lstStyle>
          <a:p>
            <a:pPr lvl="0"/>
            <a:r>
              <a:rPr lang="en-US" dirty="0"/>
              <a:t>Key Initiatives</a:t>
            </a:r>
          </a:p>
        </p:txBody>
      </p:sp>
      <p:sp>
        <p:nvSpPr>
          <p:cNvPr id="102" name="Text Placeholder 3">
            <a:extLst>
              <a:ext uri="{FF2B5EF4-FFF2-40B4-BE49-F238E27FC236}">
                <a16:creationId xmlns:a16="http://schemas.microsoft.com/office/drawing/2014/main" id="{D4F96B00-AC26-4A69-9B7C-47B90FCA0892}"/>
              </a:ext>
            </a:extLst>
          </p:cNvPr>
          <p:cNvSpPr>
            <a:spLocks noGrp="1"/>
          </p:cNvSpPr>
          <p:nvPr>
            <p:ph type="body" sz="quarter" idx="42" hasCustomPrompt="1"/>
          </p:nvPr>
        </p:nvSpPr>
        <p:spPr>
          <a:xfrm>
            <a:off x="2988093" y="5275405"/>
            <a:ext cx="2122868" cy="1412427"/>
          </a:xfrm>
          <a:solidFill>
            <a:srgbClr val="D83B01">
              <a:alpha val="19000"/>
            </a:srgbClr>
          </a:solidFill>
        </p:spPr>
        <p:txBody>
          <a:bodyPr>
            <a:normAutofit/>
          </a:bodyPr>
          <a:lstStyle>
            <a:lvl1pPr marL="336044" marR="0" indent="-336044" algn="l" defTabSz="914093" rtl="0" eaLnBrk="1" fontAlgn="auto" latinLnBrk="0" hangingPunct="1">
              <a:lnSpc>
                <a:spcPct val="90000"/>
              </a:lnSpc>
              <a:spcBef>
                <a:spcPct val="20000"/>
              </a:spcBef>
              <a:spcAft>
                <a:spcPts val="0"/>
              </a:spcAft>
              <a:buClrTx/>
              <a:buSzPct val="90000"/>
              <a:buFont typeface="Arial" pitchFamily="34" charset="0"/>
              <a:buChar char="•"/>
              <a:tabLst/>
              <a:defRPr sz="1200">
                <a:solidFill>
                  <a:srgbClr val="727272"/>
                </a:solidFill>
                <a:latin typeface="Segoe UI" panose="020B0502040204020203" pitchFamily="34" charset="0"/>
                <a:cs typeface="Segoe UI" panose="020B0502040204020203" pitchFamily="34" charset="0"/>
              </a:defRPr>
            </a:lvl1pPr>
          </a:lstStyle>
          <a:p>
            <a:pPr marL="336044" marR="0" lvl="0" indent="-336044" algn="l" defTabSz="914093" rtl="0" eaLnBrk="1" fontAlgn="auto" latinLnBrk="0" hangingPunct="1">
              <a:lnSpc>
                <a:spcPct val="90000"/>
              </a:lnSpc>
              <a:spcBef>
                <a:spcPct val="20000"/>
              </a:spcBef>
              <a:spcAft>
                <a:spcPts val="0"/>
              </a:spcAft>
              <a:buClrTx/>
              <a:buSzPct val="90000"/>
              <a:buFont typeface="Arial" pitchFamily="34" charset="0"/>
              <a:buChar char="•"/>
              <a:tabLst/>
              <a:defRPr/>
            </a:pPr>
            <a:r>
              <a:rPr lang="en-US" dirty="0"/>
              <a:t>Define success measures and targets</a:t>
            </a:r>
          </a:p>
        </p:txBody>
      </p:sp>
      <p:sp>
        <p:nvSpPr>
          <p:cNvPr id="66" name="Text Placeholder 3">
            <a:extLst>
              <a:ext uri="{FF2B5EF4-FFF2-40B4-BE49-F238E27FC236}">
                <a16:creationId xmlns:a16="http://schemas.microsoft.com/office/drawing/2014/main" id="{23CA0161-AFF0-421C-A354-1CB6E6CC855A}"/>
              </a:ext>
            </a:extLst>
          </p:cNvPr>
          <p:cNvSpPr>
            <a:spLocks noGrp="1"/>
          </p:cNvSpPr>
          <p:nvPr>
            <p:ph type="body" sz="quarter" idx="25" hasCustomPrompt="1"/>
          </p:nvPr>
        </p:nvSpPr>
        <p:spPr>
          <a:xfrm>
            <a:off x="745044" y="1330759"/>
            <a:ext cx="2141183" cy="839514"/>
          </a:xfrm>
          <a:prstGeom prst="rect">
            <a:avLst/>
          </a:prstGeom>
          <a:solidFill>
            <a:srgbClr val="D83B01"/>
          </a:solidFill>
        </p:spPr>
        <p:txBody>
          <a:bodyPr anchor="ctr">
            <a:normAutofit/>
          </a:bodyPr>
          <a:lstStyle>
            <a:lvl1pPr marL="0" indent="0" algn="ctr">
              <a:buNone/>
              <a:defRPr sz="1050" baseline="0">
                <a:solidFill>
                  <a:schemeClr val="bg1"/>
                </a:solidFill>
                <a:latin typeface="Segoe UI" panose="020B0502040204020203" pitchFamily="34" charset="0"/>
                <a:cs typeface="Segoe UI" panose="020B0502040204020203" pitchFamily="34" charset="0"/>
              </a:defRPr>
            </a:lvl1pPr>
          </a:lstStyle>
          <a:p>
            <a:pPr lvl="0"/>
            <a:r>
              <a:rPr lang="en-US" dirty="0"/>
              <a:t>Find</a:t>
            </a:r>
          </a:p>
          <a:p>
            <a:pPr lvl="0"/>
            <a:r>
              <a:rPr lang="en-US" dirty="0"/>
              <a:t>Aided Awareness</a:t>
            </a:r>
            <a:br>
              <a:rPr lang="en-US" dirty="0"/>
            </a:br>
            <a:r>
              <a:rPr lang="en-US" dirty="0"/>
              <a:t>Aided Familiarity</a:t>
            </a:r>
          </a:p>
        </p:txBody>
      </p:sp>
      <p:sp>
        <p:nvSpPr>
          <p:cNvPr id="68" name="Text Placeholder 3">
            <a:extLst>
              <a:ext uri="{FF2B5EF4-FFF2-40B4-BE49-F238E27FC236}">
                <a16:creationId xmlns:a16="http://schemas.microsoft.com/office/drawing/2014/main" id="{23CA0161-AFF0-421C-A354-1CB6E6CC855A}"/>
              </a:ext>
            </a:extLst>
          </p:cNvPr>
          <p:cNvSpPr>
            <a:spLocks noGrp="1"/>
          </p:cNvSpPr>
          <p:nvPr>
            <p:ph type="body" sz="quarter" idx="26" hasCustomPrompt="1"/>
          </p:nvPr>
        </p:nvSpPr>
        <p:spPr>
          <a:xfrm>
            <a:off x="2988093" y="1336725"/>
            <a:ext cx="2129004" cy="839514"/>
          </a:xfrm>
          <a:prstGeom prst="rect">
            <a:avLst/>
          </a:prstGeom>
          <a:solidFill>
            <a:srgbClr val="D83B01"/>
          </a:solidFill>
        </p:spPr>
        <p:txBody>
          <a:bodyPr anchor="ctr">
            <a:normAutofit/>
          </a:bodyPr>
          <a:lstStyle>
            <a:lvl1pPr marL="0" indent="0" algn="ctr">
              <a:buNone/>
              <a:defRPr sz="1050" baseline="0">
                <a:solidFill>
                  <a:schemeClr val="bg1"/>
                </a:solidFill>
                <a:latin typeface="Segoe UI" panose="020B0502040204020203" pitchFamily="34" charset="0"/>
                <a:cs typeface="Segoe UI" panose="020B0502040204020203" pitchFamily="34" charset="0"/>
              </a:defRPr>
            </a:lvl1pPr>
          </a:lstStyle>
          <a:p>
            <a:pPr lvl="0"/>
            <a:r>
              <a:rPr lang="en-US" dirty="0"/>
              <a:t>Try</a:t>
            </a:r>
          </a:p>
          <a:p>
            <a:pPr lvl="0"/>
            <a:r>
              <a:rPr lang="en-US" dirty="0"/>
              <a:t>Consideration</a:t>
            </a:r>
            <a:br>
              <a:rPr lang="en-US" dirty="0"/>
            </a:br>
            <a:r>
              <a:rPr lang="en-US" dirty="0"/>
              <a:t>Preference</a:t>
            </a:r>
          </a:p>
        </p:txBody>
      </p:sp>
      <p:sp>
        <p:nvSpPr>
          <p:cNvPr id="70" name="Text Placeholder 3">
            <a:extLst>
              <a:ext uri="{FF2B5EF4-FFF2-40B4-BE49-F238E27FC236}">
                <a16:creationId xmlns:a16="http://schemas.microsoft.com/office/drawing/2014/main" id="{23CA0161-AFF0-421C-A354-1CB6E6CC855A}"/>
              </a:ext>
            </a:extLst>
          </p:cNvPr>
          <p:cNvSpPr>
            <a:spLocks noGrp="1"/>
          </p:cNvSpPr>
          <p:nvPr>
            <p:ph type="body" sz="quarter" idx="27" hasCustomPrompt="1"/>
          </p:nvPr>
        </p:nvSpPr>
        <p:spPr>
          <a:xfrm>
            <a:off x="5212827" y="1336725"/>
            <a:ext cx="2129004" cy="839514"/>
          </a:xfrm>
          <a:prstGeom prst="rect">
            <a:avLst/>
          </a:prstGeom>
          <a:solidFill>
            <a:srgbClr val="D83B01"/>
          </a:solidFill>
        </p:spPr>
        <p:txBody>
          <a:bodyPr anchor="ctr">
            <a:normAutofit/>
          </a:bodyPr>
          <a:lstStyle>
            <a:lvl1pPr marL="0" indent="0" algn="ctr">
              <a:buNone/>
              <a:defRPr sz="1050" baseline="0">
                <a:solidFill>
                  <a:schemeClr val="bg1"/>
                </a:solidFill>
                <a:latin typeface="Segoe UI" panose="020B0502040204020203" pitchFamily="34" charset="0"/>
                <a:cs typeface="Segoe UI" panose="020B0502040204020203" pitchFamily="34" charset="0"/>
              </a:defRPr>
            </a:lvl1pPr>
          </a:lstStyle>
          <a:p>
            <a:r>
              <a:rPr lang="en-US" dirty="0"/>
              <a:t>Buy</a:t>
            </a:r>
          </a:p>
          <a:p>
            <a:r>
              <a:rPr lang="en-US" dirty="0"/>
              <a:t>Purchase Intent</a:t>
            </a:r>
          </a:p>
        </p:txBody>
      </p:sp>
      <p:sp>
        <p:nvSpPr>
          <p:cNvPr id="72" name="Text Placeholder 3">
            <a:extLst>
              <a:ext uri="{FF2B5EF4-FFF2-40B4-BE49-F238E27FC236}">
                <a16:creationId xmlns:a16="http://schemas.microsoft.com/office/drawing/2014/main" id="{23CA0161-AFF0-421C-A354-1CB6E6CC855A}"/>
              </a:ext>
            </a:extLst>
          </p:cNvPr>
          <p:cNvSpPr>
            <a:spLocks noGrp="1"/>
          </p:cNvSpPr>
          <p:nvPr>
            <p:ph type="body" sz="quarter" idx="28" hasCustomPrompt="1"/>
          </p:nvPr>
        </p:nvSpPr>
        <p:spPr>
          <a:xfrm>
            <a:off x="7437547" y="1326066"/>
            <a:ext cx="2129004" cy="839514"/>
          </a:xfrm>
          <a:prstGeom prst="rect">
            <a:avLst/>
          </a:prstGeom>
          <a:solidFill>
            <a:srgbClr val="D83B01"/>
          </a:solidFill>
        </p:spPr>
        <p:txBody>
          <a:bodyPr anchor="ctr">
            <a:normAutofit/>
          </a:bodyPr>
          <a:lstStyle>
            <a:lvl1pPr marL="0" indent="0" algn="ctr">
              <a:buNone/>
              <a:defRPr sz="1050" baseline="0">
                <a:solidFill>
                  <a:schemeClr val="bg1"/>
                </a:solidFill>
                <a:latin typeface="Segoe UI" panose="020B0502040204020203" pitchFamily="34" charset="0"/>
                <a:cs typeface="Segoe UI" panose="020B0502040204020203" pitchFamily="34" charset="0"/>
              </a:defRPr>
            </a:lvl1pPr>
          </a:lstStyle>
          <a:p>
            <a:pPr lvl="0"/>
            <a:r>
              <a:rPr lang="en-US" dirty="0"/>
              <a:t>Start</a:t>
            </a:r>
          </a:p>
        </p:txBody>
      </p:sp>
      <p:sp>
        <p:nvSpPr>
          <p:cNvPr id="34" name="Title 1">
            <a:extLst>
              <a:ext uri="{FF2B5EF4-FFF2-40B4-BE49-F238E27FC236}">
                <a16:creationId xmlns:a16="http://schemas.microsoft.com/office/drawing/2014/main" id="{A3CEADD1-DA9E-4C85-9F4B-986F4C2445A7}"/>
              </a:ext>
            </a:extLst>
          </p:cNvPr>
          <p:cNvSpPr>
            <a:spLocks noGrp="1"/>
          </p:cNvSpPr>
          <p:nvPr>
            <p:ph type="title" hasCustomPrompt="1"/>
          </p:nvPr>
        </p:nvSpPr>
        <p:spPr>
          <a:xfrm>
            <a:off x="269241" y="289513"/>
            <a:ext cx="11655840" cy="899665"/>
          </a:xfrm>
        </p:spPr>
        <p:txBody>
          <a:bodyPr/>
          <a:lstStyle>
            <a:lvl1pPr>
              <a:defRPr/>
            </a:lvl1pPr>
          </a:lstStyle>
          <a:p>
            <a:r>
              <a:rPr lang="en-US" dirty="0"/>
              <a:t>Marketing Funnel Strategy</a:t>
            </a:r>
          </a:p>
        </p:txBody>
      </p:sp>
      <p:sp>
        <p:nvSpPr>
          <p:cNvPr id="50" name="Text Placeholder 3">
            <a:extLst>
              <a:ext uri="{FF2B5EF4-FFF2-40B4-BE49-F238E27FC236}">
                <a16:creationId xmlns:a16="http://schemas.microsoft.com/office/drawing/2014/main" id="{AE932A1C-B1B9-451A-9E3A-EB45815502B2}"/>
              </a:ext>
            </a:extLst>
          </p:cNvPr>
          <p:cNvSpPr>
            <a:spLocks noGrp="1"/>
          </p:cNvSpPr>
          <p:nvPr>
            <p:ph type="body" sz="quarter" idx="33" hasCustomPrompt="1"/>
          </p:nvPr>
        </p:nvSpPr>
        <p:spPr>
          <a:xfrm>
            <a:off x="9662267" y="1321181"/>
            <a:ext cx="2129004" cy="839514"/>
          </a:xfrm>
          <a:prstGeom prst="rect">
            <a:avLst/>
          </a:prstGeom>
          <a:solidFill>
            <a:srgbClr val="3B3735"/>
          </a:solidFill>
        </p:spPr>
        <p:txBody>
          <a:bodyPr anchor="ctr">
            <a:normAutofit/>
          </a:bodyPr>
          <a:lstStyle>
            <a:lvl1pPr marL="0" indent="0" algn="ctr">
              <a:buNone/>
              <a:defRPr sz="1050" baseline="0">
                <a:solidFill>
                  <a:schemeClr val="bg1"/>
                </a:solidFill>
                <a:latin typeface="Segoe UI" panose="020B0502040204020203" pitchFamily="34" charset="0"/>
                <a:cs typeface="Segoe UI" panose="020B0502040204020203" pitchFamily="34" charset="0"/>
              </a:defRPr>
            </a:lvl1pPr>
          </a:lstStyle>
          <a:p>
            <a:pPr lvl="0"/>
            <a:r>
              <a:rPr lang="en-US" dirty="0"/>
              <a:t>Recommend</a:t>
            </a:r>
          </a:p>
        </p:txBody>
      </p:sp>
      <p:sp>
        <p:nvSpPr>
          <p:cNvPr id="62" name="Rectangle 61">
            <a:extLst>
              <a:ext uri="{FF2B5EF4-FFF2-40B4-BE49-F238E27FC236}">
                <a16:creationId xmlns:a16="http://schemas.microsoft.com/office/drawing/2014/main" id="{ACB74A26-4D5C-44B8-BD9C-032878A8B9CD}"/>
              </a:ext>
            </a:extLst>
          </p:cNvPr>
          <p:cNvSpPr/>
          <p:nvPr userDrawn="1"/>
        </p:nvSpPr>
        <p:spPr>
          <a:xfrm rot="16200000">
            <a:off x="-169961" y="2767800"/>
            <a:ext cx="1375108" cy="430887"/>
          </a:xfrm>
          <a:prstGeom prst="rect">
            <a:avLst/>
          </a:prstGeom>
        </p:spPr>
        <p:txBody>
          <a:bodyPr wrap="square">
            <a:spAutoFit/>
          </a:bodyPr>
          <a:lstStyle/>
          <a:p>
            <a:pPr algn="ctr"/>
            <a:r>
              <a:rPr lang="en-US" sz="1100" dirty="0">
                <a:solidFill>
                  <a:srgbClr val="595959"/>
                </a:solidFill>
                <a:latin typeface="+mn-lt"/>
              </a:rPr>
              <a:t>TRANSFORM </a:t>
            </a:r>
            <a:br>
              <a:rPr lang="en-US" sz="1100" dirty="0">
                <a:solidFill>
                  <a:srgbClr val="595959"/>
                </a:solidFill>
                <a:latin typeface="+mn-lt"/>
              </a:rPr>
            </a:br>
            <a:r>
              <a:rPr lang="en-US" sz="1100" dirty="0">
                <a:solidFill>
                  <a:srgbClr val="595959"/>
                </a:solidFill>
                <a:latin typeface="+mn-lt"/>
              </a:rPr>
              <a:t>(FROM &gt; TO)</a:t>
            </a:r>
          </a:p>
        </p:txBody>
      </p:sp>
      <p:sp>
        <p:nvSpPr>
          <p:cNvPr id="78" name="Rectangle 77">
            <a:extLst>
              <a:ext uri="{FF2B5EF4-FFF2-40B4-BE49-F238E27FC236}">
                <a16:creationId xmlns:a16="http://schemas.microsoft.com/office/drawing/2014/main" id="{21DD917F-42CC-4402-AE7B-0D57EEB773B1}"/>
              </a:ext>
            </a:extLst>
          </p:cNvPr>
          <p:cNvSpPr/>
          <p:nvPr userDrawn="1"/>
        </p:nvSpPr>
        <p:spPr>
          <a:xfrm>
            <a:off x="7437547" y="2241220"/>
            <a:ext cx="2134878" cy="1420069"/>
          </a:xfrm>
          <a:prstGeom prst="rect">
            <a:avLst/>
          </a:prstGeom>
          <a:solidFill>
            <a:srgbClr val="D83B01">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Text Placeholder 3">
            <a:extLst>
              <a:ext uri="{FF2B5EF4-FFF2-40B4-BE49-F238E27FC236}">
                <a16:creationId xmlns:a16="http://schemas.microsoft.com/office/drawing/2014/main" id="{90BC8AC3-304F-4F67-894D-9989CA9053B7}"/>
              </a:ext>
            </a:extLst>
          </p:cNvPr>
          <p:cNvSpPr>
            <a:spLocks noGrp="1"/>
          </p:cNvSpPr>
          <p:nvPr>
            <p:ph type="body" sz="quarter" idx="17" hasCustomPrompt="1"/>
          </p:nvPr>
        </p:nvSpPr>
        <p:spPr>
          <a:xfrm>
            <a:off x="745044" y="2254181"/>
            <a:ext cx="2122868" cy="1412427"/>
          </a:xfrm>
        </p:spPr>
        <p:txBody>
          <a:bodyPr>
            <a:normAutofit/>
          </a:bodyPr>
          <a:lstStyle>
            <a:lvl1pPr>
              <a:defRPr sz="1200">
                <a:solidFill>
                  <a:srgbClr val="727272"/>
                </a:solidFill>
                <a:latin typeface="Segoe UI" panose="020B0502040204020203" pitchFamily="34" charset="0"/>
                <a:cs typeface="Segoe UI" panose="020B0502040204020203" pitchFamily="34" charset="0"/>
              </a:defRPr>
            </a:lvl1pPr>
          </a:lstStyle>
          <a:p>
            <a:pPr lvl="0"/>
            <a:r>
              <a:rPr lang="en-US" dirty="0"/>
              <a:t>Transform (From&gt;To)</a:t>
            </a:r>
          </a:p>
        </p:txBody>
      </p:sp>
      <p:sp>
        <p:nvSpPr>
          <p:cNvPr id="82" name="Text Placeholder 3">
            <a:extLst>
              <a:ext uri="{FF2B5EF4-FFF2-40B4-BE49-F238E27FC236}">
                <a16:creationId xmlns:a16="http://schemas.microsoft.com/office/drawing/2014/main" id="{82E3B5E6-7273-492F-900E-52D2A84C04A9}"/>
              </a:ext>
            </a:extLst>
          </p:cNvPr>
          <p:cNvSpPr>
            <a:spLocks noGrp="1"/>
          </p:cNvSpPr>
          <p:nvPr>
            <p:ph type="body" sz="quarter" idx="20" hasCustomPrompt="1"/>
          </p:nvPr>
        </p:nvSpPr>
        <p:spPr>
          <a:xfrm>
            <a:off x="7437547" y="2248029"/>
            <a:ext cx="2122868" cy="1412427"/>
          </a:xfrm>
        </p:spPr>
        <p:txBody>
          <a:bodyPr>
            <a:normAutofit/>
          </a:bodyPr>
          <a:lstStyle>
            <a:lvl1pPr>
              <a:defRPr sz="1200">
                <a:solidFill>
                  <a:srgbClr val="727272"/>
                </a:solidFill>
                <a:latin typeface="Segoe UI" panose="020B0502040204020203" pitchFamily="34" charset="0"/>
                <a:cs typeface="Segoe UI" panose="020B0502040204020203" pitchFamily="34" charset="0"/>
              </a:defRPr>
            </a:lvl1pPr>
          </a:lstStyle>
          <a:p>
            <a:pPr lvl="0"/>
            <a:r>
              <a:rPr lang="en-US" dirty="0"/>
              <a:t>Transform (From&gt;To)</a:t>
            </a:r>
          </a:p>
        </p:txBody>
      </p:sp>
      <p:sp>
        <p:nvSpPr>
          <p:cNvPr id="83" name="Rectangle 82">
            <a:extLst>
              <a:ext uri="{FF2B5EF4-FFF2-40B4-BE49-F238E27FC236}">
                <a16:creationId xmlns:a16="http://schemas.microsoft.com/office/drawing/2014/main" id="{F31B6454-9B48-4603-99FA-63AE22A192FA}"/>
              </a:ext>
            </a:extLst>
          </p:cNvPr>
          <p:cNvSpPr/>
          <p:nvPr userDrawn="1"/>
        </p:nvSpPr>
        <p:spPr>
          <a:xfrm>
            <a:off x="9662267" y="2236335"/>
            <a:ext cx="2134878" cy="14200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Text Placeholder 3">
            <a:extLst>
              <a:ext uri="{FF2B5EF4-FFF2-40B4-BE49-F238E27FC236}">
                <a16:creationId xmlns:a16="http://schemas.microsoft.com/office/drawing/2014/main" id="{FBE814EB-517A-4911-A8E4-72BCEFA9CB73}"/>
              </a:ext>
            </a:extLst>
          </p:cNvPr>
          <p:cNvSpPr>
            <a:spLocks noGrp="1"/>
          </p:cNvSpPr>
          <p:nvPr>
            <p:ph type="body" sz="quarter" idx="32" hasCustomPrompt="1"/>
          </p:nvPr>
        </p:nvSpPr>
        <p:spPr>
          <a:xfrm>
            <a:off x="9662267" y="2243144"/>
            <a:ext cx="2122868" cy="1412427"/>
          </a:xfrm>
        </p:spPr>
        <p:txBody>
          <a:bodyPr>
            <a:normAutofit/>
          </a:bodyPr>
          <a:lstStyle>
            <a:lvl1pPr>
              <a:defRPr sz="1200">
                <a:solidFill>
                  <a:srgbClr val="727272"/>
                </a:solidFill>
                <a:latin typeface="Segoe UI" panose="020B0502040204020203" pitchFamily="34" charset="0"/>
                <a:cs typeface="Segoe UI" panose="020B0502040204020203" pitchFamily="34" charset="0"/>
              </a:defRPr>
            </a:lvl1pPr>
          </a:lstStyle>
          <a:p>
            <a:pPr lvl="0"/>
            <a:r>
              <a:rPr lang="en-US" dirty="0"/>
              <a:t>Transform (From&gt;To)</a:t>
            </a:r>
          </a:p>
        </p:txBody>
      </p:sp>
      <p:sp>
        <p:nvSpPr>
          <p:cNvPr id="85" name="Rectangle 84">
            <a:extLst>
              <a:ext uri="{FF2B5EF4-FFF2-40B4-BE49-F238E27FC236}">
                <a16:creationId xmlns:a16="http://schemas.microsoft.com/office/drawing/2014/main" id="{29AC50C6-0C07-4CC1-A451-1F09ED9D4C7A}"/>
              </a:ext>
            </a:extLst>
          </p:cNvPr>
          <p:cNvSpPr/>
          <p:nvPr userDrawn="1"/>
        </p:nvSpPr>
        <p:spPr>
          <a:xfrm rot="16200000">
            <a:off x="-197228" y="4251285"/>
            <a:ext cx="1429640" cy="430887"/>
          </a:xfrm>
          <a:prstGeom prst="rect">
            <a:avLst/>
          </a:prstGeom>
        </p:spPr>
        <p:txBody>
          <a:bodyPr wrap="square">
            <a:spAutoFit/>
          </a:bodyPr>
          <a:lstStyle/>
          <a:p>
            <a:pPr algn="ctr"/>
            <a:r>
              <a:rPr lang="en-US" sz="1100" dirty="0">
                <a:solidFill>
                  <a:srgbClr val="595959"/>
                </a:solidFill>
                <a:latin typeface="+mn-lt"/>
              </a:rPr>
              <a:t>KEY</a:t>
            </a:r>
            <a:br>
              <a:rPr lang="en-US" sz="1100" dirty="0">
                <a:solidFill>
                  <a:srgbClr val="595959"/>
                </a:solidFill>
                <a:latin typeface="+mn-lt"/>
              </a:rPr>
            </a:br>
            <a:r>
              <a:rPr lang="en-US" sz="1100" dirty="0">
                <a:solidFill>
                  <a:srgbClr val="595959"/>
                </a:solidFill>
                <a:latin typeface="+mn-lt"/>
              </a:rPr>
              <a:t>INITIATIVES</a:t>
            </a:r>
          </a:p>
        </p:txBody>
      </p:sp>
      <p:sp>
        <p:nvSpPr>
          <p:cNvPr id="89" name="Rectangle 88">
            <a:extLst>
              <a:ext uri="{FF2B5EF4-FFF2-40B4-BE49-F238E27FC236}">
                <a16:creationId xmlns:a16="http://schemas.microsoft.com/office/drawing/2014/main" id="{4896A59A-6E10-4279-AE40-1070BB12B691}"/>
              </a:ext>
            </a:extLst>
          </p:cNvPr>
          <p:cNvSpPr/>
          <p:nvPr userDrawn="1"/>
        </p:nvSpPr>
        <p:spPr>
          <a:xfrm>
            <a:off x="7437547" y="3747187"/>
            <a:ext cx="2134878" cy="1420069"/>
          </a:xfrm>
          <a:prstGeom prst="rect">
            <a:avLst/>
          </a:prstGeom>
          <a:solidFill>
            <a:srgbClr val="D83B01">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Text Placeholder 3">
            <a:extLst>
              <a:ext uri="{FF2B5EF4-FFF2-40B4-BE49-F238E27FC236}">
                <a16:creationId xmlns:a16="http://schemas.microsoft.com/office/drawing/2014/main" id="{E91153C4-97F5-44F2-90EB-2C2135FF6C51}"/>
              </a:ext>
            </a:extLst>
          </p:cNvPr>
          <p:cNvSpPr>
            <a:spLocks noGrp="1"/>
          </p:cNvSpPr>
          <p:nvPr>
            <p:ph type="body" sz="quarter" idx="36" hasCustomPrompt="1"/>
          </p:nvPr>
        </p:nvSpPr>
        <p:spPr>
          <a:xfrm>
            <a:off x="745044" y="3760148"/>
            <a:ext cx="2122868" cy="1412427"/>
          </a:xfrm>
        </p:spPr>
        <p:txBody>
          <a:bodyPr>
            <a:normAutofit/>
          </a:bodyPr>
          <a:lstStyle>
            <a:lvl1pPr>
              <a:defRPr sz="1200">
                <a:solidFill>
                  <a:srgbClr val="727272"/>
                </a:solidFill>
                <a:latin typeface="Segoe UI" panose="020B0502040204020203" pitchFamily="34" charset="0"/>
                <a:cs typeface="Segoe UI" panose="020B0502040204020203" pitchFamily="34" charset="0"/>
              </a:defRPr>
            </a:lvl1pPr>
          </a:lstStyle>
          <a:p>
            <a:pPr lvl="0"/>
            <a:r>
              <a:rPr lang="en-US" dirty="0"/>
              <a:t>Key Initiatives</a:t>
            </a:r>
          </a:p>
        </p:txBody>
      </p:sp>
      <p:sp>
        <p:nvSpPr>
          <p:cNvPr id="93" name="Text Placeholder 3">
            <a:extLst>
              <a:ext uri="{FF2B5EF4-FFF2-40B4-BE49-F238E27FC236}">
                <a16:creationId xmlns:a16="http://schemas.microsoft.com/office/drawing/2014/main" id="{A78827F5-0846-4542-A0DC-0629DA378F08}"/>
              </a:ext>
            </a:extLst>
          </p:cNvPr>
          <p:cNvSpPr>
            <a:spLocks noGrp="1"/>
          </p:cNvSpPr>
          <p:nvPr>
            <p:ph type="body" sz="quarter" idx="39" hasCustomPrompt="1"/>
          </p:nvPr>
        </p:nvSpPr>
        <p:spPr>
          <a:xfrm>
            <a:off x="7437547" y="3753996"/>
            <a:ext cx="2122868" cy="1412427"/>
          </a:xfrm>
        </p:spPr>
        <p:txBody>
          <a:bodyPr>
            <a:normAutofit/>
          </a:bodyPr>
          <a:lstStyle>
            <a:lvl1pPr>
              <a:defRPr sz="1200">
                <a:solidFill>
                  <a:srgbClr val="727272"/>
                </a:solidFill>
                <a:latin typeface="Segoe UI" panose="020B0502040204020203" pitchFamily="34" charset="0"/>
                <a:cs typeface="Segoe UI" panose="020B0502040204020203" pitchFamily="34" charset="0"/>
              </a:defRPr>
            </a:lvl1pPr>
          </a:lstStyle>
          <a:p>
            <a:pPr lvl="0"/>
            <a:r>
              <a:rPr lang="en-US" dirty="0"/>
              <a:t>Key Initiatives</a:t>
            </a:r>
          </a:p>
        </p:txBody>
      </p:sp>
      <p:sp>
        <p:nvSpPr>
          <p:cNvPr id="94" name="Rectangle 93">
            <a:extLst>
              <a:ext uri="{FF2B5EF4-FFF2-40B4-BE49-F238E27FC236}">
                <a16:creationId xmlns:a16="http://schemas.microsoft.com/office/drawing/2014/main" id="{2043F4A7-C28A-4120-97CA-CE8A79A454DE}"/>
              </a:ext>
            </a:extLst>
          </p:cNvPr>
          <p:cNvSpPr/>
          <p:nvPr userDrawn="1"/>
        </p:nvSpPr>
        <p:spPr>
          <a:xfrm>
            <a:off x="9662267" y="3742302"/>
            <a:ext cx="2134878" cy="14200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Text Placeholder 3">
            <a:extLst>
              <a:ext uri="{FF2B5EF4-FFF2-40B4-BE49-F238E27FC236}">
                <a16:creationId xmlns:a16="http://schemas.microsoft.com/office/drawing/2014/main" id="{0FAD600F-1856-4D50-81E3-F11FE416CCA0}"/>
              </a:ext>
            </a:extLst>
          </p:cNvPr>
          <p:cNvSpPr>
            <a:spLocks noGrp="1"/>
          </p:cNvSpPr>
          <p:nvPr>
            <p:ph type="body" sz="quarter" idx="40" hasCustomPrompt="1"/>
          </p:nvPr>
        </p:nvSpPr>
        <p:spPr>
          <a:xfrm>
            <a:off x="9662267" y="3749111"/>
            <a:ext cx="2122868" cy="1412427"/>
          </a:xfrm>
        </p:spPr>
        <p:txBody>
          <a:bodyPr>
            <a:normAutofit/>
          </a:bodyPr>
          <a:lstStyle>
            <a:lvl1pPr>
              <a:defRPr sz="1200">
                <a:solidFill>
                  <a:srgbClr val="727272"/>
                </a:solidFill>
                <a:latin typeface="Segoe UI" panose="020B0502040204020203" pitchFamily="34" charset="0"/>
                <a:cs typeface="Segoe UI" panose="020B0502040204020203" pitchFamily="34" charset="0"/>
              </a:defRPr>
            </a:lvl1pPr>
          </a:lstStyle>
          <a:p>
            <a:pPr lvl="0"/>
            <a:r>
              <a:rPr lang="en-US" dirty="0"/>
              <a:t>Key Initiatives</a:t>
            </a:r>
          </a:p>
        </p:txBody>
      </p:sp>
      <p:sp>
        <p:nvSpPr>
          <p:cNvPr id="96" name="Rectangle 95">
            <a:extLst>
              <a:ext uri="{FF2B5EF4-FFF2-40B4-BE49-F238E27FC236}">
                <a16:creationId xmlns:a16="http://schemas.microsoft.com/office/drawing/2014/main" id="{2D43E2DF-7F65-4EBB-88BC-1DA0AD668CE3}"/>
              </a:ext>
            </a:extLst>
          </p:cNvPr>
          <p:cNvSpPr/>
          <p:nvPr userDrawn="1"/>
        </p:nvSpPr>
        <p:spPr>
          <a:xfrm rot="16200000">
            <a:off x="-217068" y="5741917"/>
            <a:ext cx="1469318" cy="430887"/>
          </a:xfrm>
          <a:prstGeom prst="rect">
            <a:avLst/>
          </a:prstGeom>
        </p:spPr>
        <p:txBody>
          <a:bodyPr wrap="square">
            <a:spAutoFit/>
          </a:bodyPr>
          <a:lstStyle/>
          <a:p>
            <a:pPr algn="ctr"/>
            <a:r>
              <a:rPr lang="en-US" sz="1100" dirty="0">
                <a:solidFill>
                  <a:srgbClr val="595959"/>
                </a:solidFill>
                <a:latin typeface="+mn-lt"/>
              </a:rPr>
              <a:t>HOW WE’LL MEASURE SUCCESS</a:t>
            </a:r>
          </a:p>
        </p:txBody>
      </p:sp>
      <p:sp>
        <p:nvSpPr>
          <p:cNvPr id="100" name="Rectangle 99">
            <a:extLst>
              <a:ext uri="{FF2B5EF4-FFF2-40B4-BE49-F238E27FC236}">
                <a16:creationId xmlns:a16="http://schemas.microsoft.com/office/drawing/2014/main" id="{993B0DAD-7242-434F-8F59-BC0EDB899ADA}"/>
              </a:ext>
            </a:extLst>
          </p:cNvPr>
          <p:cNvSpPr/>
          <p:nvPr userDrawn="1"/>
        </p:nvSpPr>
        <p:spPr>
          <a:xfrm>
            <a:off x="7437547" y="5262444"/>
            <a:ext cx="2134878" cy="1420069"/>
          </a:xfrm>
          <a:prstGeom prst="rect">
            <a:avLst/>
          </a:prstGeom>
          <a:solidFill>
            <a:srgbClr val="D83B01">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Text Placeholder 3">
            <a:extLst>
              <a:ext uri="{FF2B5EF4-FFF2-40B4-BE49-F238E27FC236}">
                <a16:creationId xmlns:a16="http://schemas.microsoft.com/office/drawing/2014/main" id="{17127DD5-28B5-4C60-9FB4-88F30AADDF94}"/>
              </a:ext>
            </a:extLst>
          </p:cNvPr>
          <p:cNvSpPr>
            <a:spLocks noGrp="1"/>
          </p:cNvSpPr>
          <p:nvPr>
            <p:ph type="body" sz="quarter" idx="41" hasCustomPrompt="1"/>
          </p:nvPr>
        </p:nvSpPr>
        <p:spPr>
          <a:xfrm>
            <a:off x="745044" y="5275405"/>
            <a:ext cx="2122868" cy="1412427"/>
          </a:xfrm>
        </p:spPr>
        <p:txBody>
          <a:bodyPr>
            <a:normAutofit/>
          </a:bodyPr>
          <a:lstStyle>
            <a:lvl1pPr marL="336044" marR="0" indent="-336044" algn="l" defTabSz="914093" rtl="0" eaLnBrk="1" fontAlgn="auto" latinLnBrk="0" hangingPunct="1">
              <a:lnSpc>
                <a:spcPct val="90000"/>
              </a:lnSpc>
              <a:spcBef>
                <a:spcPct val="20000"/>
              </a:spcBef>
              <a:spcAft>
                <a:spcPts val="0"/>
              </a:spcAft>
              <a:buClrTx/>
              <a:buSzPct val="90000"/>
              <a:buFont typeface="Arial" pitchFamily="34" charset="0"/>
              <a:buChar char="•"/>
              <a:tabLst/>
              <a:defRPr sz="1200">
                <a:solidFill>
                  <a:srgbClr val="727272"/>
                </a:solidFill>
                <a:latin typeface="Segoe UI" panose="020B0502040204020203" pitchFamily="34" charset="0"/>
                <a:cs typeface="Segoe UI" panose="020B0502040204020203" pitchFamily="34" charset="0"/>
              </a:defRPr>
            </a:lvl1pPr>
          </a:lstStyle>
          <a:p>
            <a:pPr marL="336044" marR="0" lvl="0" indent="-336044" algn="l" defTabSz="914093" rtl="0" eaLnBrk="1" fontAlgn="auto" latinLnBrk="0" hangingPunct="1">
              <a:lnSpc>
                <a:spcPct val="90000"/>
              </a:lnSpc>
              <a:spcBef>
                <a:spcPct val="20000"/>
              </a:spcBef>
              <a:spcAft>
                <a:spcPts val="0"/>
              </a:spcAft>
              <a:buClrTx/>
              <a:buSzPct val="90000"/>
              <a:buFont typeface="Arial" pitchFamily="34" charset="0"/>
              <a:buChar char="•"/>
              <a:tabLst/>
              <a:defRPr/>
            </a:pPr>
            <a:r>
              <a:rPr lang="en-US" dirty="0"/>
              <a:t>Define success measures and targets</a:t>
            </a:r>
          </a:p>
        </p:txBody>
      </p:sp>
      <p:sp>
        <p:nvSpPr>
          <p:cNvPr id="104" name="Text Placeholder 3">
            <a:extLst>
              <a:ext uri="{FF2B5EF4-FFF2-40B4-BE49-F238E27FC236}">
                <a16:creationId xmlns:a16="http://schemas.microsoft.com/office/drawing/2014/main" id="{04AB8D19-5BC7-4B14-B918-05E91165E8B6}"/>
              </a:ext>
            </a:extLst>
          </p:cNvPr>
          <p:cNvSpPr>
            <a:spLocks noGrp="1"/>
          </p:cNvSpPr>
          <p:nvPr>
            <p:ph type="body" sz="quarter" idx="44" hasCustomPrompt="1"/>
          </p:nvPr>
        </p:nvSpPr>
        <p:spPr>
          <a:xfrm>
            <a:off x="7437547" y="5269253"/>
            <a:ext cx="2122868" cy="1412427"/>
          </a:xfrm>
        </p:spPr>
        <p:txBody>
          <a:bodyPr>
            <a:normAutofit/>
          </a:bodyPr>
          <a:lstStyle>
            <a:lvl1pPr marL="336044" marR="0" indent="-336044" algn="l" defTabSz="914093" rtl="0" eaLnBrk="1" fontAlgn="auto" latinLnBrk="0" hangingPunct="1">
              <a:lnSpc>
                <a:spcPct val="90000"/>
              </a:lnSpc>
              <a:spcBef>
                <a:spcPct val="20000"/>
              </a:spcBef>
              <a:spcAft>
                <a:spcPts val="0"/>
              </a:spcAft>
              <a:buClrTx/>
              <a:buSzPct val="90000"/>
              <a:buFont typeface="Arial" pitchFamily="34" charset="0"/>
              <a:buChar char="•"/>
              <a:tabLst/>
              <a:defRPr sz="1200">
                <a:solidFill>
                  <a:srgbClr val="727272"/>
                </a:solidFill>
                <a:latin typeface="Segoe UI" panose="020B0502040204020203" pitchFamily="34" charset="0"/>
                <a:cs typeface="Segoe UI" panose="020B0502040204020203" pitchFamily="34" charset="0"/>
              </a:defRPr>
            </a:lvl1pPr>
          </a:lstStyle>
          <a:p>
            <a:pPr marL="336044" marR="0" lvl="0" indent="-336044" algn="l" defTabSz="914093" rtl="0" eaLnBrk="1" fontAlgn="auto" latinLnBrk="0" hangingPunct="1">
              <a:lnSpc>
                <a:spcPct val="90000"/>
              </a:lnSpc>
              <a:spcBef>
                <a:spcPct val="20000"/>
              </a:spcBef>
              <a:spcAft>
                <a:spcPts val="0"/>
              </a:spcAft>
              <a:buClrTx/>
              <a:buSzPct val="90000"/>
              <a:buFont typeface="Arial" pitchFamily="34" charset="0"/>
              <a:buChar char="•"/>
              <a:tabLst/>
              <a:defRPr/>
            </a:pPr>
            <a:r>
              <a:rPr lang="en-US" dirty="0"/>
              <a:t>Define success measures and targets</a:t>
            </a:r>
          </a:p>
        </p:txBody>
      </p:sp>
      <p:sp>
        <p:nvSpPr>
          <p:cNvPr id="105" name="Rectangle 104">
            <a:extLst>
              <a:ext uri="{FF2B5EF4-FFF2-40B4-BE49-F238E27FC236}">
                <a16:creationId xmlns:a16="http://schemas.microsoft.com/office/drawing/2014/main" id="{9A1CFA3C-0871-422B-BBA0-68E23A15A2BB}"/>
              </a:ext>
            </a:extLst>
          </p:cNvPr>
          <p:cNvSpPr/>
          <p:nvPr userDrawn="1"/>
        </p:nvSpPr>
        <p:spPr>
          <a:xfrm>
            <a:off x="9662267" y="5257559"/>
            <a:ext cx="2134878" cy="14200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Text Placeholder 3">
            <a:extLst>
              <a:ext uri="{FF2B5EF4-FFF2-40B4-BE49-F238E27FC236}">
                <a16:creationId xmlns:a16="http://schemas.microsoft.com/office/drawing/2014/main" id="{3804B5CE-E72C-4C57-A1FD-317DAF42D3BA}"/>
              </a:ext>
            </a:extLst>
          </p:cNvPr>
          <p:cNvSpPr>
            <a:spLocks noGrp="1"/>
          </p:cNvSpPr>
          <p:nvPr>
            <p:ph type="body" sz="quarter" idx="45" hasCustomPrompt="1"/>
          </p:nvPr>
        </p:nvSpPr>
        <p:spPr>
          <a:xfrm>
            <a:off x="9662267" y="5264368"/>
            <a:ext cx="2122868" cy="1412427"/>
          </a:xfrm>
        </p:spPr>
        <p:txBody>
          <a:bodyPr>
            <a:normAutofit/>
          </a:bodyPr>
          <a:lstStyle>
            <a:lvl1pPr marL="336044" marR="0" indent="-336044" algn="l" defTabSz="914093" rtl="0" eaLnBrk="1" fontAlgn="auto" latinLnBrk="0" hangingPunct="1">
              <a:lnSpc>
                <a:spcPct val="90000"/>
              </a:lnSpc>
              <a:spcBef>
                <a:spcPct val="20000"/>
              </a:spcBef>
              <a:spcAft>
                <a:spcPts val="0"/>
              </a:spcAft>
              <a:buClrTx/>
              <a:buSzPct val="90000"/>
              <a:buFont typeface="Arial" pitchFamily="34" charset="0"/>
              <a:buChar char="•"/>
              <a:tabLst/>
              <a:defRPr sz="1200">
                <a:solidFill>
                  <a:srgbClr val="727272"/>
                </a:solidFill>
                <a:latin typeface="Segoe UI" panose="020B0502040204020203" pitchFamily="34" charset="0"/>
                <a:cs typeface="Segoe UI" panose="020B0502040204020203" pitchFamily="34" charset="0"/>
              </a:defRPr>
            </a:lvl1pPr>
          </a:lstStyle>
          <a:p>
            <a:pPr marL="336044" marR="0" lvl="0" indent="-336044" algn="l" defTabSz="914093" rtl="0" eaLnBrk="1" fontAlgn="auto" latinLnBrk="0" hangingPunct="1">
              <a:lnSpc>
                <a:spcPct val="90000"/>
              </a:lnSpc>
              <a:spcBef>
                <a:spcPct val="20000"/>
              </a:spcBef>
              <a:spcAft>
                <a:spcPts val="0"/>
              </a:spcAft>
              <a:buClrTx/>
              <a:buSzPct val="90000"/>
              <a:buFont typeface="Arial" pitchFamily="34" charset="0"/>
              <a:buChar char="•"/>
              <a:tabLst/>
              <a:defRPr/>
            </a:pPr>
            <a:r>
              <a:rPr lang="en-US" dirty="0"/>
              <a:t>Define success measures and targets</a:t>
            </a:r>
          </a:p>
        </p:txBody>
      </p:sp>
      <p:sp>
        <p:nvSpPr>
          <p:cNvPr id="44" name="Text Placeholder 3">
            <a:extLst>
              <a:ext uri="{FF2B5EF4-FFF2-40B4-BE49-F238E27FC236}">
                <a16:creationId xmlns:a16="http://schemas.microsoft.com/office/drawing/2014/main" id="{72057500-6DCC-454C-BB96-6C6C8C88DE75}"/>
              </a:ext>
            </a:extLst>
          </p:cNvPr>
          <p:cNvSpPr>
            <a:spLocks noGrp="1"/>
          </p:cNvSpPr>
          <p:nvPr>
            <p:ph type="body" sz="quarter" idx="35"/>
          </p:nvPr>
        </p:nvSpPr>
        <p:spPr>
          <a:xfrm>
            <a:off x="326829" y="949628"/>
            <a:ext cx="11359457" cy="335298"/>
          </a:xfrm>
          <a:noFill/>
        </p:spPr>
        <p:txBody>
          <a:bodyPr anchor="t">
            <a:normAutofit/>
          </a:bodyPr>
          <a:lstStyle>
            <a:lvl1pPr marL="0" indent="0" algn="l">
              <a:buNone/>
              <a:defRPr sz="1600" baseline="0">
                <a:solidFill>
                  <a:schemeClr val="tx1"/>
                </a:solidFill>
                <a:latin typeface="Segoe UI" panose="020B0502040204020203" pitchFamily="34" charset="0"/>
                <a:cs typeface="Segoe UI" panose="020B0502040204020203" pitchFamily="34" charset="0"/>
              </a:defRPr>
            </a:lvl1pPr>
          </a:lstStyle>
          <a:p>
            <a:pPr lvl="0"/>
            <a:endParaRPr lang="en-US" dirty="0"/>
          </a:p>
        </p:txBody>
      </p:sp>
      <p:sp>
        <p:nvSpPr>
          <p:cNvPr id="45" name="Rectangle 44">
            <a:extLst>
              <a:ext uri="{FF2B5EF4-FFF2-40B4-BE49-F238E27FC236}">
                <a16:creationId xmlns:a16="http://schemas.microsoft.com/office/drawing/2014/main" id="{2CC85A06-3814-40E6-935E-CA304E2828C9}"/>
              </a:ext>
            </a:extLst>
          </p:cNvPr>
          <p:cNvSpPr/>
          <p:nvPr userDrawn="1"/>
        </p:nvSpPr>
        <p:spPr>
          <a:xfrm>
            <a:off x="0" y="6787768"/>
            <a:ext cx="12191999" cy="91648"/>
          </a:xfrm>
          <a:prstGeom prst="rect">
            <a:avLst/>
          </a:prstGeom>
          <a:solidFill>
            <a:srgbClr val="D83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964588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3_Blank">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1FB3FA97-0264-41D4-A999-DC242AF2B84C}"/>
              </a:ext>
            </a:extLst>
          </p:cNvPr>
          <p:cNvSpPr/>
          <p:nvPr userDrawn="1"/>
        </p:nvSpPr>
        <p:spPr>
          <a:xfrm>
            <a:off x="5212827" y="2250727"/>
            <a:ext cx="2134878" cy="1420069"/>
          </a:xfrm>
          <a:prstGeom prst="rect">
            <a:avLst/>
          </a:prstGeom>
          <a:solidFill>
            <a:srgbClr val="D83B01">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Rectangle 87">
            <a:extLst>
              <a:ext uri="{FF2B5EF4-FFF2-40B4-BE49-F238E27FC236}">
                <a16:creationId xmlns:a16="http://schemas.microsoft.com/office/drawing/2014/main" id="{EBA69AE6-0399-4F8D-A757-4D04D68E763B}"/>
              </a:ext>
            </a:extLst>
          </p:cNvPr>
          <p:cNvSpPr/>
          <p:nvPr userDrawn="1"/>
        </p:nvSpPr>
        <p:spPr>
          <a:xfrm>
            <a:off x="5236567" y="3756694"/>
            <a:ext cx="2134878" cy="1420069"/>
          </a:xfrm>
          <a:prstGeom prst="rect">
            <a:avLst/>
          </a:prstGeom>
          <a:solidFill>
            <a:srgbClr val="D83B01">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Rectangle 97">
            <a:extLst>
              <a:ext uri="{FF2B5EF4-FFF2-40B4-BE49-F238E27FC236}">
                <a16:creationId xmlns:a16="http://schemas.microsoft.com/office/drawing/2014/main" id="{2750C37A-5DAC-4DF7-BB08-F2327200F71A}"/>
              </a:ext>
            </a:extLst>
          </p:cNvPr>
          <p:cNvSpPr/>
          <p:nvPr userDrawn="1"/>
        </p:nvSpPr>
        <p:spPr>
          <a:xfrm>
            <a:off x="3011833" y="5262444"/>
            <a:ext cx="2134878" cy="1420069"/>
          </a:xfrm>
          <a:prstGeom prst="rect">
            <a:avLst/>
          </a:prstGeom>
          <a:solidFill>
            <a:srgbClr val="D83B01">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2526D349-A90E-4D51-9047-FC7AA61875A2}"/>
              </a:ext>
            </a:extLst>
          </p:cNvPr>
          <p:cNvSpPr/>
          <p:nvPr userDrawn="1"/>
        </p:nvSpPr>
        <p:spPr>
          <a:xfrm>
            <a:off x="768784" y="2246521"/>
            <a:ext cx="2134878" cy="1420069"/>
          </a:xfrm>
          <a:prstGeom prst="rect">
            <a:avLst/>
          </a:prstGeom>
          <a:solidFill>
            <a:srgbClr val="D83B01">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C883E799-A2AB-4FF6-A97E-77AC35861829}"/>
              </a:ext>
            </a:extLst>
          </p:cNvPr>
          <p:cNvSpPr/>
          <p:nvPr userDrawn="1"/>
        </p:nvSpPr>
        <p:spPr>
          <a:xfrm>
            <a:off x="3011833" y="2246521"/>
            <a:ext cx="2134878" cy="1420069"/>
          </a:xfrm>
          <a:prstGeom prst="rect">
            <a:avLst/>
          </a:prstGeom>
          <a:solidFill>
            <a:srgbClr val="D83B01">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21DD917F-42CC-4402-AE7B-0D57EEB773B1}"/>
              </a:ext>
            </a:extLst>
          </p:cNvPr>
          <p:cNvSpPr/>
          <p:nvPr userDrawn="1"/>
        </p:nvSpPr>
        <p:spPr>
          <a:xfrm>
            <a:off x="7437547" y="2246521"/>
            <a:ext cx="2134878" cy="1420069"/>
          </a:xfrm>
          <a:prstGeom prst="rect">
            <a:avLst/>
          </a:prstGeom>
          <a:solidFill>
            <a:srgbClr val="D83B01">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Text Placeholder 3">
            <a:extLst>
              <a:ext uri="{FF2B5EF4-FFF2-40B4-BE49-F238E27FC236}">
                <a16:creationId xmlns:a16="http://schemas.microsoft.com/office/drawing/2014/main" id="{94A9DB0F-D809-4C51-9399-3BEB90FFC89F}"/>
              </a:ext>
            </a:extLst>
          </p:cNvPr>
          <p:cNvSpPr>
            <a:spLocks noGrp="1"/>
          </p:cNvSpPr>
          <p:nvPr>
            <p:ph type="body" sz="quarter" idx="19" hasCustomPrompt="1"/>
          </p:nvPr>
        </p:nvSpPr>
        <p:spPr>
          <a:xfrm>
            <a:off x="5212827" y="2255047"/>
            <a:ext cx="2122868" cy="1412427"/>
          </a:xfrm>
          <a:solidFill>
            <a:srgbClr val="D83B01">
              <a:alpha val="0"/>
            </a:srgbClr>
          </a:solidFill>
        </p:spPr>
        <p:txBody>
          <a:bodyPr>
            <a:normAutofit/>
          </a:bodyPr>
          <a:lstStyle>
            <a:lvl1pPr>
              <a:defRPr sz="1200">
                <a:solidFill>
                  <a:srgbClr val="727272"/>
                </a:solidFill>
                <a:latin typeface="Segoe UI" panose="020B0502040204020203" pitchFamily="34" charset="0"/>
                <a:cs typeface="Segoe UI" panose="020B0502040204020203" pitchFamily="34" charset="0"/>
              </a:defRPr>
            </a:lvl1pPr>
          </a:lstStyle>
          <a:p>
            <a:pPr lvl="0"/>
            <a:r>
              <a:rPr lang="en-US" dirty="0"/>
              <a:t>Key Markets</a:t>
            </a:r>
          </a:p>
        </p:txBody>
      </p:sp>
      <p:sp>
        <p:nvSpPr>
          <p:cNvPr id="86" name="Rectangle 85">
            <a:extLst>
              <a:ext uri="{FF2B5EF4-FFF2-40B4-BE49-F238E27FC236}">
                <a16:creationId xmlns:a16="http://schemas.microsoft.com/office/drawing/2014/main" id="{EBDC97DD-8553-42F6-A5FF-E64FF8C9F603}"/>
              </a:ext>
            </a:extLst>
          </p:cNvPr>
          <p:cNvSpPr/>
          <p:nvPr userDrawn="1"/>
        </p:nvSpPr>
        <p:spPr>
          <a:xfrm>
            <a:off x="768784" y="3752488"/>
            <a:ext cx="2134878" cy="1420069"/>
          </a:xfrm>
          <a:prstGeom prst="rect">
            <a:avLst/>
          </a:prstGeom>
          <a:solidFill>
            <a:srgbClr val="D83B01">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Rectangle 86">
            <a:extLst>
              <a:ext uri="{FF2B5EF4-FFF2-40B4-BE49-F238E27FC236}">
                <a16:creationId xmlns:a16="http://schemas.microsoft.com/office/drawing/2014/main" id="{12C1EB43-11A7-4C16-B8DA-6C30282960AC}"/>
              </a:ext>
            </a:extLst>
          </p:cNvPr>
          <p:cNvSpPr/>
          <p:nvPr userDrawn="1"/>
        </p:nvSpPr>
        <p:spPr>
          <a:xfrm>
            <a:off x="3011833" y="3752488"/>
            <a:ext cx="2134878" cy="1420069"/>
          </a:xfrm>
          <a:prstGeom prst="rect">
            <a:avLst/>
          </a:prstGeom>
          <a:solidFill>
            <a:srgbClr val="D83B01">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Rectangle 88">
            <a:extLst>
              <a:ext uri="{FF2B5EF4-FFF2-40B4-BE49-F238E27FC236}">
                <a16:creationId xmlns:a16="http://schemas.microsoft.com/office/drawing/2014/main" id="{4896A59A-6E10-4279-AE40-1070BB12B691}"/>
              </a:ext>
            </a:extLst>
          </p:cNvPr>
          <p:cNvSpPr/>
          <p:nvPr userDrawn="1"/>
        </p:nvSpPr>
        <p:spPr>
          <a:xfrm>
            <a:off x="7437547" y="3752488"/>
            <a:ext cx="2134878" cy="1420069"/>
          </a:xfrm>
          <a:prstGeom prst="rect">
            <a:avLst/>
          </a:prstGeom>
          <a:solidFill>
            <a:srgbClr val="D83B01">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Text Placeholder 3">
            <a:extLst>
              <a:ext uri="{FF2B5EF4-FFF2-40B4-BE49-F238E27FC236}">
                <a16:creationId xmlns:a16="http://schemas.microsoft.com/office/drawing/2014/main" id="{2D0FDBE3-33B4-4766-813B-BADB417DCDE9}"/>
              </a:ext>
            </a:extLst>
          </p:cNvPr>
          <p:cNvSpPr>
            <a:spLocks noGrp="1"/>
          </p:cNvSpPr>
          <p:nvPr>
            <p:ph type="body" sz="quarter" idx="38" hasCustomPrompt="1"/>
          </p:nvPr>
        </p:nvSpPr>
        <p:spPr>
          <a:xfrm>
            <a:off x="5212827" y="3761014"/>
            <a:ext cx="2122868" cy="1412427"/>
          </a:xfrm>
          <a:solidFill>
            <a:srgbClr val="D83B01">
              <a:alpha val="0"/>
            </a:srgbClr>
          </a:solidFill>
        </p:spPr>
        <p:txBody>
          <a:bodyPr>
            <a:normAutofit/>
          </a:bodyPr>
          <a:lstStyle>
            <a:lvl1pPr>
              <a:defRPr sz="1200">
                <a:solidFill>
                  <a:srgbClr val="727272"/>
                </a:solidFill>
                <a:latin typeface="Segoe UI" panose="020B0502040204020203" pitchFamily="34" charset="0"/>
                <a:cs typeface="Segoe UI" panose="020B0502040204020203" pitchFamily="34" charset="0"/>
              </a:defRPr>
            </a:lvl1pPr>
          </a:lstStyle>
          <a:p>
            <a:pPr lvl="0"/>
            <a:r>
              <a:rPr lang="en-US" dirty="0"/>
              <a:t>Corp Deliverables</a:t>
            </a:r>
          </a:p>
        </p:txBody>
      </p:sp>
      <p:sp>
        <p:nvSpPr>
          <p:cNvPr id="97" name="Rectangle 96">
            <a:extLst>
              <a:ext uri="{FF2B5EF4-FFF2-40B4-BE49-F238E27FC236}">
                <a16:creationId xmlns:a16="http://schemas.microsoft.com/office/drawing/2014/main" id="{7080FB19-B298-479A-90EA-14665F418B42}"/>
              </a:ext>
            </a:extLst>
          </p:cNvPr>
          <p:cNvSpPr/>
          <p:nvPr userDrawn="1"/>
        </p:nvSpPr>
        <p:spPr>
          <a:xfrm>
            <a:off x="768784" y="5267745"/>
            <a:ext cx="2134878" cy="1420069"/>
          </a:xfrm>
          <a:prstGeom prst="rect">
            <a:avLst/>
          </a:prstGeom>
          <a:solidFill>
            <a:srgbClr val="D83B01">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Rectangle 98">
            <a:extLst>
              <a:ext uri="{FF2B5EF4-FFF2-40B4-BE49-F238E27FC236}">
                <a16:creationId xmlns:a16="http://schemas.microsoft.com/office/drawing/2014/main" id="{8C2CCB2B-B1AC-440A-A628-A31876094BD9}"/>
              </a:ext>
            </a:extLst>
          </p:cNvPr>
          <p:cNvSpPr/>
          <p:nvPr userDrawn="1"/>
        </p:nvSpPr>
        <p:spPr>
          <a:xfrm>
            <a:off x="5236567" y="5277252"/>
            <a:ext cx="2134878" cy="1420069"/>
          </a:xfrm>
          <a:prstGeom prst="rect">
            <a:avLst/>
          </a:prstGeom>
          <a:solidFill>
            <a:srgbClr val="D83B01">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Rectangle 99">
            <a:extLst>
              <a:ext uri="{FF2B5EF4-FFF2-40B4-BE49-F238E27FC236}">
                <a16:creationId xmlns:a16="http://schemas.microsoft.com/office/drawing/2014/main" id="{993B0DAD-7242-434F-8F59-BC0EDB899ADA}"/>
              </a:ext>
            </a:extLst>
          </p:cNvPr>
          <p:cNvSpPr/>
          <p:nvPr userDrawn="1"/>
        </p:nvSpPr>
        <p:spPr>
          <a:xfrm>
            <a:off x="7437547" y="5262444"/>
            <a:ext cx="2134878" cy="1420069"/>
          </a:xfrm>
          <a:prstGeom prst="rect">
            <a:avLst/>
          </a:prstGeom>
          <a:solidFill>
            <a:srgbClr val="D83B01">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Text Placeholder 3">
            <a:extLst>
              <a:ext uri="{FF2B5EF4-FFF2-40B4-BE49-F238E27FC236}">
                <a16:creationId xmlns:a16="http://schemas.microsoft.com/office/drawing/2014/main" id="{D4F96B00-AC26-4A69-9B7C-47B90FCA0892}"/>
              </a:ext>
            </a:extLst>
          </p:cNvPr>
          <p:cNvSpPr>
            <a:spLocks noGrp="1"/>
          </p:cNvSpPr>
          <p:nvPr>
            <p:ph type="body" sz="quarter" idx="42" hasCustomPrompt="1"/>
          </p:nvPr>
        </p:nvSpPr>
        <p:spPr>
          <a:xfrm>
            <a:off x="2988093" y="5280706"/>
            <a:ext cx="2122868" cy="1412427"/>
          </a:xfrm>
          <a:solidFill>
            <a:srgbClr val="D83B01">
              <a:alpha val="0"/>
            </a:srgbClr>
          </a:solidFill>
        </p:spPr>
        <p:txBody>
          <a:bodyPr>
            <a:normAutofit/>
          </a:bodyPr>
          <a:lstStyle>
            <a:lvl1pPr marL="336044" marR="0" indent="-336044" algn="l" defTabSz="914093" rtl="0" eaLnBrk="1" fontAlgn="auto" latinLnBrk="0" hangingPunct="1">
              <a:lnSpc>
                <a:spcPct val="90000"/>
              </a:lnSpc>
              <a:spcBef>
                <a:spcPct val="20000"/>
              </a:spcBef>
              <a:spcAft>
                <a:spcPts val="0"/>
              </a:spcAft>
              <a:buClrTx/>
              <a:buSzPct val="90000"/>
              <a:buFont typeface="Arial" pitchFamily="34" charset="0"/>
              <a:buChar char="•"/>
              <a:tabLst/>
              <a:defRPr sz="1200">
                <a:solidFill>
                  <a:srgbClr val="727272"/>
                </a:solidFill>
                <a:latin typeface="Segoe UI" panose="020B0502040204020203" pitchFamily="34" charset="0"/>
                <a:cs typeface="Segoe UI" panose="020B0502040204020203" pitchFamily="34" charset="0"/>
              </a:defRPr>
            </a:lvl1pPr>
          </a:lstStyle>
          <a:p>
            <a:pPr marL="336044" marR="0" lvl="0" indent="-336044" algn="l" defTabSz="914093" rtl="0" eaLnBrk="1" fontAlgn="auto" latinLnBrk="0" hangingPunct="1">
              <a:lnSpc>
                <a:spcPct val="90000"/>
              </a:lnSpc>
              <a:spcBef>
                <a:spcPct val="20000"/>
              </a:spcBef>
              <a:spcAft>
                <a:spcPts val="0"/>
              </a:spcAft>
              <a:buClrTx/>
              <a:buSzPct val="90000"/>
              <a:buFont typeface="Arial" pitchFamily="34" charset="0"/>
              <a:buChar char="•"/>
              <a:tabLst/>
              <a:defRPr/>
            </a:pPr>
            <a:r>
              <a:rPr lang="en-US" dirty="0"/>
              <a:t>Region Deliverables</a:t>
            </a:r>
          </a:p>
          <a:p>
            <a:pPr lvl="0"/>
            <a:endParaRPr lang="en-US" dirty="0"/>
          </a:p>
        </p:txBody>
      </p:sp>
      <p:sp>
        <p:nvSpPr>
          <p:cNvPr id="38" name="Rectangle 37">
            <a:extLst>
              <a:ext uri="{FF2B5EF4-FFF2-40B4-BE49-F238E27FC236}">
                <a16:creationId xmlns:a16="http://schemas.microsoft.com/office/drawing/2014/main" id="{C9BA6131-A11B-48B1-9108-9356F4ACDA2A}"/>
              </a:ext>
            </a:extLst>
          </p:cNvPr>
          <p:cNvSpPr/>
          <p:nvPr userDrawn="1"/>
        </p:nvSpPr>
        <p:spPr>
          <a:xfrm>
            <a:off x="9650257" y="2274737"/>
            <a:ext cx="2134878" cy="1420069"/>
          </a:xfrm>
          <a:prstGeom prst="rect">
            <a:avLst/>
          </a:prstGeom>
          <a:solidFill>
            <a:schemeClr val="bg2">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11F8127A-5524-45E1-9797-3E4EDDABCD35}"/>
              </a:ext>
            </a:extLst>
          </p:cNvPr>
          <p:cNvSpPr/>
          <p:nvPr userDrawn="1"/>
        </p:nvSpPr>
        <p:spPr>
          <a:xfrm>
            <a:off x="9650257" y="3780704"/>
            <a:ext cx="2134878" cy="1420069"/>
          </a:xfrm>
          <a:prstGeom prst="rect">
            <a:avLst/>
          </a:prstGeom>
          <a:solidFill>
            <a:schemeClr val="bg2">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301F6960-FE4B-44D1-B8BA-BA137AEA2C1E}"/>
              </a:ext>
            </a:extLst>
          </p:cNvPr>
          <p:cNvSpPr/>
          <p:nvPr userDrawn="1"/>
        </p:nvSpPr>
        <p:spPr>
          <a:xfrm>
            <a:off x="9650257" y="5277252"/>
            <a:ext cx="2134878" cy="1420069"/>
          </a:xfrm>
          <a:prstGeom prst="rect">
            <a:avLst/>
          </a:prstGeom>
          <a:solidFill>
            <a:schemeClr val="bg2">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Text Placeholder 3">
            <a:extLst>
              <a:ext uri="{FF2B5EF4-FFF2-40B4-BE49-F238E27FC236}">
                <a16:creationId xmlns:a16="http://schemas.microsoft.com/office/drawing/2014/main" id="{23CA0161-AFF0-421C-A354-1CB6E6CC855A}"/>
              </a:ext>
            </a:extLst>
          </p:cNvPr>
          <p:cNvSpPr>
            <a:spLocks noGrp="1"/>
          </p:cNvSpPr>
          <p:nvPr>
            <p:ph type="body" sz="quarter" idx="25" hasCustomPrompt="1"/>
          </p:nvPr>
        </p:nvSpPr>
        <p:spPr>
          <a:xfrm>
            <a:off x="745044" y="1330759"/>
            <a:ext cx="2141183" cy="839514"/>
          </a:xfrm>
          <a:prstGeom prst="rect">
            <a:avLst/>
          </a:prstGeom>
          <a:solidFill>
            <a:srgbClr val="D83B01"/>
          </a:solidFill>
        </p:spPr>
        <p:txBody>
          <a:bodyPr anchor="ctr">
            <a:normAutofit/>
          </a:bodyPr>
          <a:lstStyle>
            <a:lvl1pPr marL="0" indent="0" algn="ctr">
              <a:buNone/>
              <a:defRPr sz="1050" baseline="0">
                <a:solidFill>
                  <a:schemeClr val="bg1"/>
                </a:solidFill>
                <a:latin typeface="Segoe UI" panose="020B0502040204020203" pitchFamily="34" charset="0"/>
                <a:cs typeface="Segoe UI" panose="020B0502040204020203" pitchFamily="34" charset="0"/>
              </a:defRPr>
            </a:lvl1pPr>
          </a:lstStyle>
          <a:p>
            <a:pPr lvl="0"/>
            <a:r>
              <a:rPr lang="en-US" dirty="0"/>
              <a:t>Find</a:t>
            </a:r>
          </a:p>
          <a:p>
            <a:pPr lvl="0"/>
            <a:r>
              <a:rPr lang="en-US" dirty="0"/>
              <a:t>Aided Awareness</a:t>
            </a:r>
            <a:br>
              <a:rPr lang="en-US" dirty="0"/>
            </a:br>
            <a:r>
              <a:rPr lang="en-US" dirty="0"/>
              <a:t>Aided Familiarity</a:t>
            </a:r>
          </a:p>
        </p:txBody>
      </p:sp>
      <p:sp>
        <p:nvSpPr>
          <p:cNvPr id="68" name="Text Placeholder 3">
            <a:extLst>
              <a:ext uri="{FF2B5EF4-FFF2-40B4-BE49-F238E27FC236}">
                <a16:creationId xmlns:a16="http://schemas.microsoft.com/office/drawing/2014/main" id="{23CA0161-AFF0-421C-A354-1CB6E6CC855A}"/>
              </a:ext>
            </a:extLst>
          </p:cNvPr>
          <p:cNvSpPr>
            <a:spLocks noGrp="1"/>
          </p:cNvSpPr>
          <p:nvPr>
            <p:ph type="body" sz="quarter" idx="26" hasCustomPrompt="1"/>
          </p:nvPr>
        </p:nvSpPr>
        <p:spPr>
          <a:xfrm>
            <a:off x="2988093" y="1336725"/>
            <a:ext cx="2129004" cy="839514"/>
          </a:xfrm>
          <a:prstGeom prst="rect">
            <a:avLst/>
          </a:prstGeom>
          <a:solidFill>
            <a:srgbClr val="D83B01"/>
          </a:solidFill>
        </p:spPr>
        <p:txBody>
          <a:bodyPr anchor="ctr">
            <a:normAutofit/>
          </a:bodyPr>
          <a:lstStyle>
            <a:lvl1pPr marL="0" indent="0" algn="ctr">
              <a:buNone/>
              <a:defRPr sz="1050" baseline="0">
                <a:solidFill>
                  <a:schemeClr val="bg1"/>
                </a:solidFill>
                <a:latin typeface="Segoe UI" panose="020B0502040204020203" pitchFamily="34" charset="0"/>
                <a:cs typeface="Segoe UI" panose="020B0502040204020203" pitchFamily="34" charset="0"/>
              </a:defRPr>
            </a:lvl1pPr>
          </a:lstStyle>
          <a:p>
            <a:pPr lvl="0"/>
            <a:r>
              <a:rPr lang="en-US" dirty="0"/>
              <a:t>Try</a:t>
            </a:r>
          </a:p>
          <a:p>
            <a:pPr lvl="0"/>
            <a:r>
              <a:rPr lang="en-US" dirty="0"/>
              <a:t>Consideration</a:t>
            </a:r>
            <a:br>
              <a:rPr lang="en-US" dirty="0"/>
            </a:br>
            <a:r>
              <a:rPr lang="en-US" dirty="0"/>
              <a:t>Preference</a:t>
            </a:r>
          </a:p>
        </p:txBody>
      </p:sp>
      <p:sp>
        <p:nvSpPr>
          <p:cNvPr id="70" name="Text Placeholder 3">
            <a:extLst>
              <a:ext uri="{FF2B5EF4-FFF2-40B4-BE49-F238E27FC236}">
                <a16:creationId xmlns:a16="http://schemas.microsoft.com/office/drawing/2014/main" id="{23CA0161-AFF0-421C-A354-1CB6E6CC855A}"/>
              </a:ext>
            </a:extLst>
          </p:cNvPr>
          <p:cNvSpPr>
            <a:spLocks noGrp="1"/>
          </p:cNvSpPr>
          <p:nvPr>
            <p:ph type="body" sz="quarter" idx="27" hasCustomPrompt="1"/>
          </p:nvPr>
        </p:nvSpPr>
        <p:spPr>
          <a:xfrm>
            <a:off x="5212827" y="1336725"/>
            <a:ext cx="2129004" cy="839514"/>
          </a:xfrm>
          <a:prstGeom prst="rect">
            <a:avLst/>
          </a:prstGeom>
          <a:solidFill>
            <a:srgbClr val="D83B01"/>
          </a:solidFill>
        </p:spPr>
        <p:txBody>
          <a:bodyPr anchor="ctr">
            <a:normAutofit/>
          </a:bodyPr>
          <a:lstStyle>
            <a:lvl1pPr marL="0" indent="0" algn="ctr">
              <a:buNone/>
              <a:defRPr sz="1050" baseline="0">
                <a:solidFill>
                  <a:schemeClr val="bg1"/>
                </a:solidFill>
                <a:latin typeface="Segoe UI" panose="020B0502040204020203" pitchFamily="34" charset="0"/>
                <a:cs typeface="Segoe UI" panose="020B0502040204020203" pitchFamily="34" charset="0"/>
              </a:defRPr>
            </a:lvl1pPr>
          </a:lstStyle>
          <a:p>
            <a:r>
              <a:rPr lang="en-US" dirty="0"/>
              <a:t>Buy</a:t>
            </a:r>
          </a:p>
          <a:p>
            <a:r>
              <a:rPr lang="en-US" dirty="0"/>
              <a:t>Purchase Intent</a:t>
            </a:r>
          </a:p>
        </p:txBody>
      </p:sp>
      <p:sp>
        <p:nvSpPr>
          <p:cNvPr id="72" name="Text Placeholder 3">
            <a:extLst>
              <a:ext uri="{FF2B5EF4-FFF2-40B4-BE49-F238E27FC236}">
                <a16:creationId xmlns:a16="http://schemas.microsoft.com/office/drawing/2014/main" id="{23CA0161-AFF0-421C-A354-1CB6E6CC855A}"/>
              </a:ext>
            </a:extLst>
          </p:cNvPr>
          <p:cNvSpPr>
            <a:spLocks noGrp="1"/>
          </p:cNvSpPr>
          <p:nvPr>
            <p:ph type="body" sz="quarter" idx="28" hasCustomPrompt="1"/>
          </p:nvPr>
        </p:nvSpPr>
        <p:spPr>
          <a:xfrm>
            <a:off x="7437547" y="1326066"/>
            <a:ext cx="2129004" cy="839514"/>
          </a:xfrm>
          <a:prstGeom prst="rect">
            <a:avLst/>
          </a:prstGeom>
          <a:solidFill>
            <a:srgbClr val="D83B01"/>
          </a:solidFill>
        </p:spPr>
        <p:txBody>
          <a:bodyPr anchor="ctr">
            <a:normAutofit/>
          </a:bodyPr>
          <a:lstStyle>
            <a:lvl1pPr marL="0" indent="0" algn="ctr">
              <a:buNone/>
              <a:defRPr sz="1050" baseline="0">
                <a:solidFill>
                  <a:schemeClr val="bg1"/>
                </a:solidFill>
                <a:latin typeface="Segoe UI" panose="020B0502040204020203" pitchFamily="34" charset="0"/>
                <a:cs typeface="Segoe UI" panose="020B0502040204020203" pitchFamily="34" charset="0"/>
              </a:defRPr>
            </a:lvl1pPr>
          </a:lstStyle>
          <a:p>
            <a:pPr lvl="0"/>
            <a:r>
              <a:rPr lang="en-US" dirty="0"/>
              <a:t>Start</a:t>
            </a:r>
          </a:p>
        </p:txBody>
      </p:sp>
      <p:sp>
        <p:nvSpPr>
          <p:cNvPr id="34" name="Title 1">
            <a:extLst>
              <a:ext uri="{FF2B5EF4-FFF2-40B4-BE49-F238E27FC236}">
                <a16:creationId xmlns:a16="http://schemas.microsoft.com/office/drawing/2014/main" id="{A3CEADD1-DA9E-4C85-9F4B-986F4C2445A7}"/>
              </a:ext>
            </a:extLst>
          </p:cNvPr>
          <p:cNvSpPr>
            <a:spLocks noGrp="1"/>
          </p:cNvSpPr>
          <p:nvPr>
            <p:ph type="title" hasCustomPrompt="1"/>
          </p:nvPr>
        </p:nvSpPr>
        <p:spPr>
          <a:xfrm>
            <a:off x="269241" y="289513"/>
            <a:ext cx="11655840" cy="899665"/>
          </a:xfrm>
        </p:spPr>
        <p:txBody>
          <a:bodyPr/>
          <a:lstStyle>
            <a:lvl1pPr>
              <a:defRPr/>
            </a:lvl1pPr>
          </a:lstStyle>
          <a:p>
            <a:r>
              <a:rPr lang="en-US" dirty="0"/>
              <a:t>Marketing Funnel Action Plan</a:t>
            </a:r>
          </a:p>
        </p:txBody>
      </p:sp>
      <p:sp>
        <p:nvSpPr>
          <p:cNvPr id="50" name="Text Placeholder 3">
            <a:extLst>
              <a:ext uri="{FF2B5EF4-FFF2-40B4-BE49-F238E27FC236}">
                <a16:creationId xmlns:a16="http://schemas.microsoft.com/office/drawing/2014/main" id="{AE932A1C-B1B9-451A-9E3A-EB45815502B2}"/>
              </a:ext>
            </a:extLst>
          </p:cNvPr>
          <p:cNvSpPr>
            <a:spLocks noGrp="1"/>
          </p:cNvSpPr>
          <p:nvPr>
            <p:ph type="body" sz="quarter" idx="33" hasCustomPrompt="1"/>
          </p:nvPr>
        </p:nvSpPr>
        <p:spPr>
          <a:xfrm>
            <a:off x="9662267" y="1321181"/>
            <a:ext cx="2129004" cy="839514"/>
          </a:xfrm>
          <a:prstGeom prst="rect">
            <a:avLst/>
          </a:prstGeom>
          <a:solidFill>
            <a:srgbClr val="3B3735"/>
          </a:solidFill>
        </p:spPr>
        <p:txBody>
          <a:bodyPr anchor="ctr">
            <a:normAutofit/>
          </a:bodyPr>
          <a:lstStyle>
            <a:lvl1pPr marL="0" indent="0" algn="ctr">
              <a:buNone/>
              <a:defRPr sz="1050" baseline="0">
                <a:solidFill>
                  <a:schemeClr val="bg1"/>
                </a:solidFill>
                <a:latin typeface="Segoe UI" panose="020B0502040204020203" pitchFamily="34" charset="0"/>
                <a:cs typeface="Segoe UI" panose="020B0502040204020203" pitchFamily="34" charset="0"/>
              </a:defRPr>
            </a:lvl1pPr>
          </a:lstStyle>
          <a:p>
            <a:pPr lvl="0"/>
            <a:r>
              <a:rPr lang="en-US" dirty="0"/>
              <a:t>Recommend</a:t>
            </a:r>
          </a:p>
        </p:txBody>
      </p:sp>
      <p:sp>
        <p:nvSpPr>
          <p:cNvPr id="62" name="Rectangle 61">
            <a:extLst>
              <a:ext uri="{FF2B5EF4-FFF2-40B4-BE49-F238E27FC236}">
                <a16:creationId xmlns:a16="http://schemas.microsoft.com/office/drawing/2014/main" id="{ACB74A26-4D5C-44B8-BD9C-032878A8B9CD}"/>
              </a:ext>
            </a:extLst>
          </p:cNvPr>
          <p:cNvSpPr/>
          <p:nvPr userDrawn="1"/>
        </p:nvSpPr>
        <p:spPr>
          <a:xfrm rot="16200000">
            <a:off x="-192444" y="2744338"/>
            <a:ext cx="1420070" cy="430887"/>
          </a:xfrm>
          <a:prstGeom prst="rect">
            <a:avLst/>
          </a:prstGeom>
        </p:spPr>
        <p:txBody>
          <a:bodyPr wrap="square">
            <a:spAutoFit/>
          </a:bodyPr>
          <a:lstStyle/>
          <a:p>
            <a:pPr algn="ctr"/>
            <a:r>
              <a:rPr lang="en-US" sz="1100" dirty="0">
                <a:solidFill>
                  <a:srgbClr val="595959"/>
                </a:solidFill>
                <a:latin typeface="+mn-lt"/>
              </a:rPr>
              <a:t>KEY </a:t>
            </a:r>
            <a:br>
              <a:rPr lang="en-US" sz="1100" dirty="0">
                <a:solidFill>
                  <a:srgbClr val="595959"/>
                </a:solidFill>
                <a:latin typeface="+mn-lt"/>
              </a:rPr>
            </a:br>
            <a:r>
              <a:rPr lang="en-US" sz="1100" dirty="0">
                <a:solidFill>
                  <a:srgbClr val="595959"/>
                </a:solidFill>
                <a:latin typeface="+mn-lt"/>
              </a:rPr>
              <a:t>MARKETS</a:t>
            </a:r>
          </a:p>
        </p:txBody>
      </p:sp>
      <p:sp>
        <p:nvSpPr>
          <p:cNvPr id="79" name="Text Placeholder 3">
            <a:extLst>
              <a:ext uri="{FF2B5EF4-FFF2-40B4-BE49-F238E27FC236}">
                <a16:creationId xmlns:a16="http://schemas.microsoft.com/office/drawing/2014/main" id="{90BC8AC3-304F-4F67-894D-9989CA9053B7}"/>
              </a:ext>
            </a:extLst>
          </p:cNvPr>
          <p:cNvSpPr>
            <a:spLocks noGrp="1"/>
          </p:cNvSpPr>
          <p:nvPr>
            <p:ph type="body" sz="quarter" idx="17" hasCustomPrompt="1"/>
          </p:nvPr>
        </p:nvSpPr>
        <p:spPr>
          <a:xfrm>
            <a:off x="745044" y="2254181"/>
            <a:ext cx="2122868" cy="1412427"/>
          </a:xfrm>
        </p:spPr>
        <p:txBody>
          <a:bodyPr>
            <a:normAutofit/>
          </a:bodyPr>
          <a:lstStyle>
            <a:lvl1pPr>
              <a:defRPr sz="1200">
                <a:solidFill>
                  <a:srgbClr val="727272"/>
                </a:solidFill>
                <a:latin typeface="Segoe UI" panose="020B0502040204020203" pitchFamily="34" charset="0"/>
                <a:cs typeface="Segoe UI" panose="020B0502040204020203" pitchFamily="34" charset="0"/>
              </a:defRPr>
            </a:lvl1pPr>
          </a:lstStyle>
          <a:p>
            <a:pPr lvl="0"/>
            <a:r>
              <a:rPr lang="en-US" dirty="0"/>
              <a:t>Key Markets</a:t>
            </a:r>
          </a:p>
        </p:txBody>
      </p:sp>
      <p:sp>
        <p:nvSpPr>
          <p:cNvPr id="80" name="Text Placeholder 3">
            <a:extLst>
              <a:ext uri="{FF2B5EF4-FFF2-40B4-BE49-F238E27FC236}">
                <a16:creationId xmlns:a16="http://schemas.microsoft.com/office/drawing/2014/main" id="{D3418F9A-E294-487E-A414-422EA8964651}"/>
              </a:ext>
            </a:extLst>
          </p:cNvPr>
          <p:cNvSpPr>
            <a:spLocks noGrp="1"/>
          </p:cNvSpPr>
          <p:nvPr>
            <p:ph type="body" sz="quarter" idx="18" hasCustomPrompt="1"/>
          </p:nvPr>
        </p:nvSpPr>
        <p:spPr>
          <a:xfrm>
            <a:off x="2988093" y="2254181"/>
            <a:ext cx="2122868" cy="1412427"/>
          </a:xfrm>
        </p:spPr>
        <p:txBody>
          <a:bodyPr>
            <a:normAutofit/>
          </a:bodyPr>
          <a:lstStyle>
            <a:lvl1pPr>
              <a:defRPr sz="1200">
                <a:solidFill>
                  <a:srgbClr val="727272"/>
                </a:solidFill>
                <a:latin typeface="Segoe UI" panose="020B0502040204020203" pitchFamily="34" charset="0"/>
                <a:cs typeface="Segoe UI" panose="020B0502040204020203" pitchFamily="34" charset="0"/>
              </a:defRPr>
            </a:lvl1pPr>
          </a:lstStyle>
          <a:p>
            <a:pPr lvl="0"/>
            <a:r>
              <a:rPr lang="en-US" dirty="0"/>
              <a:t>Key Markets</a:t>
            </a:r>
          </a:p>
        </p:txBody>
      </p:sp>
      <p:sp>
        <p:nvSpPr>
          <p:cNvPr id="82" name="Text Placeholder 3">
            <a:extLst>
              <a:ext uri="{FF2B5EF4-FFF2-40B4-BE49-F238E27FC236}">
                <a16:creationId xmlns:a16="http://schemas.microsoft.com/office/drawing/2014/main" id="{82E3B5E6-7273-492F-900E-52D2A84C04A9}"/>
              </a:ext>
            </a:extLst>
          </p:cNvPr>
          <p:cNvSpPr>
            <a:spLocks noGrp="1"/>
          </p:cNvSpPr>
          <p:nvPr>
            <p:ph type="body" sz="quarter" idx="20" hasCustomPrompt="1"/>
          </p:nvPr>
        </p:nvSpPr>
        <p:spPr>
          <a:xfrm>
            <a:off x="7437547" y="2248029"/>
            <a:ext cx="2122868" cy="1412427"/>
          </a:xfrm>
        </p:spPr>
        <p:txBody>
          <a:bodyPr>
            <a:normAutofit/>
          </a:bodyPr>
          <a:lstStyle>
            <a:lvl1pPr>
              <a:defRPr sz="1200">
                <a:solidFill>
                  <a:srgbClr val="727272"/>
                </a:solidFill>
                <a:latin typeface="Segoe UI" panose="020B0502040204020203" pitchFamily="34" charset="0"/>
                <a:cs typeface="Segoe UI" panose="020B0502040204020203" pitchFamily="34" charset="0"/>
              </a:defRPr>
            </a:lvl1pPr>
          </a:lstStyle>
          <a:p>
            <a:pPr lvl="0"/>
            <a:r>
              <a:rPr lang="en-US" dirty="0"/>
              <a:t>Key Markets</a:t>
            </a:r>
          </a:p>
        </p:txBody>
      </p:sp>
      <p:sp>
        <p:nvSpPr>
          <p:cNvPr id="85" name="Rectangle 84">
            <a:extLst>
              <a:ext uri="{FF2B5EF4-FFF2-40B4-BE49-F238E27FC236}">
                <a16:creationId xmlns:a16="http://schemas.microsoft.com/office/drawing/2014/main" id="{29AC50C6-0C07-4CC1-A451-1F09ED9D4C7A}"/>
              </a:ext>
            </a:extLst>
          </p:cNvPr>
          <p:cNvSpPr/>
          <p:nvPr userDrawn="1"/>
        </p:nvSpPr>
        <p:spPr>
          <a:xfrm rot="16200000">
            <a:off x="-197228" y="4251285"/>
            <a:ext cx="1429640" cy="430887"/>
          </a:xfrm>
          <a:prstGeom prst="rect">
            <a:avLst/>
          </a:prstGeom>
        </p:spPr>
        <p:txBody>
          <a:bodyPr wrap="square">
            <a:spAutoFit/>
          </a:bodyPr>
          <a:lstStyle/>
          <a:p>
            <a:pPr algn="ctr"/>
            <a:r>
              <a:rPr lang="en-US" sz="1100" dirty="0">
                <a:solidFill>
                  <a:srgbClr val="595959"/>
                </a:solidFill>
                <a:latin typeface="+mn-lt"/>
              </a:rPr>
              <a:t>CORP DELIVERABLES</a:t>
            </a:r>
          </a:p>
        </p:txBody>
      </p:sp>
      <p:sp>
        <p:nvSpPr>
          <p:cNvPr id="90" name="Text Placeholder 3">
            <a:extLst>
              <a:ext uri="{FF2B5EF4-FFF2-40B4-BE49-F238E27FC236}">
                <a16:creationId xmlns:a16="http://schemas.microsoft.com/office/drawing/2014/main" id="{E91153C4-97F5-44F2-90EB-2C2135FF6C51}"/>
              </a:ext>
            </a:extLst>
          </p:cNvPr>
          <p:cNvSpPr>
            <a:spLocks noGrp="1"/>
          </p:cNvSpPr>
          <p:nvPr>
            <p:ph type="body" sz="quarter" idx="36" hasCustomPrompt="1"/>
          </p:nvPr>
        </p:nvSpPr>
        <p:spPr>
          <a:xfrm>
            <a:off x="745044" y="3760148"/>
            <a:ext cx="2122868" cy="1412427"/>
          </a:xfrm>
        </p:spPr>
        <p:txBody>
          <a:bodyPr>
            <a:normAutofit/>
          </a:bodyPr>
          <a:lstStyle>
            <a:lvl1pPr>
              <a:defRPr sz="1200">
                <a:solidFill>
                  <a:srgbClr val="727272"/>
                </a:solidFill>
                <a:latin typeface="Segoe UI" panose="020B0502040204020203" pitchFamily="34" charset="0"/>
                <a:cs typeface="Segoe UI" panose="020B0502040204020203" pitchFamily="34" charset="0"/>
              </a:defRPr>
            </a:lvl1pPr>
          </a:lstStyle>
          <a:p>
            <a:pPr lvl="0"/>
            <a:r>
              <a:rPr lang="en-US" dirty="0"/>
              <a:t>Corp Deliverables</a:t>
            </a:r>
          </a:p>
        </p:txBody>
      </p:sp>
      <p:sp>
        <p:nvSpPr>
          <p:cNvPr id="91" name="Text Placeholder 3">
            <a:extLst>
              <a:ext uri="{FF2B5EF4-FFF2-40B4-BE49-F238E27FC236}">
                <a16:creationId xmlns:a16="http://schemas.microsoft.com/office/drawing/2014/main" id="{A0965CF6-B2BB-4F5D-9EAD-4079BC644A32}"/>
              </a:ext>
            </a:extLst>
          </p:cNvPr>
          <p:cNvSpPr>
            <a:spLocks noGrp="1"/>
          </p:cNvSpPr>
          <p:nvPr>
            <p:ph type="body" sz="quarter" idx="37" hasCustomPrompt="1"/>
          </p:nvPr>
        </p:nvSpPr>
        <p:spPr>
          <a:xfrm>
            <a:off x="2988093" y="3760148"/>
            <a:ext cx="2122868" cy="1412427"/>
          </a:xfrm>
        </p:spPr>
        <p:txBody>
          <a:bodyPr>
            <a:normAutofit/>
          </a:bodyPr>
          <a:lstStyle>
            <a:lvl1pPr>
              <a:defRPr sz="1200">
                <a:solidFill>
                  <a:srgbClr val="727272"/>
                </a:solidFill>
                <a:latin typeface="Segoe UI" panose="020B0502040204020203" pitchFamily="34" charset="0"/>
                <a:cs typeface="Segoe UI" panose="020B0502040204020203" pitchFamily="34" charset="0"/>
              </a:defRPr>
            </a:lvl1pPr>
          </a:lstStyle>
          <a:p>
            <a:pPr lvl="0"/>
            <a:r>
              <a:rPr lang="en-US" dirty="0"/>
              <a:t>Corp Deliverables</a:t>
            </a:r>
          </a:p>
        </p:txBody>
      </p:sp>
      <p:sp>
        <p:nvSpPr>
          <p:cNvPr id="93" name="Text Placeholder 3">
            <a:extLst>
              <a:ext uri="{FF2B5EF4-FFF2-40B4-BE49-F238E27FC236}">
                <a16:creationId xmlns:a16="http://schemas.microsoft.com/office/drawing/2014/main" id="{A78827F5-0846-4542-A0DC-0629DA378F08}"/>
              </a:ext>
            </a:extLst>
          </p:cNvPr>
          <p:cNvSpPr>
            <a:spLocks noGrp="1"/>
          </p:cNvSpPr>
          <p:nvPr>
            <p:ph type="body" sz="quarter" idx="39" hasCustomPrompt="1"/>
          </p:nvPr>
        </p:nvSpPr>
        <p:spPr>
          <a:xfrm>
            <a:off x="7437547" y="3753996"/>
            <a:ext cx="2122868" cy="1412427"/>
          </a:xfrm>
        </p:spPr>
        <p:txBody>
          <a:bodyPr>
            <a:normAutofit/>
          </a:bodyPr>
          <a:lstStyle>
            <a:lvl1pPr>
              <a:defRPr sz="1200">
                <a:solidFill>
                  <a:srgbClr val="727272"/>
                </a:solidFill>
                <a:latin typeface="Segoe UI" panose="020B0502040204020203" pitchFamily="34" charset="0"/>
                <a:cs typeface="Segoe UI" panose="020B0502040204020203" pitchFamily="34" charset="0"/>
              </a:defRPr>
            </a:lvl1pPr>
          </a:lstStyle>
          <a:p>
            <a:pPr lvl="0"/>
            <a:r>
              <a:rPr lang="en-US" dirty="0"/>
              <a:t>Corp Deliverables</a:t>
            </a:r>
          </a:p>
        </p:txBody>
      </p:sp>
      <p:sp>
        <p:nvSpPr>
          <p:cNvPr id="96" name="Rectangle 95">
            <a:extLst>
              <a:ext uri="{FF2B5EF4-FFF2-40B4-BE49-F238E27FC236}">
                <a16:creationId xmlns:a16="http://schemas.microsoft.com/office/drawing/2014/main" id="{2D43E2DF-7F65-4EBB-88BC-1DA0AD668CE3}"/>
              </a:ext>
            </a:extLst>
          </p:cNvPr>
          <p:cNvSpPr/>
          <p:nvPr userDrawn="1"/>
        </p:nvSpPr>
        <p:spPr>
          <a:xfrm rot="16200000">
            <a:off x="-192933" y="5766051"/>
            <a:ext cx="1421050" cy="430887"/>
          </a:xfrm>
          <a:prstGeom prst="rect">
            <a:avLst/>
          </a:prstGeom>
        </p:spPr>
        <p:txBody>
          <a:bodyPr wrap="square">
            <a:spAutoFit/>
          </a:bodyPr>
          <a:lstStyle/>
          <a:p>
            <a:pPr algn="ctr"/>
            <a:r>
              <a:rPr lang="en-US" sz="1100" dirty="0">
                <a:solidFill>
                  <a:srgbClr val="595959"/>
                </a:solidFill>
                <a:latin typeface="+mn-lt"/>
              </a:rPr>
              <a:t>REGION DELIVERABLES</a:t>
            </a:r>
          </a:p>
        </p:txBody>
      </p:sp>
      <p:sp>
        <p:nvSpPr>
          <p:cNvPr id="101" name="Text Placeholder 3">
            <a:extLst>
              <a:ext uri="{FF2B5EF4-FFF2-40B4-BE49-F238E27FC236}">
                <a16:creationId xmlns:a16="http://schemas.microsoft.com/office/drawing/2014/main" id="{17127DD5-28B5-4C60-9FB4-88F30AADDF94}"/>
              </a:ext>
            </a:extLst>
          </p:cNvPr>
          <p:cNvSpPr>
            <a:spLocks noGrp="1"/>
          </p:cNvSpPr>
          <p:nvPr>
            <p:ph type="body" sz="quarter" idx="41" hasCustomPrompt="1"/>
          </p:nvPr>
        </p:nvSpPr>
        <p:spPr>
          <a:xfrm>
            <a:off x="745044" y="5275405"/>
            <a:ext cx="2122868" cy="1412427"/>
          </a:xfrm>
        </p:spPr>
        <p:txBody>
          <a:bodyPr>
            <a:normAutofit/>
          </a:bodyPr>
          <a:lstStyle>
            <a:lvl1pPr>
              <a:defRPr sz="1200">
                <a:solidFill>
                  <a:srgbClr val="727272"/>
                </a:solidFill>
                <a:latin typeface="Segoe UI" panose="020B0502040204020203" pitchFamily="34" charset="0"/>
                <a:cs typeface="Segoe UI" panose="020B0502040204020203" pitchFamily="34" charset="0"/>
              </a:defRPr>
            </a:lvl1pPr>
          </a:lstStyle>
          <a:p>
            <a:pPr lvl="0"/>
            <a:r>
              <a:rPr lang="en-US" dirty="0"/>
              <a:t>Region Deliverables</a:t>
            </a:r>
          </a:p>
        </p:txBody>
      </p:sp>
      <p:sp>
        <p:nvSpPr>
          <p:cNvPr id="103" name="Text Placeholder 3">
            <a:extLst>
              <a:ext uri="{FF2B5EF4-FFF2-40B4-BE49-F238E27FC236}">
                <a16:creationId xmlns:a16="http://schemas.microsoft.com/office/drawing/2014/main" id="{02360B8E-FC05-4ACF-9610-5AC46EED83AE}"/>
              </a:ext>
            </a:extLst>
          </p:cNvPr>
          <p:cNvSpPr>
            <a:spLocks noGrp="1"/>
          </p:cNvSpPr>
          <p:nvPr>
            <p:ph type="body" sz="quarter" idx="43" hasCustomPrompt="1"/>
          </p:nvPr>
        </p:nvSpPr>
        <p:spPr>
          <a:xfrm>
            <a:off x="5212827" y="5270970"/>
            <a:ext cx="2122868" cy="1412427"/>
          </a:xfrm>
        </p:spPr>
        <p:txBody>
          <a:bodyPr>
            <a:normAutofit/>
          </a:bodyPr>
          <a:lstStyle>
            <a:lvl1pPr marL="336044" marR="0" indent="-336044" algn="l" defTabSz="914093" rtl="0" eaLnBrk="1" fontAlgn="auto" latinLnBrk="0" hangingPunct="1">
              <a:lnSpc>
                <a:spcPct val="90000"/>
              </a:lnSpc>
              <a:spcBef>
                <a:spcPct val="20000"/>
              </a:spcBef>
              <a:spcAft>
                <a:spcPts val="0"/>
              </a:spcAft>
              <a:buClrTx/>
              <a:buSzPct val="90000"/>
              <a:buFont typeface="Arial" pitchFamily="34" charset="0"/>
              <a:buChar char="•"/>
              <a:tabLst/>
              <a:defRPr sz="1200">
                <a:solidFill>
                  <a:srgbClr val="727272"/>
                </a:solidFill>
                <a:latin typeface="Segoe UI" panose="020B0502040204020203" pitchFamily="34" charset="0"/>
                <a:cs typeface="Segoe UI" panose="020B0502040204020203" pitchFamily="34" charset="0"/>
              </a:defRPr>
            </a:lvl1pPr>
          </a:lstStyle>
          <a:p>
            <a:pPr marL="336044" marR="0" lvl="0" indent="-336044" algn="l" defTabSz="914093" rtl="0" eaLnBrk="1" fontAlgn="auto" latinLnBrk="0" hangingPunct="1">
              <a:lnSpc>
                <a:spcPct val="90000"/>
              </a:lnSpc>
              <a:spcBef>
                <a:spcPct val="20000"/>
              </a:spcBef>
              <a:spcAft>
                <a:spcPts val="0"/>
              </a:spcAft>
              <a:buClrTx/>
              <a:buSzPct val="90000"/>
              <a:buFont typeface="Arial" pitchFamily="34" charset="0"/>
              <a:buChar char="•"/>
              <a:tabLst/>
              <a:defRPr/>
            </a:pPr>
            <a:r>
              <a:rPr lang="en-US" dirty="0"/>
              <a:t>Region Deliverables</a:t>
            </a:r>
          </a:p>
          <a:p>
            <a:pPr lvl="0"/>
            <a:endParaRPr lang="en-US" dirty="0"/>
          </a:p>
        </p:txBody>
      </p:sp>
      <p:sp>
        <p:nvSpPr>
          <p:cNvPr id="104" name="Text Placeholder 3">
            <a:extLst>
              <a:ext uri="{FF2B5EF4-FFF2-40B4-BE49-F238E27FC236}">
                <a16:creationId xmlns:a16="http://schemas.microsoft.com/office/drawing/2014/main" id="{04AB8D19-5BC7-4B14-B918-05E91165E8B6}"/>
              </a:ext>
            </a:extLst>
          </p:cNvPr>
          <p:cNvSpPr>
            <a:spLocks noGrp="1"/>
          </p:cNvSpPr>
          <p:nvPr>
            <p:ph type="body" sz="quarter" idx="44" hasCustomPrompt="1"/>
          </p:nvPr>
        </p:nvSpPr>
        <p:spPr>
          <a:xfrm>
            <a:off x="7437547" y="5269253"/>
            <a:ext cx="2122868" cy="1412427"/>
          </a:xfrm>
        </p:spPr>
        <p:txBody>
          <a:bodyPr>
            <a:normAutofit/>
          </a:bodyPr>
          <a:lstStyle>
            <a:lvl1pPr marL="336044" marR="0" indent="-336044" algn="l" defTabSz="914093" rtl="0" eaLnBrk="1" fontAlgn="auto" latinLnBrk="0" hangingPunct="1">
              <a:lnSpc>
                <a:spcPct val="90000"/>
              </a:lnSpc>
              <a:spcBef>
                <a:spcPct val="20000"/>
              </a:spcBef>
              <a:spcAft>
                <a:spcPts val="0"/>
              </a:spcAft>
              <a:buClrTx/>
              <a:buSzPct val="90000"/>
              <a:buFont typeface="Arial" pitchFamily="34" charset="0"/>
              <a:buChar char="•"/>
              <a:tabLst/>
              <a:defRPr sz="1200">
                <a:solidFill>
                  <a:srgbClr val="727272"/>
                </a:solidFill>
                <a:latin typeface="Segoe UI" panose="020B0502040204020203" pitchFamily="34" charset="0"/>
                <a:cs typeface="Segoe UI" panose="020B0502040204020203" pitchFamily="34" charset="0"/>
              </a:defRPr>
            </a:lvl1pPr>
          </a:lstStyle>
          <a:p>
            <a:pPr marL="336044" marR="0" lvl="0" indent="-336044" algn="l" defTabSz="914093" rtl="0" eaLnBrk="1" fontAlgn="auto" latinLnBrk="0" hangingPunct="1">
              <a:lnSpc>
                <a:spcPct val="90000"/>
              </a:lnSpc>
              <a:spcBef>
                <a:spcPct val="20000"/>
              </a:spcBef>
              <a:spcAft>
                <a:spcPts val="0"/>
              </a:spcAft>
              <a:buClrTx/>
              <a:buSzPct val="90000"/>
              <a:buFont typeface="Arial" pitchFamily="34" charset="0"/>
              <a:buChar char="•"/>
              <a:tabLst/>
              <a:defRPr/>
            </a:pPr>
            <a:r>
              <a:rPr lang="en-US" dirty="0"/>
              <a:t>Region Deliverables</a:t>
            </a:r>
          </a:p>
        </p:txBody>
      </p:sp>
      <p:sp>
        <p:nvSpPr>
          <p:cNvPr id="44" name="Text Placeholder 3">
            <a:extLst>
              <a:ext uri="{FF2B5EF4-FFF2-40B4-BE49-F238E27FC236}">
                <a16:creationId xmlns:a16="http://schemas.microsoft.com/office/drawing/2014/main" id="{72057500-6DCC-454C-BB96-6C6C8C88DE75}"/>
              </a:ext>
            </a:extLst>
          </p:cNvPr>
          <p:cNvSpPr>
            <a:spLocks noGrp="1"/>
          </p:cNvSpPr>
          <p:nvPr>
            <p:ph type="body" sz="quarter" idx="35" hasCustomPrompt="1"/>
          </p:nvPr>
        </p:nvSpPr>
        <p:spPr>
          <a:xfrm>
            <a:off x="326829" y="949628"/>
            <a:ext cx="11359457" cy="335298"/>
          </a:xfrm>
          <a:noFill/>
        </p:spPr>
        <p:txBody>
          <a:bodyPr anchor="t">
            <a:normAutofit/>
          </a:bodyPr>
          <a:lstStyle>
            <a:lvl1pPr marL="0" indent="0" algn="l">
              <a:buNone/>
              <a:defRPr sz="1600" baseline="0">
                <a:solidFill>
                  <a:schemeClr val="tx1"/>
                </a:solidFill>
                <a:latin typeface="Segoe UI" panose="020B0502040204020203" pitchFamily="34" charset="0"/>
                <a:cs typeface="Segoe UI" panose="020B0502040204020203" pitchFamily="34" charset="0"/>
              </a:defRPr>
            </a:lvl1pPr>
          </a:lstStyle>
          <a:p>
            <a:pPr lvl="0"/>
            <a:r>
              <a:rPr lang="en-US" dirty="0"/>
              <a:t>[LOB] Markets and Deliverables</a:t>
            </a:r>
          </a:p>
        </p:txBody>
      </p:sp>
      <p:sp>
        <p:nvSpPr>
          <p:cNvPr id="48" name="Rectangle 47">
            <a:extLst>
              <a:ext uri="{FF2B5EF4-FFF2-40B4-BE49-F238E27FC236}">
                <a16:creationId xmlns:a16="http://schemas.microsoft.com/office/drawing/2014/main" id="{14A49926-F673-4969-83D1-E92C759DCCA4}"/>
              </a:ext>
            </a:extLst>
          </p:cNvPr>
          <p:cNvSpPr/>
          <p:nvPr userDrawn="1"/>
        </p:nvSpPr>
        <p:spPr>
          <a:xfrm>
            <a:off x="0" y="6787768"/>
            <a:ext cx="12191999" cy="91648"/>
          </a:xfrm>
          <a:prstGeom prst="rect">
            <a:avLst/>
          </a:prstGeom>
          <a:solidFill>
            <a:srgbClr val="D83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9" name="Text Placeholder 3">
            <a:extLst>
              <a:ext uri="{FF2B5EF4-FFF2-40B4-BE49-F238E27FC236}">
                <a16:creationId xmlns:a16="http://schemas.microsoft.com/office/drawing/2014/main" id="{DF9B15D2-29FF-47EE-B0A2-E3AF3B087A80}"/>
              </a:ext>
            </a:extLst>
          </p:cNvPr>
          <p:cNvSpPr>
            <a:spLocks noGrp="1"/>
          </p:cNvSpPr>
          <p:nvPr>
            <p:ph type="body" sz="quarter" idx="45" hasCustomPrompt="1"/>
          </p:nvPr>
        </p:nvSpPr>
        <p:spPr>
          <a:xfrm>
            <a:off x="9650257" y="2262837"/>
            <a:ext cx="2122868" cy="1412427"/>
          </a:xfrm>
        </p:spPr>
        <p:txBody>
          <a:bodyPr>
            <a:normAutofit/>
          </a:bodyPr>
          <a:lstStyle>
            <a:lvl1pPr>
              <a:defRPr sz="1200">
                <a:solidFill>
                  <a:srgbClr val="727272"/>
                </a:solidFill>
                <a:latin typeface="Segoe UI" panose="020B0502040204020203" pitchFamily="34" charset="0"/>
                <a:cs typeface="Segoe UI" panose="020B0502040204020203" pitchFamily="34" charset="0"/>
              </a:defRPr>
            </a:lvl1pPr>
          </a:lstStyle>
          <a:p>
            <a:pPr lvl="0"/>
            <a:r>
              <a:rPr lang="en-US" dirty="0"/>
              <a:t>Key Markets</a:t>
            </a:r>
          </a:p>
        </p:txBody>
      </p:sp>
      <p:sp>
        <p:nvSpPr>
          <p:cNvPr id="41" name="Text Placeholder 3">
            <a:extLst>
              <a:ext uri="{FF2B5EF4-FFF2-40B4-BE49-F238E27FC236}">
                <a16:creationId xmlns:a16="http://schemas.microsoft.com/office/drawing/2014/main" id="{8E3CD529-7177-42AE-96DE-CFD8FC8C29BC}"/>
              </a:ext>
            </a:extLst>
          </p:cNvPr>
          <p:cNvSpPr>
            <a:spLocks noGrp="1"/>
          </p:cNvSpPr>
          <p:nvPr>
            <p:ph type="body" sz="quarter" idx="46" hasCustomPrompt="1"/>
          </p:nvPr>
        </p:nvSpPr>
        <p:spPr>
          <a:xfrm>
            <a:off x="9650257" y="3768804"/>
            <a:ext cx="2122868" cy="1412427"/>
          </a:xfrm>
        </p:spPr>
        <p:txBody>
          <a:bodyPr>
            <a:normAutofit/>
          </a:bodyPr>
          <a:lstStyle>
            <a:lvl1pPr>
              <a:defRPr sz="1200">
                <a:solidFill>
                  <a:srgbClr val="727272"/>
                </a:solidFill>
                <a:latin typeface="Segoe UI" panose="020B0502040204020203" pitchFamily="34" charset="0"/>
                <a:cs typeface="Segoe UI" panose="020B0502040204020203" pitchFamily="34" charset="0"/>
              </a:defRPr>
            </a:lvl1pPr>
          </a:lstStyle>
          <a:p>
            <a:pPr lvl="0"/>
            <a:r>
              <a:rPr lang="en-US" dirty="0"/>
              <a:t>Corp Deliverables</a:t>
            </a:r>
          </a:p>
        </p:txBody>
      </p:sp>
      <p:sp>
        <p:nvSpPr>
          <p:cNvPr id="43" name="Text Placeholder 3">
            <a:extLst>
              <a:ext uri="{FF2B5EF4-FFF2-40B4-BE49-F238E27FC236}">
                <a16:creationId xmlns:a16="http://schemas.microsoft.com/office/drawing/2014/main" id="{ED9C49AE-2BD8-47F8-BB42-A38DE39C8CD8}"/>
              </a:ext>
            </a:extLst>
          </p:cNvPr>
          <p:cNvSpPr>
            <a:spLocks noGrp="1"/>
          </p:cNvSpPr>
          <p:nvPr>
            <p:ph type="body" sz="quarter" idx="47" hasCustomPrompt="1"/>
          </p:nvPr>
        </p:nvSpPr>
        <p:spPr>
          <a:xfrm>
            <a:off x="9650257" y="5284061"/>
            <a:ext cx="2122868" cy="1412427"/>
          </a:xfrm>
        </p:spPr>
        <p:txBody>
          <a:bodyPr>
            <a:normAutofit/>
          </a:bodyPr>
          <a:lstStyle>
            <a:lvl1pPr marL="336044" marR="0" indent="-336044" algn="l" defTabSz="914093" rtl="0" eaLnBrk="1" fontAlgn="auto" latinLnBrk="0" hangingPunct="1">
              <a:lnSpc>
                <a:spcPct val="90000"/>
              </a:lnSpc>
              <a:spcBef>
                <a:spcPct val="20000"/>
              </a:spcBef>
              <a:spcAft>
                <a:spcPts val="0"/>
              </a:spcAft>
              <a:buClrTx/>
              <a:buSzPct val="90000"/>
              <a:buFont typeface="Arial" pitchFamily="34" charset="0"/>
              <a:buChar char="•"/>
              <a:tabLst/>
              <a:defRPr sz="1200">
                <a:solidFill>
                  <a:srgbClr val="727272"/>
                </a:solidFill>
                <a:latin typeface="Segoe UI" panose="020B0502040204020203" pitchFamily="34" charset="0"/>
                <a:cs typeface="Segoe UI" panose="020B0502040204020203" pitchFamily="34" charset="0"/>
              </a:defRPr>
            </a:lvl1pPr>
          </a:lstStyle>
          <a:p>
            <a:pPr marL="336044" marR="0" lvl="0" indent="-336044" algn="l" defTabSz="914093" rtl="0" eaLnBrk="1" fontAlgn="auto" latinLnBrk="0" hangingPunct="1">
              <a:lnSpc>
                <a:spcPct val="90000"/>
              </a:lnSpc>
              <a:spcBef>
                <a:spcPct val="20000"/>
              </a:spcBef>
              <a:spcAft>
                <a:spcPts val="0"/>
              </a:spcAft>
              <a:buClrTx/>
              <a:buSzPct val="90000"/>
              <a:buFont typeface="Arial" pitchFamily="34" charset="0"/>
              <a:buChar char="•"/>
              <a:tabLst/>
              <a:defRPr/>
            </a:pPr>
            <a:r>
              <a:rPr lang="en-US" dirty="0"/>
              <a:t>Region Deliverables</a:t>
            </a:r>
          </a:p>
        </p:txBody>
      </p:sp>
    </p:spTree>
    <p:extLst>
      <p:ext uri="{BB962C8B-B14F-4D97-AF65-F5344CB8AC3E}">
        <p14:creationId xmlns:p14="http://schemas.microsoft.com/office/powerpoint/2010/main" val="3239663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8_Blank">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A3CEADD1-DA9E-4C85-9F4B-986F4C2445A7}"/>
              </a:ext>
            </a:extLst>
          </p:cNvPr>
          <p:cNvSpPr>
            <a:spLocks noGrp="1"/>
          </p:cNvSpPr>
          <p:nvPr>
            <p:ph type="title" hasCustomPrompt="1"/>
          </p:nvPr>
        </p:nvSpPr>
        <p:spPr>
          <a:xfrm>
            <a:off x="269241" y="289513"/>
            <a:ext cx="11655840" cy="899665"/>
          </a:xfrm>
        </p:spPr>
        <p:txBody>
          <a:bodyPr/>
          <a:lstStyle>
            <a:lvl1pPr>
              <a:defRPr/>
            </a:lvl1pPr>
          </a:lstStyle>
          <a:p>
            <a:r>
              <a:rPr lang="en-US" dirty="0"/>
              <a:t>Office Marketing Roadmap</a:t>
            </a:r>
          </a:p>
        </p:txBody>
      </p:sp>
      <p:graphicFrame>
        <p:nvGraphicFramePr>
          <p:cNvPr id="64" name="Table 63">
            <a:extLst>
              <a:ext uri="{FF2B5EF4-FFF2-40B4-BE49-F238E27FC236}">
                <a16:creationId xmlns:a16="http://schemas.microsoft.com/office/drawing/2014/main" id="{61BE81F4-1BFE-450F-BE20-429932A9591C}"/>
              </a:ext>
            </a:extLst>
          </p:cNvPr>
          <p:cNvGraphicFramePr>
            <a:graphicFrameLocks noGrp="1"/>
          </p:cNvGraphicFramePr>
          <p:nvPr userDrawn="1">
            <p:extLst/>
          </p:nvPr>
        </p:nvGraphicFramePr>
        <p:xfrm>
          <a:off x="2291445" y="1556255"/>
          <a:ext cx="9500060" cy="612306"/>
        </p:xfrm>
        <a:graphic>
          <a:graphicData uri="http://schemas.openxmlformats.org/drawingml/2006/table">
            <a:tbl>
              <a:tblPr firstRow="1" bandRow="1">
                <a:tableStyleId>{5C22544A-7EE6-4342-B048-85BDC9FD1C3A}</a:tableStyleId>
              </a:tblPr>
              <a:tblGrid>
                <a:gridCol w="1900012">
                  <a:extLst>
                    <a:ext uri="{9D8B030D-6E8A-4147-A177-3AD203B41FA5}">
                      <a16:colId xmlns:a16="http://schemas.microsoft.com/office/drawing/2014/main" val="311798127"/>
                    </a:ext>
                  </a:extLst>
                </a:gridCol>
                <a:gridCol w="1900012">
                  <a:extLst>
                    <a:ext uri="{9D8B030D-6E8A-4147-A177-3AD203B41FA5}">
                      <a16:colId xmlns:a16="http://schemas.microsoft.com/office/drawing/2014/main" val="2040447395"/>
                    </a:ext>
                  </a:extLst>
                </a:gridCol>
                <a:gridCol w="1900012">
                  <a:extLst>
                    <a:ext uri="{9D8B030D-6E8A-4147-A177-3AD203B41FA5}">
                      <a16:colId xmlns:a16="http://schemas.microsoft.com/office/drawing/2014/main" val="3747449785"/>
                    </a:ext>
                  </a:extLst>
                </a:gridCol>
                <a:gridCol w="1900012">
                  <a:extLst>
                    <a:ext uri="{9D8B030D-6E8A-4147-A177-3AD203B41FA5}">
                      <a16:colId xmlns:a16="http://schemas.microsoft.com/office/drawing/2014/main" val="4079061555"/>
                    </a:ext>
                  </a:extLst>
                </a:gridCol>
                <a:gridCol w="1900012">
                  <a:extLst>
                    <a:ext uri="{9D8B030D-6E8A-4147-A177-3AD203B41FA5}">
                      <a16:colId xmlns:a16="http://schemas.microsoft.com/office/drawing/2014/main" val="2391163179"/>
                    </a:ext>
                  </a:extLst>
                </a:gridCol>
              </a:tblGrid>
              <a:tr h="612306">
                <a:tc>
                  <a:txBody>
                    <a:bodyPr/>
                    <a:lstStyle/>
                    <a:p>
                      <a:pPr algn="ctr"/>
                      <a:endParaRPr lang="en-US" sz="1800" b="1" i="0" cap="none" baseline="0" dirty="0">
                        <a:solidFill>
                          <a:schemeClr val="bg1"/>
                        </a:solidFill>
                        <a:latin typeface="Segoe Pro Display Semibold" panose="020B0702040504020203" pitchFamily="34" charset="0"/>
                        <a:ea typeface="Segoe Pro" charset="0"/>
                        <a:cs typeface="Segoe Pro" charset="0"/>
                      </a:endParaRPr>
                    </a:p>
                  </a:txBody>
                  <a:tcPr marL="137160" marT="91440" marB="91440" anchor="ctr">
                    <a:solidFill>
                      <a:schemeClr val="tx1"/>
                    </a:solidFill>
                  </a:tcPr>
                </a:tc>
                <a:tc>
                  <a:txBody>
                    <a:bodyPr/>
                    <a:lstStyle/>
                    <a:p>
                      <a:pPr algn="ctr"/>
                      <a:endParaRPr lang="en-US" sz="1800" b="1" i="0" cap="none" baseline="0" dirty="0">
                        <a:solidFill>
                          <a:schemeClr val="bg1"/>
                        </a:solidFill>
                        <a:latin typeface="Segoe Pro Display Semibold" panose="020B0702040504020203" pitchFamily="34" charset="0"/>
                        <a:ea typeface="Segoe Pro" charset="0"/>
                        <a:cs typeface="Segoe Pro" charset="0"/>
                      </a:endParaRPr>
                    </a:p>
                  </a:txBody>
                  <a:tcPr marL="137160" marT="91440" marB="91440" anchor="ctr">
                    <a:solidFill>
                      <a:schemeClr val="tx1"/>
                    </a:solidFill>
                  </a:tcPr>
                </a:tc>
                <a:tc>
                  <a:txBody>
                    <a:bodyPr/>
                    <a:lstStyle/>
                    <a:p>
                      <a:pPr algn="ctr"/>
                      <a:endParaRPr lang="en-US" sz="1800" b="1" i="0" cap="none" baseline="0" dirty="0">
                        <a:solidFill>
                          <a:schemeClr val="bg1"/>
                        </a:solidFill>
                        <a:latin typeface="Segoe Pro Display Semibold" panose="020B0702040504020203" pitchFamily="34" charset="0"/>
                        <a:ea typeface="Segoe Pro" charset="0"/>
                        <a:cs typeface="Segoe Pro" charset="0"/>
                      </a:endParaRPr>
                    </a:p>
                  </a:txBody>
                  <a:tcPr marL="137160" marT="91440" marB="91440" anchor="ctr">
                    <a:solidFill>
                      <a:schemeClr val="tx1"/>
                    </a:solidFill>
                  </a:tcPr>
                </a:tc>
                <a:tc>
                  <a:txBody>
                    <a:bodyPr/>
                    <a:lstStyle/>
                    <a:p>
                      <a:pPr algn="ctr"/>
                      <a:endParaRPr lang="en-US" sz="1800" b="1" i="0" cap="none" baseline="0" dirty="0">
                        <a:solidFill>
                          <a:schemeClr val="bg1"/>
                        </a:solidFill>
                        <a:latin typeface="Segoe Pro Display Semibold" panose="020B0702040504020203" pitchFamily="34" charset="0"/>
                        <a:ea typeface="Segoe Pro" charset="0"/>
                        <a:cs typeface="Segoe Pro" charset="0"/>
                      </a:endParaRPr>
                    </a:p>
                  </a:txBody>
                  <a:tcPr marL="137160" marT="91440" marB="91440" anchor="ctr">
                    <a:solidFill>
                      <a:schemeClr val="tx1"/>
                    </a:solidFill>
                  </a:tcPr>
                </a:tc>
                <a:tc>
                  <a:txBody>
                    <a:bodyPr/>
                    <a:lstStyle/>
                    <a:p>
                      <a:pPr algn="ctr"/>
                      <a:endParaRPr lang="en-US" sz="1800" b="1" i="0" cap="none" baseline="0" dirty="0">
                        <a:solidFill>
                          <a:schemeClr val="bg1"/>
                        </a:solidFill>
                        <a:latin typeface="Segoe Pro Display Semibold" panose="020B0702040504020203" pitchFamily="34" charset="0"/>
                        <a:ea typeface="Segoe Pro" charset="0"/>
                        <a:cs typeface="Segoe Pro" charset="0"/>
                      </a:endParaRPr>
                    </a:p>
                  </a:txBody>
                  <a:tcPr marL="137160" marT="91440" marB="91440" anchor="ctr">
                    <a:solidFill>
                      <a:schemeClr val="tx1"/>
                    </a:solidFill>
                  </a:tcPr>
                </a:tc>
                <a:extLst>
                  <a:ext uri="{0D108BD9-81ED-4DB2-BD59-A6C34878D82A}">
                    <a16:rowId xmlns:a16="http://schemas.microsoft.com/office/drawing/2014/main" val="1987855409"/>
                  </a:ext>
                </a:extLst>
              </a:tr>
            </a:tbl>
          </a:graphicData>
        </a:graphic>
      </p:graphicFrame>
      <p:sp>
        <p:nvSpPr>
          <p:cNvPr id="65" name="Rectangle 64">
            <a:extLst>
              <a:ext uri="{FF2B5EF4-FFF2-40B4-BE49-F238E27FC236}">
                <a16:creationId xmlns:a16="http://schemas.microsoft.com/office/drawing/2014/main" id="{DC8C3DEB-6DEA-4462-9145-1855216CC956}"/>
              </a:ext>
            </a:extLst>
          </p:cNvPr>
          <p:cNvSpPr/>
          <p:nvPr userDrawn="1"/>
        </p:nvSpPr>
        <p:spPr bwMode="auto">
          <a:xfrm>
            <a:off x="2308923" y="2256886"/>
            <a:ext cx="9500062" cy="964431"/>
          </a:xfrm>
          <a:prstGeom prst="rect">
            <a:avLst/>
          </a:prstGeom>
          <a:solidFill>
            <a:schemeClr val="bg1">
              <a:lumMod val="85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endParaRPr>
          </a:p>
        </p:txBody>
      </p:sp>
      <p:sp>
        <p:nvSpPr>
          <p:cNvPr id="69" name="Rectangle 68">
            <a:extLst>
              <a:ext uri="{FF2B5EF4-FFF2-40B4-BE49-F238E27FC236}">
                <a16:creationId xmlns:a16="http://schemas.microsoft.com/office/drawing/2014/main" id="{2F0E383F-7576-4A04-AA90-EA48E4B9BA24}"/>
              </a:ext>
            </a:extLst>
          </p:cNvPr>
          <p:cNvSpPr/>
          <p:nvPr userDrawn="1"/>
        </p:nvSpPr>
        <p:spPr bwMode="auto">
          <a:xfrm>
            <a:off x="2291445" y="3337678"/>
            <a:ext cx="9500062" cy="964431"/>
          </a:xfrm>
          <a:prstGeom prst="rect">
            <a:avLst/>
          </a:prstGeom>
          <a:solidFill>
            <a:schemeClr val="bg1">
              <a:lumMod val="85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endParaRPr>
          </a:p>
        </p:txBody>
      </p:sp>
      <p:sp>
        <p:nvSpPr>
          <p:cNvPr id="62" name="Text Placeholder 3">
            <a:extLst>
              <a:ext uri="{FF2B5EF4-FFF2-40B4-BE49-F238E27FC236}">
                <a16:creationId xmlns:a16="http://schemas.microsoft.com/office/drawing/2014/main" id="{3FED0192-58CE-487D-BE9E-313A7FDCF18E}"/>
              </a:ext>
            </a:extLst>
          </p:cNvPr>
          <p:cNvSpPr>
            <a:spLocks noGrp="1"/>
          </p:cNvSpPr>
          <p:nvPr>
            <p:ph type="body" sz="quarter" idx="36" hasCustomPrompt="1"/>
          </p:nvPr>
        </p:nvSpPr>
        <p:spPr>
          <a:xfrm>
            <a:off x="2308923" y="1593683"/>
            <a:ext cx="1868630" cy="537450"/>
          </a:xfrm>
          <a:noFill/>
        </p:spPr>
        <p:txBody>
          <a:bodyPr anchor="ctr">
            <a:normAutofit/>
          </a:bodyPr>
          <a:lstStyle>
            <a:lvl1pPr marL="0" indent="0" algn="ctr">
              <a:buNone/>
              <a:defRPr sz="1600" baseline="0">
                <a:solidFill>
                  <a:schemeClr val="bg1"/>
                </a:solidFill>
                <a:latin typeface="Segoe UI" panose="020B0502040204020203" pitchFamily="34" charset="0"/>
                <a:cs typeface="Segoe UI" panose="020B0502040204020203" pitchFamily="34" charset="0"/>
              </a:defRPr>
            </a:lvl1pPr>
          </a:lstStyle>
          <a:p>
            <a:pPr lvl="0"/>
            <a:r>
              <a:rPr lang="en-US" dirty="0"/>
              <a:t>Month</a:t>
            </a:r>
          </a:p>
        </p:txBody>
      </p:sp>
      <p:sp>
        <p:nvSpPr>
          <p:cNvPr id="87" name="Text Placeholder 3">
            <a:extLst>
              <a:ext uri="{FF2B5EF4-FFF2-40B4-BE49-F238E27FC236}">
                <a16:creationId xmlns:a16="http://schemas.microsoft.com/office/drawing/2014/main" id="{439BFCD6-042B-4491-9728-CB24463C2165}"/>
              </a:ext>
            </a:extLst>
          </p:cNvPr>
          <p:cNvSpPr>
            <a:spLocks noGrp="1"/>
          </p:cNvSpPr>
          <p:nvPr>
            <p:ph type="body" sz="quarter" idx="38" hasCustomPrompt="1"/>
          </p:nvPr>
        </p:nvSpPr>
        <p:spPr>
          <a:xfrm>
            <a:off x="4227369" y="1593683"/>
            <a:ext cx="1868630" cy="537450"/>
          </a:xfrm>
          <a:noFill/>
        </p:spPr>
        <p:txBody>
          <a:bodyPr anchor="ctr">
            <a:normAutofit/>
          </a:bodyPr>
          <a:lstStyle>
            <a:lvl1pPr marL="0" indent="0" algn="ctr">
              <a:buNone/>
              <a:defRPr sz="1600" baseline="0">
                <a:solidFill>
                  <a:schemeClr val="bg1"/>
                </a:solidFill>
                <a:latin typeface="Segoe UI" panose="020B0502040204020203" pitchFamily="34" charset="0"/>
                <a:cs typeface="Segoe UI" panose="020B0502040204020203" pitchFamily="34" charset="0"/>
              </a:defRPr>
            </a:lvl1pPr>
          </a:lstStyle>
          <a:p>
            <a:pPr lvl="0"/>
            <a:r>
              <a:rPr lang="en-US" dirty="0"/>
              <a:t>Month</a:t>
            </a:r>
          </a:p>
        </p:txBody>
      </p:sp>
      <p:sp>
        <p:nvSpPr>
          <p:cNvPr id="88" name="Text Placeholder 3">
            <a:extLst>
              <a:ext uri="{FF2B5EF4-FFF2-40B4-BE49-F238E27FC236}">
                <a16:creationId xmlns:a16="http://schemas.microsoft.com/office/drawing/2014/main" id="{6CBC372C-5006-40FE-9863-D10D928D0C3F}"/>
              </a:ext>
            </a:extLst>
          </p:cNvPr>
          <p:cNvSpPr>
            <a:spLocks noGrp="1"/>
          </p:cNvSpPr>
          <p:nvPr>
            <p:ph type="body" sz="quarter" idx="39" hasCustomPrompt="1"/>
          </p:nvPr>
        </p:nvSpPr>
        <p:spPr>
          <a:xfrm>
            <a:off x="6145815" y="1593683"/>
            <a:ext cx="1868630" cy="537450"/>
          </a:xfrm>
          <a:noFill/>
        </p:spPr>
        <p:txBody>
          <a:bodyPr anchor="ctr">
            <a:normAutofit/>
          </a:bodyPr>
          <a:lstStyle>
            <a:lvl1pPr marL="0" indent="0" algn="ctr">
              <a:buNone/>
              <a:defRPr sz="1600" baseline="0">
                <a:solidFill>
                  <a:schemeClr val="bg1"/>
                </a:solidFill>
                <a:latin typeface="Segoe UI" panose="020B0502040204020203" pitchFamily="34" charset="0"/>
                <a:cs typeface="Segoe UI" panose="020B0502040204020203" pitchFamily="34" charset="0"/>
              </a:defRPr>
            </a:lvl1pPr>
          </a:lstStyle>
          <a:p>
            <a:pPr lvl="0"/>
            <a:r>
              <a:rPr lang="en-US" dirty="0"/>
              <a:t>Month</a:t>
            </a:r>
          </a:p>
        </p:txBody>
      </p:sp>
      <p:sp>
        <p:nvSpPr>
          <p:cNvPr id="89" name="Text Placeholder 3">
            <a:extLst>
              <a:ext uri="{FF2B5EF4-FFF2-40B4-BE49-F238E27FC236}">
                <a16:creationId xmlns:a16="http://schemas.microsoft.com/office/drawing/2014/main" id="{6757F586-A5DE-4459-ACD8-26985CAF1D9B}"/>
              </a:ext>
            </a:extLst>
          </p:cNvPr>
          <p:cNvSpPr>
            <a:spLocks noGrp="1"/>
          </p:cNvSpPr>
          <p:nvPr>
            <p:ph type="body" sz="quarter" idx="40" hasCustomPrompt="1"/>
          </p:nvPr>
        </p:nvSpPr>
        <p:spPr>
          <a:xfrm>
            <a:off x="8064261" y="1593683"/>
            <a:ext cx="1868630" cy="537450"/>
          </a:xfrm>
          <a:noFill/>
        </p:spPr>
        <p:txBody>
          <a:bodyPr anchor="ctr">
            <a:normAutofit/>
          </a:bodyPr>
          <a:lstStyle>
            <a:lvl1pPr marL="0" indent="0" algn="ctr">
              <a:buNone/>
              <a:defRPr sz="1600" baseline="0">
                <a:solidFill>
                  <a:schemeClr val="bg1"/>
                </a:solidFill>
                <a:latin typeface="Segoe UI" panose="020B0502040204020203" pitchFamily="34" charset="0"/>
                <a:cs typeface="Segoe UI" panose="020B0502040204020203" pitchFamily="34" charset="0"/>
              </a:defRPr>
            </a:lvl1pPr>
          </a:lstStyle>
          <a:p>
            <a:pPr lvl="0"/>
            <a:r>
              <a:rPr lang="en-US" dirty="0"/>
              <a:t>Month</a:t>
            </a:r>
          </a:p>
        </p:txBody>
      </p:sp>
      <p:sp>
        <p:nvSpPr>
          <p:cNvPr id="90" name="Text Placeholder 3">
            <a:extLst>
              <a:ext uri="{FF2B5EF4-FFF2-40B4-BE49-F238E27FC236}">
                <a16:creationId xmlns:a16="http://schemas.microsoft.com/office/drawing/2014/main" id="{77660CF7-8527-4B7E-8994-6B09AA111D58}"/>
              </a:ext>
            </a:extLst>
          </p:cNvPr>
          <p:cNvSpPr>
            <a:spLocks noGrp="1"/>
          </p:cNvSpPr>
          <p:nvPr>
            <p:ph type="body" sz="quarter" idx="41" hasCustomPrompt="1"/>
          </p:nvPr>
        </p:nvSpPr>
        <p:spPr>
          <a:xfrm>
            <a:off x="9982707" y="1593683"/>
            <a:ext cx="1868630" cy="537450"/>
          </a:xfrm>
          <a:noFill/>
        </p:spPr>
        <p:txBody>
          <a:bodyPr anchor="ctr">
            <a:normAutofit/>
          </a:bodyPr>
          <a:lstStyle>
            <a:lvl1pPr marL="0" indent="0" algn="ctr">
              <a:buNone/>
              <a:defRPr sz="1600" baseline="0">
                <a:solidFill>
                  <a:schemeClr val="bg1"/>
                </a:solidFill>
                <a:latin typeface="Segoe UI" panose="020B0502040204020203" pitchFamily="34" charset="0"/>
                <a:cs typeface="Segoe UI" panose="020B0502040204020203" pitchFamily="34" charset="0"/>
              </a:defRPr>
            </a:lvl1pPr>
          </a:lstStyle>
          <a:p>
            <a:pPr lvl="0"/>
            <a:r>
              <a:rPr lang="en-US" dirty="0"/>
              <a:t>Month</a:t>
            </a:r>
          </a:p>
        </p:txBody>
      </p:sp>
      <p:sp>
        <p:nvSpPr>
          <p:cNvPr id="91" name="Rectangle 90">
            <a:extLst>
              <a:ext uri="{FF2B5EF4-FFF2-40B4-BE49-F238E27FC236}">
                <a16:creationId xmlns:a16="http://schemas.microsoft.com/office/drawing/2014/main" id="{F03BA4E7-8AD9-4A61-9673-FD4611043A59}"/>
              </a:ext>
            </a:extLst>
          </p:cNvPr>
          <p:cNvSpPr/>
          <p:nvPr userDrawn="1"/>
        </p:nvSpPr>
        <p:spPr bwMode="auto">
          <a:xfrm>
            <a:off x="2291443" y="4440932"/>
            <a:ext cx="9500062" cy="964431"/>
          </a:xfrm>
          <a:prstGeom prst="rect">
            <a:avLst/>
          </a:prstGeom>
          <a:solidFill>
            <a:schemeClr val="bg1">
              <a:lumMod val="85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endParaRPr>
          </a:p>
        </p:txBody>
      </p:sp>
      <p:cxnSp>
        <p:nvCxnSpPr>
          <p:cNvPr id="4" name="Straight Connector 3">
            <a:extLst>
              <a:ext uri="{FF2B5EF4-FFF2-40B4-BE49-F238E27FC236}">
                <a16:creationId xmlns:a16="http://schemas.microsoft.com/office/drawing/2014/main" id="{4B741346-8A7D-4CDA-B613-B045C9AA0CA8}"/>
              </a:ext>
            </a:extLst>
          </p:cNvPr>
          <p:cNvCxnSpPr>
            <a:cxnSpLocks/>
          </p:cNvCxnSpPr>
          <p:nvPr userDrawn="1"/>
        </p:nvCxnSpPr>
        <p:spPr>
          <a:xfrm>
            <a:off x="4193456" y="2168561"/>
            <a:ext cx="0" cy="4390338"/>
          </a:xfrm>
          <a:prstGeom prst="line">
            <a:avLst/>
          </a:prstGeom>
          <a:ln w="9525">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ADE2B405-D51D-4673-A624-185DC3286F5A}"/>
              </a:ext>
            </a:extLst>
          </p:cNvPr>
          <p:cNvCxnSpPr>
            <a:cxnSpLocks/>
          </p:cNvCxnSpPr>
          <p:nvPr userDrawn="1"/>
        </p:nvCxnSpPr>
        <p:spPr>
          <a:xfrm>
            <a:off x="6095999" y="2168561"/>
            <a:ext cx="0" cy="4357472"/>
          </a:xfrm>
          <a:prstGeom prst="line">
            <a:avLst/>
          </a:prstGeom>
          <a:ln w="9525">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B92A4D8A-CE7A-467A-B304-A6F3CA0B99B6}"/>
              </a:ext>
            </a:extLst>
          </p:cNvPr>
          <p:cNvCxnSpPr>
            <a:cxnSpLocks/>
          </p:cNvCxnSpPr>
          <p:nvPr userDrawn="1"/>
        </p:nvCxnSpPr>
        <p:spPr>
          <a:xfrm>
            <a:off x="7993526" y="2168561"/>
            <a:ext cx="0" cy="4357472"/>
          </a:xfrm>
          <a:prstGeom prst="line">
            <a:avLst/>
          </a:prstGeom>
          <a:ln w="9525">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AC1F3566-8E1D-44F5-AA24-F498B183106D}"/>
              </a:ext>
            </a:extLst>
          </p:cNvPr>
          <p:cNvCxnSpPr>
            <a:cxnSpLocks/>
          </p:cNvCxnSpPr>
          <p:nvPr userDrawn="1"/>
        </p:nvCxnSpPr>
        <p:spPr>
          <a:xfrm flipH="1">
            <a:off x="9889710" y="2168561"/>
            <a:ext cx="19274" cy="4357472"/>
          </a:xfrm>
          <a:prstGeom prst="line">
            <a:avLst/>
          </a:prstGeom>
          <a:ln w="9525">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5" name="Rectangle 94">
            <a:extLst>
              <a:ext uri="{FF2B5EF4-FFF2-40B4-BE49-F238E27FC236}">
                <a16:creationId xmlns:a16="http://schemas.microsoft.com/office/drawing/2014/main" id="{40BA97DE-4B79-4C20-A793-8FA2AD9AFA96}"/>
              </a:ext>
            </a:extLst>
          </p:cNvPr>
          <p:cNvSpPr/>
          <p:nvPr userDrawn="1"/>
        </p:nvSpPr>
        <p:spPr bwMode="auto">
          <a:xfrm>
            <a:off x="253326" y="2256886"/>
            <a:ext cx="1992862" cy="964431"/>
          </a:xfrm>
          <a:prstGeom prst="rect">
            <a:avLst/>
          </a:prstGeom>
          <a:solidFill>
            <a:srgbClr val="D83B01">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endParaRPr>
          </a:p>
        </p:txBody>
      </p:sp>
      <p:sp>
        <p:nvSpPr>
          <p:cNvPr id="96" name="Rectangle 95">
            <a:extLst>
              <a:ext uri="{FF2B5EF4-FFF2-40B4-BE49-F238E27FC236}">
                <a16:creationId xmlns:a16="http://schemas.microsoft.com/office/drawing/2014/main" id="{96FB77C1-04F7-4FE1-967B-72DDA9548F9F}"/>
              </a:ext>
            </a:extLst>
          </p:cNvPr>
          <p:cNvSpPr/>
          <p:nvPr userDrawn="1"/>
        </p:nvSpPr>
        <p:spPr bwMode="auto">
          <a:xfrm>
            <a:off x="253326" y="3337678"/>
            <a:ext cx="1992862" cy="964431"/>
          </a:xfrm>
          <a:prstGeom prst="rect">
            <a:avLst/>
          </a:prstGeom>
          <a:solidFill>
            <a:srgbClr val="D83B01">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endParaRPr>
          </a:p>
        </p:txBody>
      </p:sp>
      <p:sp>
        <p:nvSpPr>
          <p:cNvPr id="97" name="Rectangle 96">
            <a:extLst>
              <a:ext uri="{FF2B5EF4-FFF2-40B4-BE49-F238E27FC236}">
                <a16:creationId xmlns:a16="http://schemas.microsoft.com/office/drawing/2014/main" id="{D1F03488-4591-45CD-943C-F9DA79176005}"/>
              </a:ext>
            </a:extLst>
          </p:cNvPr>
          <p:cNvSpPr/>
          <p:nvPr userDrawn="1"/>
        </p:nvSpPr>
        <p:spPr bwMode="auto">
          <a:xfrm>
            <a:off x="253326" y="4440932"/>
            <a:ext cx="1992862" cy="964431"/>
          </a:xfrm>
          <a:prstGeom prst="rect">
            <a:avLst/>
          </a:prstGeom>
          <a:solidFill>
            <a:srgbClr val="D83B01">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endParaRPr>
          </a:p>
        </p:txBody>
      </p:sp>
      <p:sp>
        <p:nvSpPr>
          <p:cNvPr id="98" name="Rectangle 97">
            <a:extLst>
              <a:ext uri="{FF2B5EF4-FFF2-40B4-BE49-F238E27FC236}">
                <a16:creationId xmlns:a16="http://schemas.microsoft.com/office/drawing/2014/main" id="{27A6DDF9-83F3-41D1-B5B9-EE85CAA3596B}"/>
              </a:ext>
            </a:extLst>
          </p:cNvPr>
          <p:cNvSpPr/>
          <p:nvPr userDrawn="1"/>
        </p:nvSpPr>
        <p:spPr bwMode="auto">
          <a:xfrm>
            <a:off x="2291443" y="5523470"/>
            <a:ext cx="9500062" cy="964431"/>
          </a:xfrm>
          <a:prstGeom prst="rect">
            <a:avLst/>
          </a:prstGeom>
          <a:solidFill>
            <a:schemeClr val="bg1">
              <a:lumMod val="85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endParaRPr>
          </a:p>
        </p:txBody>
      </p:sp>
      <p:sp>
        <p:nvSpPr>
          <p:cNvPr id="99" name="Rectangle 98">
            <a:extLst>
              <a:ext uri="{FF2B5EF4-FFF2-40B4-BE49-F238E27FC236}">
                <a16:creationId xmlns:a16="http://schemas.microsoft.com/office/drawing/2014/main" id="{6F4FB307-DADA-40E8-84F7-FFD2002E9DFF}"/>
              </a:ext>
            </a:extLst>
          </p:cNvPr>
          <p:cNvSpPr/>
          <p:nvPr userDrawn="1"/>
        </p:nvSpPr>
        <p:spPr bwMode="auto">
          <a:xfrm>
            <a:off x="253326" y="5523470"/>
            <a:ext cx="1992862" cy="964431"/>
          </a:xfrm>
          <a:prstGeom prst="rect">
            <a:avLst/>
          </a:prstGeom>
          <a:solidFill>
            <a:srgbClr val="D83B01">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endParaRPr>
          </a:p>
        </p:txBody>
      </p:sp>
      <p:sp>
        <p:nvSpPr>
          <p:cNvPr id="100" name="Text Placeholder 3">
            <a:extLst>
              <a:ext uri="{FF2B5EF4-FFF2-40B4-BE49-F238E27FC236}">
                <a16:creationId xmlns:a16="http://schemas.microsoft.com/office/drawing/2014/main" id="{081165E0-6387-4CB2-AD29-3134CBE3536A}"/>
              </a:ext>
            </a:extLst>
          </p:cNvPr>
          <p:cNvSpPr>
            <a:spLocks noGrp="1"/>
          </p:cNvSpPr>
          <p:nvPr>
            <p:ph type="body" sz="quarter" idx="25"/>
          </p:nvPr>
        </p:nvSpPr>
        <p:spPr>
          <a:xfrm>
            <a:off x="290005" y="2295881"/>
            <a:ext cx="1919287" cy="902974"/>
          </a:xfrm>
        </p:spPr>
        <p:txBody>
          <a:bodyPr anchor="ctr">
            <a:normAutofit/>
          </a:bodyPr>
          <a:lstStyle>
            <a:lvl1pPr marL="0" indent="0" algn="ctr">
              <a:buNone/>
              <a:defRPr sz="1600" baseline="0">
                <a:solidFill>
                  <a:schemeClr val="bg1"/>
                </a:solidFill>
                <a:latin typeface="Segoe UI" panose="020B0502040204020203" pitchFamily="34" charset="0"/>
                <a:cs typeface="Segoe UI" panose="020B0502040204020203" pitchFamily="34" charset="0"/>
              </a:defRPr>
            </a:lvl1pPr>
          </a:lstStyle>
          <a:p>
            <a:pPr lvl="0"/>
            <a:endParaRPr lang="en-US" dirty="0"/>
          </a:p>
        </p:txBody>
      </p:sp>
      <p:sp>
        <p:nvSpPr>
          <p:cNvPr id="102" name="Text Placeholder 3">
            <a:extLst>
              <a:ext uri="{FF2B5EF4-FFF2-40B4-BE49-F238E27FC236}">
                <a16:creationId xmlns:a16="http://schemas.microsoft.com/office/drawing/2014/main" id="{CE24E2AB-0152-48BD-B270-196CFE29B895}"/>
              </a:ext>
            </a:extLst>
          </p:cNvPr>
          <p:cNvSpPr>
            <a:spLocks noGrp="1"/>
          </p:cNvSpPr>
          <p:nvPr>
            <p:ph type="body" sz="quarter" idx="42"/>
          </p:nvPr>
        </p:nvSpPr>
        <p:spPr>
          <a:xfrm>
            <a:off x="290004" y="3379508"/>
            <a:ext cx="1919287" cy="902974"/>
          </a:xfrm>
        </p:spPr>
        <p:txBody>
          <a:bodyPr anchor="ctr">
            <a:normAutofit/>
          </a:bodyPr>
          <a:lstStyle>
            <a:lvl1pPr marL="0" indent="0" algn="ctr">
              <a:buNone/>
              <a:defRPr sz="1600" baseline="0">
                <a:solidFill>
                  <a:schemeClr val="bg1"/>
                </a:solidFill>
                <a:latin typeface="Segoe UI" panose="020B0502040204020203" pitchFamily="34" charset="0"/>
                <a:cs typeface="Segoe UI" panose="020B0502040204020203" pitchFamily="34" charset="0"/>
              </a:defRPr>
            </a:lvl1pPr>
          </a:lstStyle>
          <a:p>
            <a:pPr lvl="0"/>
            <a:endParaRPr lang="en-US" dirty="0"/>
          </a:p>
        </p:txBody>
      </p:sp>
      <p:sp>
        <p:nvSpPr>
          <p:cNvPr id="103" name="Text Placeholder 3">
            <a:extLst>
              <a:ext uri="{FF2B5EF4-FFF2-40B4-BE49-F238E27FC236}">
                <a16:creationId xmlns:a16="http://schemas.microsoft.com/office/drawing/2014/main" id="{AEFCA83F-B4A7-4EF0-AD60-9CE5A9F5F801}"/>
              </a:ext>
            </a:extLst>
          </p:cNvPr>
          <p:cNvSpPr>
            <a:spLocks noGrp="1"/>
          </p:cNvSpPr>
          <p:nvPr>
            <p:ph type="body" sz="quarter" idx="43"/>
          </p:nvPr>
        </p:nvSpPr>
        <p:spPr>
          <a:xfrm>
            <a:off x="290003" y="4463135"/>
            <a:ext cx="1919287" cy="902974"/>
          </a:xfrm>
        </p:spPr>
        <p:txBody>
          <a:bodyPr anchor="ctr">
            <a:normAutofit/>
          </a:bodyPr>
          <a:lstStyle>
            <a:lvl1pPr marL="0" indent="0" algn="ctr">
              <a:buNone/>
              <a:defRPr sz="1600" baseline="0">
                <a:solidFill>
                  <a:schemeClr val="bg1"/>
                </a:solidFill>
                <a:latin typeface="Segoe UI" panose="020B0502040204020203" pitchFamily="34" charset="0"/>
                <a:cs typeface="Segoe UI" panose="020B0502040204020203" pitchFamily="34" charset="0"/>
              </a:defRPr>
            </a:lvl1pPr>
          </a:lstStyle>
          <a:p>
            <a:pPr lvl="0"/>
            <a:endParaRPr lang="en-US" dirty="0"/>
          </a:p>
        </p:txBody>
      </p:sp>
      <p:sp>
        <p:nvSpPr>
          <p:cNvPr id="104" name="Text Placeholder 3">
            <a:extLst>
              <a:ext uri="{FF2B5EF4-FFF2-40B4-BE49-F238E27FC236}">
                <a16:creationId xmlns:a16="http://schemas.microsoft.com/office/drawing/2014/main" id="{7A84C142-F396-4A8F-B602-AF31362D195A}"/>
              </a:ext>
            </a:extLst>
          </p:cNvPr>
          <p:cNvSpPr>
            <a:spLocks noGrp="1"/>
          </p:cNvSpPr>
          <p:nvPr>
            <p:ph type="body" sz="quarter" idx="44"/>
          </p:nvPr>
        </p:nvSpPr>
        <p:spPr>
          <a:xfrm>
            <a:off x="290002" y="5546762"/>
            <a:ext cx="1919287" cy="902974"/>
          </a:xfrm>
        </p:spPr>
        <p:txBody>
          <a:bodyPr anchor="ctr">
            <a:normAutofit/>
          </a:bodyPr>
          <a:lstStyle>
            <a:lvl1pPr marL="0" indent="0" algn="ctr">
              <a:buNone/>
              <a:defRPr sz="1600" baseline="0">
                <a:solidFill>
                  <a:schemeClr val="bg1"/>
                </a:solidFill>
                <a:latin typeface="Segoe UI" panose="020B0502040204020203" pitchFamily="34" charset="0"/>
                <a:cs typeface="Segoe UI" panose="020B0502040204020203" pitchFamily="34" charset="0"/>
              </a:defRPr>
            </a:lvl1pPr>
          </a:lstStyle>
          <a:p>
            <a:pPr lvl="0"/>
            <a:endParaRPr lang="en-US" dirty="0"/>
          </a:p>
        </p:txBody>
      </p:sp>
      <p:sp>
        <p:nvSpPr>
          <p:cNvPr id="132" name="Text Placeholder 3">
            <a:extLst>
              <a:ext uri="{FF2B5EF4-FFF2-40B4-BE49-F238E27FC236}">
                <a16:creationId xmlns:a16="http://schemas.microsoft.com/office/drawing/2014/main" id="{30C000FA-D7CF-4415-8973-C36E2D63FBB4}"/>
              </a:ext>
            </a:extLst>
          </p:cNvPr>
          <p:cNvSpPr>
            <a:spLocks noGrp="1"/>
          </p:cNvSpPr>
          <p:nvPr>
            <p:ph type="body" sz="quarter" idx="64" hasCustomPrompt="1"/>
          </p:nvPr>
        </p:nvSpPr>
        <p:spPr>
          <a:xfrm>
            <a:off x="2308922" y="1302338"/>
            <a:ext cx="7600061" cy="202775"/>
          </a:xfrm>
          <a:noFill/>
          <a:ln>
            <a:solidFill>
              <a:schemeClr val="bg2">
                <a:lumMod val="75000"/>
              </a:schemeClr>
            </a:solidFill>
          </a:ln>
        </p:spPr>
        <p:txBody>
          <a:bodyPr anchor="ctr">
            <a:noAutofit/>
          </a:bodyPr>
          <a:lstStyle>
            <a:lvl1pPr marL="0" indent="0" algn="ctr">
              <a:buNone/>
              <a:defRPr sz="1200" baseline="0">
                <a:solidFill>
                  <a:schemeClr val="bg2">
                    <a:lumMod val="10000"/>
                  </a:schemeClr>
                </a:solidFill>
                <a:latin typeface="Segoe UI" panose="020B0502040204020203" pitchFamily="34" charset="0"/>
                <a:cs typeface="Segoe UI" panose="020B0502040204020203" pitchFamily="34" charset="0"/>
              </a:defRPr>
            </a:lvl1pPr>
          </a:lstStyle>
          <a:p>
            <a:pPr lvl="0"/>
            <a:r>
              <a:rPr lang="en-US" dirty="0"/>
              <a:t>Cycle #</a:t>
            </a:r>
          </a:p>
        </p:txBody>
      </p:sp>
      <p:sp>
        <p:nvSpPr>
          <p:cNvPr id="136" name="Text Placeholder 3">
            <a:extLst>
              <a:ext uri="{FF2B5EF4-FFF2-40B4-BE49-F238E27FC236}">
                <a16:creationId xmlns:a16="http://schemas.microsoft.com/office/drawing/2014/main" id="{A7927124-3807-4AC0-A48C-36386DB31E49}"/>
              </a:ext>
            </a:extLst>
          </p:cNvPr>
          <p:cNvSpPr>
            <a:spLocks noGrp="1"/>
          </p:cNvSpPr>
          <p:nvPr>
            <p:ph type="body" sz="quarter" idx="65" hasCustomPrompt="1"/>
          </p:nvPr>
        </p:nvSpPr>
        <p:spPr>
          <a:xfrm>
            <a:off x="9956274" y="1302338"/>
            <a:ext cx="1813795" cy="202775"/>
          </a:xfrm>
          <a:noFill/>
          <a:ln>
            <a:solidFill>
              <a:schemeClr val="bg2">
                <a:lumMod val="75000"/>
              </a:schemeClr>
            </a:solidFill>
          </a:ln>
        </p:spPr>
        <p:txBody>
          <a:bodyPr anchor="ctr">
            <a:noAutofit/>
          </a:bodyPr>
          <a:lstStyle>
            <a:lvl1pPr marL="0" indent="0" algn="ctr">
              <a:buNone/>
              <a:defRPr sz="1200" baseline="0">
                <a:solidFill>
                  <a:schemeClr val="bg2">
                    <a:lumMod val="10000"/>
                  </a:schemeClr>
                </a:solidFill>
                <a:latin typeface="Segoe UI" panose="020B0502040204020203" pitchFamily="34" charset="0"/>
                <a:cs typeface="Segoe UI" panose="020B0502040204020203" pitchFamily="34" charset="0"/>
              </a:defRPr>
            </a:lvl1pPr>
          </a:lstStyle>
          <a:p>
            <a:pPr lvl="0"/>
            <a:r>
              <a:rPr lang="en-US" dirty="0"/>
              <a:t>Cycle #</a:t>
            </a:r>
          </a:p>
        </p:txBody>
      </p:sp>
      <p:sp>
        <p:nvSpPr>
          <p:cNvPr id="29" name="Rectangle 28">
            <a:extLst>
              <a:ext uri="{FF2B5EF4-FFF2-40B4-BE49-F238E27FC236}">
                <a16:creationId xmlns:a16="http://schemas.microsoft.com/office/drawing/2014/main" id="{6E83B4D0-1668-4CFD-83DF-1DC27EA488CE}"/>
              </a:ext>
            </a:extLst>
          </p:cNvPr>
          <p:cNvSpPr/>
          <p:nvPr userDrawn="1"/>
        </p:nvSpPr>
        <p:spPr>
          <a:xfrm>
            <a:off x="0" y="6787768"/>
            <a:ext cx="12191999" cy="91648"/>
          </a:xfrm>
          <a:prstGeom prst="rect">
            <a:avLst/>
          </a:prstGeom>
          <a:solidFill>
            <a:srgbClr val="D83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1598954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9_Blank">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A3CEADD1-DA9E-4C85-9F4B-986F4C2445A7}"/>
              </a:ext>
            </a:extLst>
          </p:cNvPr>
          <p:cNvSpPr>
            <a:spLocks noGrp="1"/>
          </p:cNvSpPr>
          <p:nvPr>
            <p:ph type="title" hasCustomPrompt="1"/>
          </p:nvPr>
        </p:nvSpPr>
        <p:spPr>
          <a:xfrm>
            <a:off x="269241" y="289513"/>
            <a:ext cx="11655840" cy="899665"/>
          </a:xfrm>
        </p:spPr>
        <p:txBody>
          <a:bodyPr/>
          <a:lstStyle>
            <a:lvl1pPr>
              <a:defRPr/>
            </a:lvl1pPr>
          </a:lstStyle>
          <a:p>
            <a:r>
              <a:rPr lang="en-US" dirty="0"/>
              <a:t>Office Marketing Roadmap</a:t>
            </a:r>
          </a:p>
        </p:txBody>
      </p:sp>
      <p:graphicFrame>
        <p:nvGraphicFramePr>
          <p:cNvPr id="64" name="Table 63">
            <a:extLst>
              <a:ext uri="{FF2B5EF4-FFF2-40B4-BE49-F238E27FC236}">
                <a16:creationId xmlns:a16="http://schemas.microsoft.com/office/drawing/2014/main" id="{61BE81F4-1BFE-450F-BE20-429932A9591C}"/>
              </a:ext>
            </a:extLst>
          </p:cNvPr>
          <p:cNvGraphicFramePr>
            <a:graphicFrameLocks noGrp="1"/>
          </p:cNvGraphicFramePr>
          <p:nvPr userDrawn="1">
            <p:extLst/>
          </p:nvPr>
        </p:nvGraphicFramePr>
        <p:xfrm>
          <a:off x="3231931" y="1556255"/>
          <a:ext cx="8559570" cy="612306"/>
        </p:xfrm>
        <a:graphic>
          <a:graphicData uri="http://schemas.openxmlformats.org/drawingml/2006/table">
            <a:tbl>
              <a:tblPr firstRow="1" bandRow="1">
                <a:tableStyleId>{5C22544A-7EE6-4342-B048-85BDC9FD1C3A}</a:tableStyleId>
              </a:tblPr>
              <a:tblGrid>
                <a:gridCol w="1426595">
                  <a:extLst>
                    <a:ext uri="{9D8B030D-6E8A-4147-A177-3AD203B41FA5}">
                      <a16:colId xmlns:a16="http://schemas.microsoft.com/office/drawing/2014/main" val="311798127"/>
                    </a:ext>
                  </a:extLst>
                </a:gridCol>
                <a:gridCol w="1426595">
                  <a:extLst>
                    <a:ext uri="{9D8B030D-6E8A-4147-A177-3AD203B41FA5}">
                      <a16:colId xmlns:a16="http://schemas.microsoft.com/office/drawing/2014/main" val="2040447395"/>
                    </a:ext>
                  </a:extLst>
                </a:gridCol>
                <a:gridCol w="1426595">
                  <a:extLst>
                    <a:ext uri="{9D8B030D-6E8A-4147-A177-3AD203B41FA5}">
                      <a16:colId xmlns:a16="http://schemas.microsoft.com/office/drawing/2014/main" val="3747449785"/>
                    </a:ext>
                  </a:extLst>
                </a:gridCol>
                <a:gridCol w="1426595">
                  <a:extLst>
                    <a:ext uri="{9D8B030D-6E8A-4147-A177-3AD203B41FA5}">
                      <a16:colId xmlns:a16="http://schemas.microsoft.com/office/drawing/2014/main" val="4079061555"/>
                    </a:ext>
                  </a:extLst>
                </a:gridCol>
                <a:gridCol w="1426595">
                  <a:extLst>
                    <a:ext uri="{9D8B030D-6E8A-4147-A177-3AD203B41FA5}">
                      <a16:colId xmlns:a16="http://schemas.microsoft.com/office/drawing/2014/main" val="2391163179"/>
                    </a:ext>
                  </a:extLst>
                </a:gridCol>
                <a:gridCol w="1426595">
                  <a:extLst>
                    <a:ext uri="{9D8B030D-6E8A-4147-A177-3AD203B41FA5}">
                      <a16:colId xmlns:a16="http://schemas.microsoft.com/office/drawing/2014/main" val="850325509"/>
                    </a:ext>
                  </a:extLst>
                </a:gridCol>
              </a:tblGrid>
              <a:tr h="612306">
                <a:tc>
                  <a:txBody>
                    <a:bodyPr/>
                    <a:lstStyle/>
                    <a:p>
                      <a:pPr algn="ctr"/>
                      <a:endParaRPr lang="en-US" sz="1800" b="1" i="0" cap="none" baseline="0" dirty="0">
                        <a:solidFill>
                          <a:schemeClr val="bg1"/>
                        </a:solidFill>
                        <a:latin typeface="Segoe Pro Display Semibold" panose="020B0702040504020203" pitchFamily="34" charset="0"/>
                        <a:ea typeface="Segoe Pro" charset="0"/>
                        <a:cs typeface="Segoe Pro" charset="0"/>
                      </a:endParaRPr>
                    </a:p>
                  </a:txBody>
                  <a:tcPr marL="137160" marT="91440" marB="91440" anchor="ctr">
                    <a:solidFill>
                      <a:schemeClr val="tx1"/>
                    </a:solidFill>
                  </a:tcPr>
                </a:tc>
                <a:tc>
                  <a:txBody>
                    <a:bodyPr/>
                    <a:lstStyle/>
                    <a:p>
                      <a:pPr algn="ctr"/>
                      <a:endParaRPr lang="en-US" sz="1800" b="1" i="0" cap="none" baseline="0" dirty="0">
                        <a:solidFill>
                          <a:schemeClr val="bg1"/>
                        </a:solidFill>
                        <a:latin typeface="Segoe Pro Display Semibold" panose="020B0702040504020203" pitchFamily="34" charset="0"/>
                        <a:ea typeface="Segoe Pro" charset="0"/>
                        <a:cs typeface="Segoe Pro" charset="0"/>
                      </a:endParaRPr>
                    </a:p>
                  </a:txBody>
                  <a:tcPr marL="137160" marT="91440" marB="91440" anchor="ctr">
                    <a:solidFill>
                      <a:schemeClr val="tx1"/>
                    </a:solidFill>
                  </a:tcPr>
                </a:tc>
                <a:tc>
                  <a:txBody>
                    <a:bodyPr/>
                    <a:lstStyle/>
                    <a:p>
                      <a:pPr algn="ctr"/>
                      <a:endParaRPr lang="en-US" sz="1800" b="1" i="0" cap="none" baseline="0" dirty="0">
                        <a:solidFill>
                          <a:schemeClr val="bg1"/>
                        </a:solidFill>
                        <a:latin typeface="Segoe Pro Display Semibold" panose="020B0702040504020203" pitchFamily="34" charset="0"/>
                        <a:ea typeface="Segoe Pro" charset="0"/>
                        <a:cs typeface="Segoe Pro" charset="0"/>
                      </a:endParaRPr>
                    </a:p>
                  </a:txBody>
                  <a:tcPr marL="137160" marT="91440" marB="91440" anchor="ctr">
                    <a:solidFill>
                      <a:schemeClr val="tx1"/>
                    </a:solidFill>
                  </a:tcPr>
                </a:tc>
                <a:tc>
                  <a:txBody>
                    <a:bodyPr/>
                    <a:lstStyle/>
                    <a:p>
                      <a:pPr algn="ctr"/>
                      <a:endParaRPr lang="en-US" sz="1800" b="1" i="0" cap="none" baseline="0" dirty="0">
                        <a:solidFill>
                          <a:schemeClr val="bg1"/>
                        </a:solidFill>
                        <a:latin typeface="Segoe Pro Display Semibold" panose="020B0702040504020203" pitchFamily="34" charset="0"/>
                        <a:ea typeface="Segoe Pro" charset="0"/>
                        <a:cs typeface="Segoe Pro" charset="0"/>
                      </a:endParaRPr>
                    </a:p>
                  </a:txBody>
                  <a:tcPr marL="137160" marT="91440" marB="91440" anchor="ctr">
                    <a:solidFill>
                      <a:schemeClr val="tx1"/>
                    </a:solidFill>
                  </a:tcPr>
                </a:tc>
                <a:tc>
                  <a:txBody>
                    <a:bodyPr/>
                    <a:lstStyle/>
                    <a:p>
                      <a:pPr algn="ctr"/>
                      <a:endParaRPr lang="en-US" sz="1800" b="1" i="0" cap="none" baseline="0" dirty="0">
                        <a:solidFill>
                          <a:schemeClr val="bg1"/>
                        </a:solidFill>
                        <a:latin typeface="Segoe Pro Display Semibold" panose="020B0702040504020203" pitchFamily="34" charset="0"/>
                        <a:ea typeface="Segoe Pro" charset="0"/>
                        <a:cs typeface="Segoe Pro" charset="0"/>
                      </a:endParaRPr>
                    </a:p>
                  </a:txBody>
                  <a:tcPr marL="137160" marT="91440" marB="91440" anchor="ctr">
                    <a:solidFill>
                      <a:schemeClr val="tx1"/>
                    </a:solidFill>
                  </a:tcPr>
                </a:tc>
                <a:tc>
                  <a:txBody>
                    <a:bodyPr/>
                    <a:lstStyle/>
                    <a:p>
                      <a:pPr algn="ctr"/>
                      <a:endParaRPr lang="en-US" sz="1800" b="1" i="0" cap="none" baseline="0" dirty="0">
                        <a:solidFill>
                          <a:schemeClr val="bg1"/>
                        </a:solidFill>
                        <a:latin typeface="Segoe Pro Display Semibold" panose="020B0702040504020203" pitchFamily="34" charset="0"/>
                        <a:ea typeface="Segoe Pro" charset="0"/>
                        <a:cs typeface="Segoe Pro" charset="0"/>
                      </a:endParaRPr>
                    </a:p>
                  </a:txBody>
                  <a:tcPr marL="137160" marT="91440" marB="91440" anchor="ctr">
                    <a:solidFill>
                      <a:schemeClr val="tx1"/>
                    </a:solidFill>
                  </a:tcPr>
                </a:tc>
                <a:extLst>
                  <a:ext uri="{0D108BD9-81ED-4DB2-BD59-A6C34878D82A}">
                    <a16:rowId xmlns:a16="http://schemas.microsoft.com/office/drawing/2014/main" val="1987855409"/>
                  </a:ext>
                </a:extLst>
              </a:tr>
            </a:tbl>
          </a:graphicData>
        </a:graphic>
      </p:graphicFrame>
      <p:sp>
        <p:nvSpPr>
          <p:cNvPr id="65" name="Rectangle 64">
            <a:extLst>
              <a:ext uri="{FF2B5EF4-FFF2-40B4-BE49-F238E27FC236}">
                <a16:creationId xmlns:a16="http://schemas.microsoft.com/office/drawing/2014/main" id="{DC8C3DEB-6DEA-4462-9145-1855216CC956}"/>
              </a:ext>
            </a:extLst>
          </p:cNvPr>
          <p:cNvSpPr/>
          <p:nvPr userDrawn="1"/>
        </p:nvSpPr>
        <p:spPr bwMode="auto">
          <a:xfrm>
            <a:off x="3249409" y="2256886"/>
            <a:ext cx="8559576" cy="964431"/>
          </a:xfrm>
          <a:prstGeom prst="rect">
            <a:avLst/>
          </a:prstGeom>
          <a:solidFill>
            <a:schemeClr val="bg1">
              <a:lumMod val="85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endParaRPr>
          </a:p>
        </p:txBody>
      </p:sp>
      <p:sp>
        <p:nvSpPr>
          <p:cNvPr id="69" name="Rectangle 68">
            <a:extLst>
              <a:ext uri="{FF2B5EF4-FFF2-40B4-BE49-F238E27FC236}">
                <a16:creationId xmlns:a16="http://schemas.microsoft.com/office/drawing/2014/main" id="{2F0E383F-7576-4A04-AA90-EA48E4B9BA24}"/>
              </a:ext>
            </a:extLst>
          </p:cNvPr>
          <p:cNvSpPr/>
          <p:nvPr userDrawn="1"/>
        </p:nvSpPr>
        <p:spPr bwMode="auto">
          <a:xfrm>
            <a:off x="3231931" y="3337678"/>
            <a:ext cx="8559576" cy="964431"/>
          </a:xfrm>
          <a:prstGeom prst="rect">
            <a:avLst/>
          </a:prstGeom>
          <a:solidFill>
            <a:schemeClr val="bg1">
              <a:lumMod val="85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endParaRPr>
          </a:p>
        </p:txBody>
      </p:sp>
      <p:sp>
        <p:nvSpPr>
          <p:cNvPr id="62" name="Text Placeholder 3">
            <a:extLst>
              <a:ext uri="{FF2B5EF4-FFF2-40B4-BE49-F238E27FC236}">
                <a16:creationId xmlns:a16="http://schemas.microsoft.com/office/drawing/2014/main" id="{3FED0192-58CE-487D-BE9E-313A7FDCF18E}"/>
              </a:ext>
            </a:extLst>
          </p:cNvPr>
          <p:cNvSpPr>
            <a:spLocks noGrp="1"/>
          </p:cNvSpPr>
          <p:nvPr>
            <p:ph type="body" sz="quarter" idx="36" hasCustomPrompt="1"/>
          </p:nvPr>
        </p:nvSpPr>
        <p:spPr>
          <a:xfrm>
            <a:off x="3231929" y="1593683"/>
            <a:ext cx="1385618" cy="537450"/>
          </a:xfrm>
          <a:noFill/>
        </p:spPr>
        <p:txBody>
          <a:bodyPr anchor="ctr">
            <a:normAutofit/>
          </a:bodyPr>
          <a:lstStyle>
            <a:lvl1pPr marL="0" indent="0" algn="ctr">
              <a:buNone/>
              <a:defRPr sz="1200" baseline="0">
                <a:solidFill>
                  <a:schemeClr val="bg1"/>
                </a:solidFill>
                <a:latin typeface="Segoe UI" panose="020B0502040204020203" pitchFamily="34" charset="0"/>
                <a:cs typeface="Segoe UI" panose="020B0502040204020203" pitchFamily="34" charset="0"/>
              </a:defRPr>
            </a:lvl1pPr>
          </a:lstStyle>
          <a:p>
            <a:pPr lvl="0"/>
            <a:r>
              <a:rPr lang="en-US" dirty="0"/>
              <a:t>Month</a:t>
            </a:r>
          </a:p>
        </p:txBody>
      </p:sp>
      <p:sp>
        <p:nvSpPr>
          <p:cNvPr id="91" name="Rectangle 90">
            <a:extLst>
              <a:ext uri="{FF2B5EF4-FFF2-40B4-BE49-F238E27FC236}">
                <a16:creationId xmlns:a16="http://schemas.microsoft.com/office/drawing/2014/main" id="{F03BA4E7-8AD9-4A61-9673-FD4611043A59}"/>
              </a:ext>
            </a:extLst>
          </p:cNvPr>
          <p:cNvSpPr/>
          <p:nvPr userDrawn="1"/>
        </p:nvSpPr>
        <p:spPr bwMode="auto">
          <a:xfrm>
            <a:off x="3231929" y="4440932"/>
            <a:ext cx="8559576" cy="964431"/>
          </a:xfrm>
          <a:prstGeom prst="rect">
            <a:avLst/>
          </a:prstGeom>
          <a:solidFill>
            <a:schemeClr val="bg1">
              <a:lumMod val="85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endParaRPr>
          </a:p>
        </p:txBody>
      </p:sp>
      <p:cxnSp>
        <p:nvCxnSpPr>
          <p:cNvPr id="4" name="Straight Connector 3">
            <a:extLst>
              <a:ext uri="{FF2B5EF4-FFF2-40B4-BE49-F238E27FC236}">
                <a16:creationId xmlns:a16="http://schemas.microsoft.com/office/drawing/2014/main" id="{4B741346-8A7D-4CDA-B613-B045C9AA0CA8}"/>
              </a:ext>
            </a:extLst>
          </p:cNvPr>
          <p:cNvCxnSpPr>
            <a:cxnSpLocks/>
          </p:cNvCxnSpPr>
          <p:nvPr userDrawn="1"/>
        </p:nvCxnSpPr>
        <p:spPr>
          <a:xfrm>
            <a:off x="4658710" y="2168561"/>
            <a:ext cx="0" cy="4390338"/>
          </a:xfrm>
          <a:prstGeom prst="line">
            <a:avLst/>
          </a:prstGeom>
          <a:ln w="9525">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ADE2B405-D51D-4673-A624-185DC3286F5A}"/>
              </a:ext>
            </a:extLst>
          </p:cNvPr>
          <p:cNvCxnSpPr>
            <a:cxnSpLocks/>
          </p:cNvCxnSpPr>
          <p:nvPr userDrawn="1"/>
        </p:nvCxnSpPr>
        <p:spPr>
          <a:xfrm>
            <a:off x="6096000" y="2168561"/>
            <a:ext cx="0" cy="4357472"/>
          </a:xfrm>
          <a:prstGeom prst="line">
            <a:avLst/>
          </a:prstGeom>
          <a:ln w="9525">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B92A4D8A-CE7A-467A-B304-A6F3CA0B99B6}"/>
              </a:ext>
            </a:extLst>
          </p:cNvPr>
          <p:cNvCxnSpPr>
            <a:cxnSpLocks/>
          </p:cNvCxnSpPr>
          <p:nvPr userDrawn="1"/>
        </p:nvCxnSpPr>
        <p:spPr>
          <a:xfrm>
            <a:off x="7514720" y="2168561"/>
            <a:ext cx="0" cy="4357472"/>
          </a:xfrm>
          <a:prstGeom prst="line">
            <a:avLst/>
          </a:prstGeom>
          <a:ln w="9525">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AC1F3566-8E1D-44F5-AA24-F498B183106D}"/>
              </a:ext>
            </a:extLst>
          </p:cNvPr>
          <p:cNvCxnSpPr>
            <a:cxnSpLocks/>
          </p:cNvCxnSpPr>
          <p:nvPr userDrawn="1"/>
        </p:nvCxnSpPr>
        <p:spPr>
          <a:xfrm flipH="1">
            <a:off x="8933440" y="2168561"/>
            <a:ext cx="19274" cy="4357472"/>
          </a:xfrm>
          <a:prstGeom prst="line">
            <a:avLst/>
          </a:prstGeom>
          <a:ln w="9525">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5" name="Rectangle 94">
            <a:extLst>
              <a:ext uri="{FF2B5EF4-FFF2-40B4-BE49-F238E27FC236}">
                <a16:creationId xmlns:a16="http://schemas.microsoft.com/office/drawing/2014/main" id="{40BA97DE-4B79-4C20-A793-8FA2AD9AFA96}"/>
              </a:ext>
            </a:extLst>
          </p:cNvPr>
          <p:cNvSpPr/>
          <p:nvPr userDrawn="1"/>
        </p:nvSpPr>
        <p:spPr bwMode="auto">
          <a:xfrm>
            <a:off x="253326" y="2256886"/>
            <a:ext cx="1204908" cy="964431"/>
          </a:xfrm>
          <a:prstGeom prst="rect">
            <a:avLst/>
          </a:prstGeom>
          <a:solidFill>
            <a:srgbClr val="D83B01">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endParaRPr>
          </a:p>
        </p:txBody>
      </p:sp>
      <p:sp>
        <p:nvSpPr>
          <p:cNvPr id="96" name="Rectangle 95">
            <a:extLst>
              <a:ext uri="{FF2B5EF4-FFF2-40B4-BE49-F238E27FC236}">
                <a16:creationId xmlns:a16="http://schemas.microsoft.com/office/drawing/2014/main" id="{96FB77C1-04F7-4FE1-967B-72DDA9548F9F}"/>
              </a:ext>
            </a:extLst>
          </p:cNvPr>
          <p:cNvSpPr/>
          <p:nvPr userDrawn="1"/>
        </p:nvSpPr>
        <p:spPr bwMode="auto">
          <a:xfrm>
            <a:off x="253326" y="3337678"/>
            <a:ext cx="1204908" cy="964431"/>
          </a:xfrm>
          <a:prstGeom prst="rect">
            <a:avLst/>
          </a:prstGeom>
          <a:solidFill>
            <a:srgbClr val="D83B01">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endParaRPr>
          </a:p>
        </p:txBody>
      </p:sp>
      <p:sp>
        <p:nvSpPr>
          <p:cNvPr id="97" name="Rectangle 96">
            <a:extLst>
              <a:ext uri="{FF2B5EF4-FFF2-40B4-BE49-F238E27FC236}">
                <a16:creationId xmlns:a16="http://schemas.microsoft.com/office/drawing/2014/main" id="{D1F03488-4591-45CD-943C-F9DA79176005}"/>
              </a:ext>
            </a:extLst>
          </p:cNvPr>
          <p:cNvSpPr/>
          <p:nvPr userDrawn="1"/>
        </p:nvSpPr>
        <p:spPr bwMode="auto">
          <a:xfrm>
            <a:off x="253326" y="4440932"/>
            <a:ext cx="1204908" cy="964431"/>
          </a:xfrm>
          <a:prstGeom prst="rect">
            <a:avLst/>
          </a:prstGeom>
          <a:solidFill>
            <a:srgbClr val="D83B01">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endParaRPr>
          </a:p>
        </p:txBody>
      </p:sp>
      <p:sp>
        <p:nvSpPr>
          <p:cNvPr id="98" name="Rectangle 97">
            <a:extLst>
              <a:ext uri="{FF2B5EF4-FFF2-40B4-BE49-F238E27FC236}">
                <a16:creationId xmlns:a16="http://schemas.microsoft.com/office/drawing/2014/main" id="{27A6DDF9-83F3-41D1-B5B9-EE85CAA3596B}"/>
              </a:ext>
            </a:extLst>
          </p:cNvPr>
          <p:cNvSpPr/>
          <p:nvPr userDrawn="1"/>
        </p:nvSpPr>
        <p:spPr bwMode="auto">
          <a:xfrm>
            <a:off x="3231929" y="5523470"/>
            <a:ext cx="8559576" cy="964431"/>
          </a:xfrm>
          <a:prstGeom prst="rect">
            <a:avLst/>
          </a:prstGeom>
          <a:solidFill>
            <a:schemeClr val="bg1">
              <a:lumMod val="85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endParaRPr>
          </a:p>
        </p:txBody>
      </p:sp>
      <p:sp>
        <p:nvSpPr>
          <p:cNvPr id="99" name="Rectangle 98">
            <a:extLst>
              <a:ext uri="{FF2B5EF4-FFF2-40B4-BE49-F238E27FC236}">
                <a16:creationId xmlns:a16="http://schemas.microsoft.com/office/drawing/2014/main" id="{6F4FB307-DADA-40E8-84F7-FFD2002E9DFF}"/>
              </a:ext>
            </a:extLst>
          </p:cNvPr>
          <p:cNvSpPr/>
          <p:nvPr userDrawn="1"/>
        </p:nvSpPr>
        <p:spPr bwMode="auto">
          <a:xfrm>
            <a:off x="253326" y="5523470"/>
            <a:ext cx="1204908" cy="964431"/>
          </a:xfrm>
          <a:prstGeom prst="rect">
            <a:avLst/>
          </a:prstGeom>
          <a:solidFill>
            <a:srgbClr val="D83B01">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endParaRPr>
          </a:p>
        </p:txBody>
      </p:sp>
      <p:sp>
        <p:nvSpPr>
          <p:cNvPr id="100" name="Text Placeholder 3">
            <a:extLst>
              <a:ext uri="{FF2B5EF4-FFF2-40B4-BE49-F238E27FC236}">
                <a16:creationId xmlns:a16="http://schemas.microsoft.com/office/drawing/2014/main" id="{081165E0-6387-4CB2-AD29-3134CBE3536A}"/>
              </a:ext>
            </a:extLst>
          </p:cNvPr>
          <p:cNvSpPr>
            <a:spLocks noGrp="1"/>
          </p:cNvSpPr>
          <p:nvPr>
            <p:ph type="body" sz="quarter" idx="25"/>
          </p:nvPr>
        </p:nvSpPr>
        <p:spPr>
          <a:xfrm>
            <a:off x="290006" y="2295881"/>
            <a:ext cx="1160424" cy="902974"/>
          </a:xfrm>
        </p:spPr>
        <p:txBody>
          <a:bodyPr anchor="ctr">
            <a:normAutofit/>
          </a:bodyPr>
          <a:lstStyle>
            <a:lvl1pPr marL="0" indent="0" algn="ctr">
              <a:buNone/>
              <a:defRPr sz="1200" baseline="0">
                <a:solidFill>
                  <a:schemeClr val="bg1"/>
                </a:solidFill>
                <a:latin typeface="Segoe UI" panose="020B0502040204020203" pitchFamily="34" charset="0"/>
                <a:cs typeface="Segoe UI" panose="020B0502040204020203" pitchFamily="34" charset="0"/>
              </a:defRPr>
            </a:lvl1pPr>
          </a:lstStyle>
          <a:p>
            <a:pPr lvl="0"/>
            <a:endParaRPr lang="en-US" dirty="0"/>
          </a:p>
        </p:txBody>
      </p:sp>
      <p:sp>
        <p:nvSpPr>
          <p:cNvPr id="102" name="Text Placeholder 3">
            <a:extLst>
              <a:ext uri="{FF2B5EF4-FFF2-40B4-BE49-F238E27FC236}">
                <a16:creationId xmlns:a16="http://schemas.microsoft.com/office/drawing/2014/main" id="{CE24E2AB-0152-48BD-B270-196CFE29B895}"/>
              </a:ext>
            </a:extLst>
          </p:cNvPr>
          <p:cNvSpPr>
            <a:spLocks noGrp="1"/>
          </p:cNvSpPr>
          <p:nvPr>
            <p:ph type="body" sz="quarter" idx="42"/>
          </p:nvPr>
        </p:nvSpPr>
        <p:spPr>
          <a:xfrm>
            <a:off x="290005" y="3379508"/>
            <a:ext cx="1160424" cy="902974"/>
          </a:xfrm>
        </p:spPr>
        <p:txBody>
          <a:bodyPr anchor="ctr">
            <a:normAutofit/>
          </a:bodyPr>
          <a:lstStyle>
            <a:lvl1pPr marL="0" indent="0" algn="ctr">
              <a:buNone/>
              <a:defRPr sz="1200" baseline="0">
                <a:solidFill>
                  <a:schemeClr val="bg1"/>
                </a:solidFill>
                <a:latin typeface="Segoe UI" panose="020B0502040204020203" pitchFamily="34" charset="0"/>
                <a:cs typeface="Segoe UI" panose="020B0502040204020203" pitchFamily="34" charset="0"/>
              </a:defRPr>
            </a:lvl1pPr>
          </a:lstStyle>
          <a:p>
            <a:pPr lvl="0"/>
            <a:endParaRPr lang="en-US" dirty="0"/>
          </a:p>
        </p:txBody>
      </p:sp>
      <p:sp>
        <p:nvSpPr>
          <p:cNvPr id="103" name="Text Placeholder 3">
            <a:extLst>
              <a:ext uri="{FF2B5EF4-FFF2-40B4-BE49-F238E27FC236}">
                <a16:creationId xmlns:a16="http://schemas.microsoft.com/office/drawing/2014/main" id="{AEFCA83F-B4A7-4EF0-AD60-9CE5A9F5F801}"/>
              </a:ext>
            </a:extLst>
          </p:cNvPr>
          <p:cNvSpPr>
            <a:spLocks noGrp="1"/>
          </p:cNvSpPr>
          <p:nvPr>
            <p:ph type="body" sz="quarter" idx="43"/>
          </p:nvPr>
        </p:nvSpPr>
        <p:spPr>
          <a:xfrm>
            <a:off x="290004" y="4463135"/>
            <a:ext cx="1160424" cy="902974"/>
          </a:xfrm>
        </p:spPr>
        <p:txBody>
          <a:bodyPr anchor="ctr">
            <a:normAutofit/>
          </a:bodyPr>
          <a:lstStyle>
            <a:lvl1pPr marL="0" indent="0" algn="ctr">
              <a:buNone/>
              <a:defRPr sz="1200" baseline="0">
                <a:solidFill>
                  <a:schemeClr val="bg1"/>
                </a:solidFill>
                <a:latin typeface="Segoe UI" panose="020B0502040204020203" pitchFamily="34" charset="0"/>
                <a:cs typeface="Segoe UI" panose="020B0502040204020203" pitchFamily="34" charset="0"/>
              </a:defRPr>
            </a:lvl1pPr>
          </a:lstStyle>
          <a:p>
            <a:pPr lvl="0"/>
            <a:endParaRPr lang="en-US" dirty="0"/>
          </a:p>
        </p:txBody>
      </p:sp>
      <p:sp>
        <p:nvSpPr>
          <p:cNvPr id="104" name="Text Placeholder 3">
            <a:extLst>
              <a:ext uri="{FF2B5EF4-FFF2-40B4-BE49-F238E27FC236}">
                <a16:creationId xmlns:a16="http://schemas.microsoft.com/office/drawing/2014/main" id="{7A84C142-F396-4A8F-B602-AF31362D195A}"/>
              </a:ext>
            </a:extLst>
          </p:cNvPr>
          <p:cNvSpPr>
            <a:spLocks noGrp="1"/>
          </p:cNvSpPr>
          <p:nvPr>
            <p:ph type="body" sz="quarter" idx="44"/>
          </p:nvPr>
        </p:nvSpPr>
        <p:spPr>
          <a:xfrm>
            <a:off x="290003" y="5546762"/>
            <a:ext cx="1160424" cy="902974"/>
          </a:xfrm>
        </p:spPr>
        <p:txBody>
          <a:bodyPr anchor="ctr">
            <a:normAutofit/>
          </a:bodyPr>
          <a:lstStyle>
            <a:lvl1pPr marL="0" indent="0" algn="ctr">
              <a:buNone/>
              <a:defRPr sz="1200" baseline="0">
                <a:solidFill>
                  <a:schemeClr val="bg1"/>
                </a:solidFill>
                <a:latin typeface="Segoe UI" panose="020B0502040204020203" pitchFamily="34" charset="0"/>
                <a:cs typeface="Segoe UI" panose="020B0502040204020203" pitchFamily="34" charset="0"/>
              </a:defRPr>
            </a:lvl1pPr>
          </a:lstStyle>
          <a:p>
            <a:pPr lvl="0"/>
            <a:endParaRPr lang="en-US" dirty="0"/>
          </a:p>
        </p:txBody>
      </p:sp>
      <p:sp>
        <p:nvSpPr>
          <p:cNvPr id="132" name="Text Placeholder 3">
            <a:extLst>
              <a:ext uri="{FF2B5EF4-FFF2-40B4-BE49-F238E27FC236}">
                <a16:creationId xmlns:a16="http://schemas.microsoft.com/office/drawing/2014/main" id="{30C000FA-D7CF-4415-8973-C36E2D63FBB4}"/>
              </a:ext>
            </a:extLst>
          </p:cNvPr>
          <p:cNvSpPr>
            <a:spLocks noGrp="1"/>
          </p:cNvSpPr>
          <p:nvPr>
            <p:ph type="body" sz="quarter" idx="64" hasCustomPrompt="1"/>
          </p:nvPr>
        </p:nvSpPr>
        <p:spPr>
          <a:xfrm>
            <a:off x="3240187" y="1302338"/>
            <a:ext cx="4255349" cy="202775"/>
          </a:xfrm>
          <a:noFill/>
          <a:ln>
            <a:solidFill>
              <a:schemeClr val="bg2">
                <a:lumMod val="75000"/>
              </a:schemeClr>
            </a:solidFill>
          </a:ln>
        </p:spPr>
        <p:txBody>
          <a:bodyPr anchor="ctr">
            <a:noAutofit/>
          </a:bodyPr>
          <a:lstStyle>
            <a:lvl1pPr marL="0" indent="0" algn="ctr">
              <a:buNone/>
              <a:defRPr sz="1200" baseline="0">
                <a:solidFill>
                  <a:schemeClr val="bg2">
                    <a:lumMod val="10000"/>
                  </a:schemeClr>
                </a:solidFill>
                <a:latin typeface="Segoe UI" panose="020B0502040204020203" pitchFamily="34" charset="0"/>
                <a:cs typeface="Segoe UI" panose="020B0502040204020203" pitchFamily="34" charset="0"/>
              </a:defRPr>
            </a:lvl1pPr>
          </a:lstStyle>
          <a:p>
            <a:pPr lvl="0"/>
            <a:r>
              <a:rPr lang="en-US" dirty="0"/>
              <a:t>Cycle #</a:t>
            </a:r>
          </a:p>
        </p:txBody>
      </p:sp>
      <p:sp>
        <p:nvSpPr>
          <p:cNvPr id="136" name="Text Placeholder 3">
            <a:extLst>
              <a:ext uri="{FF2B5EF4-FFF2-40B4-BE49-F238E27FC236}">
                <a16:creationId xmlns:a16="http://schemas.microsoft.com/office/drawing/2014/main" id="{A7927124-3807-4AC0-A48C-36386DB31E49}"/>
              </a:ext>
            </a:extLst>
          </p:cNvPr>
          <p:cNvSpPr>
            <a:spLocks noGrp="1"/>
          </p:cNvSpPr>
          <p:nvPr>
            <p:ph type="body" sz="quarter" idx="65" hasCustomPrompt="1"/>
          </p:nvPr>
        </p:nvSpPr>
        <p:spPr>
          <a:xfrm>
            <a:off x="7514720" y="1302338"/>
            <a:ext cx="4255349" cy="202775"/>
          </a:xfrm>
          <a:noFill/>
          <a:ln>
            <a:solidFill>
              <a:schemeClr val="bg2">
                <a:lumMod val="75000"/>
              </a:schemeClr>
            </a:solidFill>
          </a:ln>
        </p:spPr>
        <p:txBody>
          <a:bodyPr anchor="ctr">
            <a:noAutofit/>
          </a:bodyPr>
          <a:lstStyle>
            <a:lvl1pPr marL="0" indent="0" algn="ctr">
              <a:buNone/>
              <a:defRPr sz="1200" baseline="0">
                <a:solidFill>
                  <a:schemeClr val="bg2">
                    <a:lumMod val="10000"/>
                  </a:schemeClr>
                </a:solidFill>
                <a:latin typeface="Segoe UI" panose="020B0502040204020203" pitchFamily="34" charset="0"/>
                <a:cs typeface="Segoe UI" panose="020B0502040204020203" pitchFamily="34" charset="0"/>
              </a:defRPr>
            </a:lvl1pPr>
          </a:lstStyle>
          <a:p>
            <a:pPr lvl="0"/>
            <a:r>
              <a:rPr lang="en-US" dirty="0"/>
              <a:t>Cycle #</a:t>
            </a:r>
          </a:p>
        </p:txBody>
      </p:sp>
      <p:cxnSp>
        <p:nvCxnSpPr>
          <p:cNvPr id="29" name="Straight Connector 28">
            <a:extLst>
              <a:ext uri="{FF2B5EF4-FFF2-40B4-BE49-F238E27FC236}">
                <a16:creationId xmlns:a16="http://schemas.microsoft.com/office/drawing/2014/main" id="{05783291-5EF9-4E87-9881-2F9ABE624014}"/>
              </a:ext>
            </a:extLst>
          </p:cNvPr>
          <p:cNvCxnSpPr>
            <a:cxnSpLocks/>
          </p:cNvCxnSpPr>
          <p:nvPr userDrawn="1"/>
        </p:nvCxnSpPr>
        <p:spPr>
          <a:xfrm flipH="1">
            <a:off x="10352833" y="2219703"/>
            <a:ext cx="19274" cy="4357472"/>
          </a:xfrm>
          <a:prstGeom prst="line">
            <a:avLst/>
          </a:prstGeom>
          <a:ln w="9525">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C91862E3-66C5-4A81-8320-F20EE1ECEA7A}"/>
              </a:ext>
            </a:extLst>
          </p:cNvPr>
          <p:cNvSpPr>
            <a:spLocks noGrp="1"/>
          </p:cNvSpPr>
          <p:nvPr>
            <p:ph type="body" sz="quarter" idx="66" hasCustomPrompt="1"/>
          </p:nvPr>
        </p:nvSpPr>
        <p:spPr>
          <a:xfrm>
            <a:off x="4675053" y="1593683"/>
            <a:ext cx="1385618" cy="537450"/>
          </a:xfrm>
          <a:noFill/>
        </p:spPr>
        <p:txBody>
          <a:bodyPr anchor="ctr">
            <a:normAutofit/>
          </a:bodyPr>
          <a:lstStyle>
            <a:lvl1pPr marL="0" indent="0" algn="ctr">
              <a:buNone/>
              <a:defRPr sz="1200" baseline="0">
                <a:solidFill>
                  <a:schemeClr val="bg1"/>
                </a:solidFill>
                <a:latin typeface="Segoe UI" panose="020B0502040204020203" pitchFamily="34" charset="0"/>
                <a:cs typeface="Segoe UI" panose="020B0502040204020203" pitchFamily="34" charset="0"/>
              </a:defRPr>
            </a:lvl1pPr>
          </a:lstStyle>
          <a:p>
            <a:pPr lvl="0"/>
            <a:r>
              <a:rPr lang="en-US" dirty="0"/>
              <a:t>Month</a:t>
            </a:r>
          </a:p>
        </p:txBody>
      </p:sp>
      <p:sp>
        <p:nvSpPr>
          <p:cNvPr id="31" name="Text Placeholder 3">
            <a:extLst>
              <a:ext uri="{FF2B5EF4-FFF2-40B4-BE49-F238E27FC236}">
                <a16:creationId xmlns:a16="http://schemas.microsoft.com/office/drawing/2014/main" id="{39ED896A-A814-461D-BE4F-F7484BA412DF}"/>
              </a:ext>
            </a:extLst>
          </p:cNvPr>
          <p:cNvSpPr>
            <a:spLocks noGrp="1"/>
          </p:cNvSpPr>
          <p:nvPr>
            <p:ph type="body" sz="quarter" idx="67" hasCustomPrompt="1"/>
          </p:nvPr>
        </p:nvSpPr>
        <p:spPr>
          <a:xfrm>
            <a:off x="6092289" y="1593683"/>
            <a:ext cx="1385618" cy="537450"/>
          </a:xfrm>
          <a:noFill/>
        </p:spPr>
        <p:txBody>
          <a:bodyPr anchor="ctr">
            <a:normAutofit/>
          </a:bodyPr>
          <a:lstStyle>
            <a:lvl1pPr marL="0" indent="0" algn="ctr">
              <a:buNone/>
              <a:defRPr sz="1200" baseline="0">
                <a:solidFill>
                  <a:schemeClr val="bg1"/>
                </a:solidFill>
                <a:latin typeface="Segoe UI" panose="020B0502040204020203" pitchFamily="34" charset="0"/>
                <a:cs typeface="Segoe UI" panose="020B0502040204020203" pitchFamily="34" charset="0"/>
              </a:defRPr>
            </a:lvl1pPr>
          </a:lstStyle>
          <a:p>
            <a:pPr lvl="0"/>
            <a:r>
              <a:rPr lang="en-US" dirty="0"/>
              <a:t>Month</a:t>
            </a:r>
          </a:p>
        </p:txBody>
      </p:sp>
      <p:sp>
        <p:nvSpPr>
          <p:cNvPr id="32" name="Text Placeholder 3">
            <a:extLst>
              <a:ext uri="{FF2B5EF4-FFF2-40B4-BE49-F238E27FC236}">
                <a16:creationId xmlns:a16="http://schemas.microsoft.com/office/drawing/2014/main" id="{9E9171CC-BEAA-47BF-B6AA-CF6CF7C203CA}"/>
              </a:ext>
            </a:extLst>
          </p:cNvPr>
          <p:cNvSpPr>
            <a:spLocks noGrp="1"/>
          </p:cNvSpPr>
          <p:nvPr>
            <p:ph type="body" sz="quarter" idx="68" hasCustomPrompt="1"/>
          </p:nvPr>
        </p:nvSpPr>
        <p:spPr>
          <a:xfrm>
            <a:off x="7529197" y="1593683"/>
            <a:ext cx="1335438" cy="537450"/>
          </a:xfrm>
          <a:noFill/>
        </p:spPr>
        <p:txBody>
          <a:bodyPr anchor="ctr">
            <a:normAutofit/>
          </a:bodyPr>
          <a:lstStyle>
            <a:lvl1pPr marL="0" indent="0" algn="ctr">
              <a:buNone/>
              <a:defRPr sz="1200" baseline="0">
                <a:solidFill>
                  <a:schemeClr val="bg1"/>
                </a:solidFill>
                <a:latin typeface="Segoe UI" panose="020B0502040204020203" pitchFamily="34" charset="0"/>
                <a:cs typeface="Segoe UI" panose="020B0502040204020203" pitchFamily="34" charset="0"/>
              </a:defRPr>
            </a:lvl1pPr>
          </a:lstStyle>
          <a:p>
            <a:pPr lvl="0"/>
            <a:r>
              <a:rPr lang="en-US" dirty="0"/>
              <a:t>Month</a:t>
            </a:r>
          </a:p>
        </p:txBody>
      </p:sp>
      <p:sp>
        <p:nvSpPr>
          <p:cNvPr id="33" name="Text Placeholder 3">
            <a:extLst>
              <a:ext uri="{FF2B5EF4-FFF2-40B4-BE49-F238E27FC236}">
                <a16:creationId xmlns:a16="http://schemas.microsoft.com/office/drawing/2014/main" id="{582D966F-512D-4B74-BEB6-4FD3571480EF}"/>
              </a:ext>
            </a:extLst>
          </p:cNvPr>
          <p:cNvSpPr>
            <a:spLocks noGrp="1"/>
          </p:cNvSpPr>
          <p:nvPr>
            <p:ph type="body" sz="quarter" idx="69" hasCustomPrompt="1"/>
          </p:nvPr>
        </p:nvSpPr>
        <p:spPr>
          <a:xfrm>
            <a:off x="8967215" y="1593683"/>
            <a:ext cx="1385618" cy="537450"/>
          </a:xfrm>
          <a:noFill/>
        </p:spPr>
        <p:txBody>
          <a:bodyPr anchor="ctr">
            <a:normAutofit/>
          </a:bodyPr>
          <a:lstStyle>
            <a:lvl1pPr marL="0" indent="0" algn="ctr">
              <a:buNone/>
              <a:defRPr sz="1200" baseline="0">
                <a:solidFill>
                  <a:schemeClr val="bg1"/>
                </a:solidFill>
                <a:latin typeface="Segoe UI" panose="020B0502040204020203" pitchFamily="34" charset="0"/>
                <a:cs typeface="Segoe UI" panose="020B0502040204020203" pitchFamily="34" charset="0"/>
              </a:defRPr>
            </a:lvl1pPr>
          </a:lstStyle>
          <a:p>
            <a:pPr lvl="0"/>
            <a:r>
              <a:rPr lang="en-US" dirty="0"/>
              <a:t>Month</a:t>
            </a:r>
          </a:p>
        </p:txBody>
      </p:sp>
      <p:sp>
        <p:nvSpPr>
          <p:cNvPr id="35" name="Text Placeholder 3">
            <a:extLst>
              <a:ext uri="{FF2B5EF4-FFF2-40B4-BE49-F238E27FC236}">
                <a16:creationId xmlns:a16="http://schemas.microsoft.com/office/drawing/2014/main" id="{26F78E8D-FE5E-4C47-8B05-86CA3E38C516}"/>
              </a:ext>
            </a:extLst>
          </p:cNvPr>
          <p:cNvSpPr>
            <a:spLocks noGrp="1"/>
          </p:cNvSpPr>
          <p:nvPr>
            <p:ph type="body" sz="quarter" idx="70" hasCustomPrompt="1"/>
          </p:nvPr>
        </p:nvSpPr>
        <p:spPr>
          <a:xfrm>
            <a:off x="10384451" y="1593683"/>
            <a:ext cx="1385618" cy="537450"/>
          </a:xfrm>
          <a:noFill/>
        </p:spPr>
        <p:txBody>
          <a:bodyPr anchor="ctr">
            <a:normAutofit/>
          </a:bodyPr>
          <a:lstStyle>
            <a:lvl1pPr marL="0" indent="0" algn="ctr">
              <a:buNone/>
              <a:defRPr sz="1200" baseline="0">
                <a:solidFill>
                  <a:schemeClr val="bg1"/>
                </a:solidFill>
                <a:latin typeface="Segoe UI" panose="020B0502040204020203" pitchFamily="34" charset="0"/>
                <a:cs typeface="Segoe UI" panose="020B0502040204020203" pitchFamily="34" charset="0"/>
              </a:defRPr>
            </a:lvl1pPr>
          </a:lstStyle>
          <a:p>
            <a:pPr lvl="0"/>
            <a:r>
              <a:rPr lang="en-US" dirty="0"/>
              <a:t>Month</a:t>
            </a:r>
          </a:p>
        </p:txBody>
      </p:sp>
      <p:sp>
        <p:nvSpPr>
          <p:cNvPr id="41" name="Text Placeholder 3">
            <a:extLst>
              <a:ext uri="{FF2B5EF4-FFF2-40B4-BE49-F238E27FC236}">
                <a16:creationId xmlns:a16="http://schemas.microsoft.com/office/drawing/2014/main" id="{6FDA94F5-8F2C-4D9B-AAD8-69A62E10CB32}"/>
              </a:ext>
            </a:extLst>
          </p:cNvPr>
          <p:cNvSpPr>
            <a:spLocks noGrp="1"/>
          </p:cNvSpPr>
          <p:nvPr>
            <p:ph type="body" sz="quarter" idx="32"/>
          </p:nvPr>
        </p:nvSpPr>
        <p:spPr>
          <a:xfrm>
            <a:off x="1494915" y="2269956"/>
            <a:ext cx="1689720" cy="949615"/>
          </a:xfrm>
        </p:spPr>
        <p:txBody>
          <a:bodyPr lIns="91440" rIns="91440">
            <a:normAutofit/>
          </a:bodyPr>
          <a:lstStyle>
            <a:lvl1pPr marL="91440" indent="-91440">
              <a:spcBef>
                <a:spcPts val="0"/>
              </a:spcBef>
              <a:defRPr sz="1000">
                <a:solidFill>
                  <a:srgbClr val="727272"/>
                </a:solidFill>
                <a:latin typeface="Segoe UI" panose="020B0502040204020203" pitchFamily="34" charset="0"/>
                <a:cs typeface="Segoe UI" panose="020B0502040204020203" pitchFamily="34" charset="0"/>
              </a:defRPr>
            </a:lvl1pPr>
          </a:lstStyle>
          <a:p>
            <a:pPr lvl="0"/>
            <a:endParaRPr lang="en-US" dirty="0"/>
          </a:p>
        </p:txBody>
      </p:sp>
      <p:sp>
        <p:nvSpPr>
          <p:cNvPr id="42" name="Text Placeholder 3">
            <a:extLst>
              <a:ext uri="{FF2B5EF4-FFF2-40B4-BE49-F238E27FC236}">
                <a16:creationId xmlns:a16="http://schemas.microsoft.com/office/drawing/2014/main" id="{CEFBB52C-2D85-4448-B0E9-873AC0F595D6}"/>
              </a:ext>
            </a:extLst>
          </p:cNvPr>
          <p:cNvSpPr>
            <a:spLocks noGrp="1"/>
          </p:cNvSpPr>
          <p:nvPr>
            <p:ph type="body" sz="quarter" idx="71"/>
          </p:nvPr>
        </p:nvSpPr>
        <p:spPr>
          <a:xfrm>
            <a:off x="1494915" y="3345085"/>
            <a:ext cx="1689720" cy="949615"/>
          </a:xfrm>
        </p:spPr>
        <p:txBody>
          <a:bodyPr lIns="91440" rIns="91440">
            <a:normAutofit/>
          </a:bodyPr>
          <a:lstStyle>
            <a:lvl1pPr marL="91440" indent="-91440">
              <a:spcBef>
                <a:spcPts val="0"/>
              </a:spcBef>
              <a:defRPr sz="1000">
                <a:solidFill>
                  <a:srgbClr val="727272"/>
                </a:solidFill>
                <a:latin typeface="Segoe UI" panose="020B0502040204020203" pitchFamily="34" charset="0"/>
                <a:cs typeface="Segoe UI" panose="020B0502040204020203" pitchFamily="34" charset="0"/>
              </a:defRPr>
            </a:lvl1pPr>
          </a:lstStyle>
          <a:p>
            <a:pPr lvl="0"/>
            <a:endParaRPr lang="en-US" dirty="0"/>
          </a:p>
        </p:txBody>
      </p:sp>
      <p:sp>
        <p:nvSpPr>
          <p:cNvPr id="43" name="Text Placeholder 3">
            <a:extLst>
              <a:ext uri="{FF2B5EF4-FFF2-40B4-BE49-F238E27FC236}">
                <a16:creationId xmlns:a16="http://schemas.microsoft.com/office/drawing/2014/main" id="{021BD208-FAA0-49EA-AC04-19B3B08EB3D2}"/>
              </a:ext>
            </a:extLst>
          </p:cNvPr>
          <p:cNvSpPr>
            <a:spLocks noGrp="1"/>
          </p:cNvSpPr>
          <p:nvPr>
            <p:ph type="body" sz="quarter" idx="72"/>
          </p:nvPr>
        </p:nvSpPr>
        <p:spPr>
          <a:xfrm>
            <a:off x="1494915" y="4465198"/>
            <a:ext cx="1689720" cy="949615"/>
          </a:xfrm>
        </p:spPr>
        <p:txBody>
          <a:bodyPr lIns="91440" rIns="91440">
            <a:normAutofit/>
          </a:bodyPr>
          <a:lstStyle>
            <a:lvl1pPr marL="91440" indent="-91440">
              <a:spcBef>
                <a:spcPts val="0"/>
              </a:spcBef>
              <a:defRPr sz="1000">
                <a:solidFill>
                  <a:srgbClr val="727272"/>
                </a:solidFill>
                <a:latin typeface="Segoe UI" panose="020B0502040204020203" pitchFamily="34" charset="0"/>
                <a:cs typeface="Segoe UI" panose="020B0502040204020203" pitchFamily="34" charset="0"/>
              </a:defRPr>
            </a:lvl1pPr>
          </a:lstStyle>
          <a:p>
            <a:pPr lvl="0"/>
            <a:endParaRPr lang="en-US" dirty="0"/>
          </a:p>
        </p:txBody>
      </p:sp>
      <p:sp>
        <p:nvSpPr>
          <p:cNvPr id="44" name="Text Placeholder 3">
            <a:extLst>
              <a:ext uri="{FF2B5EF4-FFF2-40B4-BE49-F238E27FC236}">
                <a16:creationId xmlns:a16="http://schemas.microsoft.com/office/drawing/2014/main" id="{4350FFC5-0289-40BE-8AB8-28605A503093}"/>
              </a:ext>
            </a:extLst>
          </p:cNvPr>
          <p:cNvSpPr>
            <a:spLocks noGrp="1"/>
          </p:cNvSpPr>
          <p:nvPr>
            <p:ph type="body" sz="quarter" idx="73"/>
          </p:nvPr>
        </p:nvSpPr>
        <p:spPr>
          <a:xfrm>
            <a:off x="1494915" y="5523441"/>
            <a:ext cx="1689720" cy="949615"/>
          </a:xfrm>
        </p:spPr>
        <p:txBody>
          <a:bodyPr lIns="91440" rIns="91440">
            <a:normAutofit/>
          </a:bodyPr>
          <a:lstStyle>
            <a:lvl1pPr marL="91440" indent="-91440">
              <a:spcBef>
                <a:spcPts val="0"/>
              </a:spcBef>
              <a:defRPr sz="1000">
                <a:solidFill>
                  <a:srgbClr val="727272"/>
                </a:solidFill>
                <a:latin typeface="Segoe UI" panose="020B0502040204020203" pitchFamily="34" charset="0"/>
                <a:cs typeface="Segoe UI" panose="020B0502040204020203" pitchFamily="34" charset="0"/>
              </a:defRPr>
            </a:lvl1pPr>
          </a:lstStyle>
          <a:p>
            <a:pPr lvl="0"/>
            <a:endParaRPr lang="en-US" dirty="0"/>
          </a:p>
        </p:txBody>
      </p:sp>
      <p:sp>
        <p:nvSpPr>
          <p:cNvPr id="36" name="Rectangle 35">
            <a:extLst>
              <a:ext uri="{FF2B5EF4-FFF2-40B4-BE49-F238E27FC236}">
                <a16:creationId xmlns:a16="http://schemas.microsoft.com/office/drawing/2014/main" id="{B1A801E7-B268-4219-8F03-5CE38B4C2E4E}"/>
              </a:ext>
            </a:extLst>
          </p:cNvPr>
          <p:cNvSpPr/>
          <p:nvPr userDrawn="1"/>
        </p:nvSpPr>
        <p:spPr>
          <a:xfrm>
            <a:off x="0" y="6787768"/>
            <a:ext cx="12191999" cy="91648"/>
          </a:xfrm>
          <a:prstGeom prst="rect">
            <a:avLst/>
          </a:prstGeom>
          <a:solidFill>
            <a:srgbClr val="D83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3390557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1_Blank">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A3CEADD1-DA9E-4C85-9F4B-986F4C2445A7}"/>
              </a:ext>
            </a:extLst>
          </p:cNvPr>
          <p:cNvSpPr>
            <a:spLocks noGrp="1"/>
          </p:cNvSpPr>
          <p:nvPr>
            <p:ph type="title" hasCustomPrompt="1"/>
          </p:nvPr>
        </p:nvSpPr>
        <p:spPr>
          <a:xfrm>
            <a:off x="269241" y="289513"/>
            <a:ext cx="11655840" cy="899665"/>
          </a:xfrm>
        </p:spPr>
        <p:txBody>
          <a:bodyPr/>
          <a:lstStyle>
            <a:lvl1pPr>
              <a:defRPr/>
            </a:lvl1pPr>
          </a:lstStyle>
          <a:p>
            <a:r>
              <a:rPr lang="en-US" dirty="0"/>
              <a:t>Office Campaign Cycle Brief Overview</a:t>
            </a:r>
          </a:p>
        </p:txBody>
      </p:sp>
      <p:sp>
        <p:nvSpPr>
          <p:cNvPr id="37" name="Rectangle 36">
            <a:extLst>
              <a:ext uri="{FF2B5EF4-FFF2-40B4-BE49-F238E27FC236}">
                <a16:creationId xmlns:a16="http://schemas.microsoft.com/office/drawing/2014/main" id="{7F5FC4CA-F902-4A26-BD1B-64827EA99C8B}"/>
              </a:ext>
            </a:extLst>
          </p:cNvPr>
          <p:cNvSpPr/>
          <p:nvPr userDrawn="1"/>
        </p:nvSpPr>
        <p:spPr>
          <a:xfrm>
            <a:off x="0" y="6787768"/>
            <a:ext cx="12191999" cy="91648"/>
          </a:xfrm>
          <a:prstGeom prst="rect">
            <a:avLst/>
          </a:prstGeom>
          <a:solidFill>
            <a:srgbClr val="D83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3" name="Rectangle 32">
            <a:extLst>
              <a:ext uri="{FF2B5EF4-FFF2-40B4-BE49-F238E27FC236}">
                <a16:creationId xmlns:a16="http://schemas.microsoft.com/office/drawing/2014/main" id="{E18E5511-A6E2-4D54-BC4C-9B6D330FA49E}"/>
              </a:ext>
            </a:extLst>
          </p:cNvPr>
          <p:cNvSpPr/>
          <p:nvPr userDrawn="1"/>
        </p:nvSpPr>
        <p:spPr bwMode="auto">
          <a:xfrm>
            <a:off x="269241" y="1587700"/>
            <a:ext cx="1387579" cy="2417623"/>
          </a:xfrm>
          <a:prstGeom prst="rect">
            <a:avLst/>
          </a:prstGeom>
          <a:solidFill>
            <a:srgbClr val="D83B01">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endParaRPr>
          </a:p>
        </p:txBody>
      </p:sp>
      <p:sp>
        <p:nvSpPr>
          <p:cNvPr id="39" name="Text Placeholder 3">
            <a:extLst>
              <a:ext uri="{FF2B5EF4-FFF2-40B4-BE49-F238E27FC236}">
                <a16:creationId xmlns:a16="http://schemas.microsoft.com/office/drawing/2014/main" id="{16810117-0B0F-41B8-9BF5-EC20F48A6F8E}"/>
              </a:ext>
            </a:extLst>
          </p:cNvPr>
          <p:cNvSpPr>
            <a:spLocks noGrp="1"/>
          </p:cNvSpPr>
          <p:nvPr>
            <p:ph type="body" sz="quarter" idx="56" hasCustomPrompt="1"/>
          </p:nvPr>
        </p:nvSpPr>
        <p:spPr>
          <a:xfrm>
            <a:off x="305922" y="1587700"/>
            <a:ext cx="1336351" cy="2263565"/>
          </a:xfrm>
        </p:spPr>
        <p:txBody>
          <a:bodyPr anchor="ctr">
            <a:normAutofit/>
          </a:bodyPr>
          <a:lstStyle>
            <a:lvl1pPr marL="0" indent="0" algn="ctr">
              <a:buNone/>
              <a:defRPr sz="1200" baseline="0">
                <a:solidFill>
                  <a:schemeClr val="bg1"/>
                </a:solidFill>
                <a:latin typeface="Segoe UI" panose="020B0502040204020203" pitchFamily="34" charset="0"/>
                <a:cs typeface="Segoe UI" panose="020B0502040204020203" pitchFamily="34" charset="0"/>
              </a:defRPr>
            </a:lvl1pPr>
          </a:lstStyle>
          <a:p>
            <a:pPr lvl="0"/>
            <a:r>
              <a:rPr lang="en-US" dirty="0"/>
              <a:t>Campaign Overview</a:t>
            </a:r>
          </a:p>
        </p:txBody>
      </p:sp>
      <p:sp>
        <p:nvSpPr>
          <p:cNvPr id="48" name="Text Placeholder 3">
            <a:extLst>
              <a:ext uri="{FF2B5EF4-FFF2-40B4-BE49-F238E27FC236}">
                <a16:creationId xmlns:a16="http://schemas.microsoft.com/office/drawing/2014/main" id="{43BC7809-3F48-40B3-9000-3E316237C245}"/>
              </a:ext>
            </a:extLst>
          </p:cNvPr>
          <p:cNvSpPr>
            <a:spLocks noGrp="1"/>
          </p:cNvSpPr>
          <p:nvPr>
            <p:ph type="body" sz="quarter" idx="57" hasCustomPrompt="1"/>
          </p:nvPr>
        </p:nvSpPr>
        <p:spPr>
          <a:xfrm>
            <a:off x="1746909" y="1583595"/>
            <a:ext cx="4063968" cy="2380482"/>
          </a:xfrm>
          <a:ln>
            <a:solidFill>
              <a:schemeClr val="bg2">
                <a:lumMod val="90000"/>
              </a:schemeClr>
            </a:solidFill>
          </a:ln>
        </p:spPr>
        <p:txBody>
          <a:bodyPr lIns="91440" rIns="91440">
            <a:normAutofit/>
          </a:bodyPr>
          <a:lstStyle>
            <a:lvl1pPr marL="91440" indent="-91440">
              <a:spcBef>
                <a:spcPts val="0"/>
              </a:spcBef>
              <a:defRPr sz="1200">
                <a:solidFill>
                  <a:srgbClr val="727272"/>
                </a:solidFill>
                <a:latin typeface="Segoe UI" panose="020B0502040204020203" pitchFamily="34" charset="0"/>
                <a:cs typeface="Segoe UI" panose="020B0502040204020203" pitchFamily="34" charset="0"/>
              </a:defRPr>
            </a:lvl1pPr>
          </a:lstStyle>
          <a:p>
            <a:r>
              <a:rPr lang="en-US" dirty="0"/>
              <a:t>Overview of campaign and supporting insights</a:t>
            </a:r>
          </a:p>
        </p:txBody>
      </p:sp>
      <p:sp>
        <p:nvSpPr>
          <p:cNvPr id="49" name="Rectangle 48">
            <a:extLst>
              <a:ext uri="{FF2B5EF4-FFF2-40B4-BE49-F238E27FC236}">
                <a16:creationId xmlns:a16="http://schemas.microsoft.com/office/drawing/2014/main" id="{EB6EAA28-6444-4E32-9B8B-1EF9EC4BD74B}"/>
              </a:ext>
            </a:extLst>
          </p:cNvPr>
          <p:cNvSpPr/>
          <p:nvPr userDrawn="1"/>
        </p:nvSpPr>
        <p:spPr bwMode="auto">
          <a:xfrm>
            <a:off x="269241" y="4095718"/>
            <a:ext cx="1387579" cy="2417623"/>
          </a:xfrm>
          <a:prstGeom prst="rect">
            <a:avLst/>
          </a:prstGeom>
          <a:solidFill>
            <a:srgbClr val="D83B01">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endParaRPr>
          </a:p>
        </p:txBody>
      </p:sp>
      <p:sp>
        <p:nvSpPr>
          <p:cNvPr id="50" name="Text Placeholder 3">
            <a:extLst>
              <a:ext uri="{FF2B5EF4-FFF2-40B4-BE49-F238E27FC236}">
                <a16:creationId xmlns:a16="http://schemas.microsoft.com/office/drawing/2014/main" id="{BC6B8B48-023F-43FA-933A-8595BED0D8FD}"/>
              </a:ext>
            </a:extLst>
          </p:cNvPr>
          <p:cNvSpPr>
            <a:spLocks noGrp="1"/>
          </p:cNvSpPr>
          <p:nvPr>
            <p:ph type="body" sz="quarter" idx="58" hasCustomPrompt="1"/>
          </p:nvPr>
        </p:nvSpPr>
        <p:spPr>
          <a:xfrm>
            <a:off x="305922" y="4095718"/>
            <a:ext cx="1336351" cy="2263565"/>
          </a:xfrm>
        </p:spPr>
        <p:txBody>
          <a:bodyPr anchor="ctr">
            <a:normAutofit/>
          </a:bodyPr>
          <a:lstStyle>
            <a:lvl1pPr marL="0" indent="0" algn="ctr">
              <a:buNone/>
              <a:defRPr sz="1200" baseline="0">
                <a:solidFill>
                  <a:schemeClr val="bg1"/>
                </a:solidFill>
                <a:latin typeface="Segoe UI" panose="020B0502040204020203" pitchFamily="34" charset="0"/>
                <a:cs typeface="Segoe UI" panose="020B0502040204020203" pitchFamily="34" charset="0"/>
              </a:defRPr>
            </a:lvl1pPr>
          </a:lstStyle>
          <a:p>
            <a:pPr lvl="0"/>
            <a:r>
              <a:rPr lang="en-US" dirty="0"/>
              <a:t>Target </a:t>
            </a:r>
            <a:br>
              <a:rPr lang="en-US" dirty="0"/>
            </a:br>
            <a:r>
              <a:rPr lang="en-US" dirty="0"/>
              <a:t>Market</a:t>
            </a:r>
          </a:p>
        </p:txBody>
      </p:sp>
      <p:sp>
        <p:nvSpPr>
          <p:cNvPr id="51" name="Text Placeholder 3">
            <a:extLst>
              <a:ext uri="{FF2B5EF4-FFF2-40B4-BE49-F238E27FC236}">
                <a16:creationId xmlns:a16="http://schemas.microsoft.com/office/drawing/2014/main" id="{DA90DF5F-B83A-40A2-BA6B-6063DDA0D56D}"/>
              </a:ext>
            </a:extLst>
          </p:cNvPr>
          <p:cNvSpPr>
            <a:spLocks noGrp="1"/>
          </p:cNvSpPr>
          <p:nvPr>
            <p:ph type="body" sz="quarter" idx="59" hasCustomPrompt="1"/>
          </p:nvPr>
        </p:nvSpPr>
        <p:spPr>
          <a:xfrm>
            <a:off x="1746909" y="4091613"/>
            <a:ext cx="4063968" cy="2380482"/>
          </a:xfrm>
          <a:ln>
            <a:solidFill>
              <a:schemeClr val="bg2">
                <a:lumMod val="90000"/>
              </a:schemeClr>
            </a:solidFill>
          </a:ln>
        </p:spPr>
        <p:txBody>
          <a:bodyPr lIns="91440" rIns="91440">
            <a:normAutofit/>
          </a:bodyPr>
          <a:lstStyle>
            <a:lvl1pPr marL="91440" indent="-91440">
              <a:spcBef>
                <a:spcPts val="0"/>
              </a:spcBef>
              <a:defRPr sz="1200">
                <a:solidFill>
                  <a:srgbClr val="727272"/>
                </a:solidFill>
                <a:latin typeface="Segoe UI" panose="020B0502040204020203" pitchFamily="34" charset="0"/>
                <a:cs typeface="Segoe UI" panose="020B0502040204020203" pitchFamily="34" charset="0"/>
              </a:defRPr>
            </a:lvl1pPr>
          </a:lstStyle>
          <a:p>
            <a:pPr lvl="0"/>
            <a:r>
              <a:rPr lang="en-US" dirty="0"/>
              <a:t>Audience</a:t>
            </a:r>
          </a:p>
        </p:txBody>
      </p:sp>
      <p:cxnSp>
        <p:nvCxnSpPr>
          <p:cNvPr id="52" name="Straight Connector 51">
            <a:extLst>
              <a:ext uri="{FF2B5EF4-FFF2-40B4-BE49-F238E27FC236}">
                <a16:creationId xmlns:a16="http://schemas.microsoft.com/office/drawing/2014/main" id="{DEDD6FFD-D6AA-4689-8FC7-FE766A17E928}"/>
              </a:ext>
            </a:extLst>
          </p:cNvPr>
          <p:cNvCxnSpPr>
            <a:cxnSpLocks/>
          </p:cNvCxnSpPr>
          <p:nvPr userDrawn="1"/>
        </p:nvCxnSpPr>
        <p:spPr>
          <a:xfrm>
            <a:off x="6095999" y="1542197"/>
            <a:ext cx="0" cy="4929898"/>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7057C173-D9F1-4947-8692-E7D09566D9B8}"/>
              </a:ext>
            </a:extLst>
          </p:cNvPr>
          <p:cNvSpPr/>
          <p:nvPr userDrawn="1"/>
        </p:nvSpPr>
        <p:spPr bwMode="auto">
          <a:xfrm>
            <a:off x="6371733" y="1542198"/>
            <a:ext cx="1387579" cy="2421880"/>
          </a:xfrm>
          <a:prstGeom prst="rect">
            <a:avLst/>
          </a:prstGeom>
          <a:solidFill>
            <a:srgbClr val="D83B01">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endParaRPr>
          </a:p>
        </p:txBody>
      </p:sp>
      <p:sp>
        <p:nvSpPr>
          <p:cNvPr id="67" name="Text Placeholder 3">
            <a:extLst>
              <a:ext uri="{FF2B5EF4-FFF2-40B4-BE49-F238E27FC236}">
                <a16:creationId xmlns:a16="http://schemas.microsoft.com/office/drawing/2014/main" id="{D172D408-C537-4D47-9779-6C000CA6F2C6}"/>
              </a:ext>
            </a:extLst>
          </p:cNvPr>
          <p:cNvSpPr txBox="1">
            <a:spLocks/>
          </p:cNvSpPr>
          <p:nvPr userDrawn="1"/>
        </p:nvSpPr>
        <p:spPr>
          <a:xfrm>
            <a:off x="6408414" y="1542198"/>
            <a:ext cx="1336351" cy="2421880"/>
          </a:xfrm>
          <a:prstGeom prst="rect">
            <a:avLst/>
          </a:prstGeom>
        </p:spPr>
        <p:txBody>
          <a:bodyPr anchor="ctr">
            <a:normAutofit/>
          </a:bodyPr>
          <a:lstStyle>
            <a:lvl1pPr marL="0" marR="0" indent="0" algn="ctr" defTabSz="914093" rtl="0" eaLnBrk="1" fontAlgn="auto" latinLnBrk="0" hangingPunct="1">
              <a:lnSpc>
                <a:spcPct val="90000"/>
              </a:lnSpc>
              <a:spcBef>
                <a:spcPct val="20000"/>
              </a:spcBef>
              <a:spcAft>
                <a:spcPts val="0"/>
              </a:spcAft>
              <a:buClrTx/>
              <a:buSzPct val="90000"/>
              <a:buFont typeface="Arial" pitchFamily="34" charset="0"/>
              <a:buNone/>
              <a:tabLst/>
              <a:defRPr sz="1200" kern="1200" spc="0" baseline="0">
                <a:solidFill>
                  <a:schemeClr val="bg1"/>
                </a:solidFill>
                <a:latin typeface="Segoe UI" panose="020B0502040204020203" pitchFamily="34" charset="0"/>
                <a:ea typeface="+mn-ea"/>
                <a:cs typeface="Segoe UI" panose="020B0502040204020203" pitchFamily="34" charset="0"/>
              </a:defRPr>
            </a:lvl1pPr>
            <a:lvl2pPr marL="572519" marR="0" indent="-236475" algn="l" defTabSz="914093" rtl="0" eaLnBrk="1" fontAlgn="auto" latinLnBrk="0" hangingPunct="1">
              <a:lnSpc>
                <a:spcPct val="90000"/>
              </a:lnSpc>
              <a:spcBef>
                <a:spcPct val="20000"/>
              </a:spcBef>
              <a:spcAft>
                <a:spcPts val="0"/>
              </a:spcAft>
              <a:buClrTx/>
              <a:buSzPct val="90000"/>
              <a:buFont typeface="Arial" pitchFamily="34" charset="0"/>
              <a:buChar char="•"/>
              <a:tabLst/>
              <a:defRPr sz="2352" kern="1200" spc="0" baseline="0">
                <a:gradFill>
                  <a:gsLst>
                    <a:gs pos="1250">
                      <a:schemeClr val="tx1"/>
                    </a:gs>
                    <a:gs pos="100000">
                      <a:schemeClr val="tx1"/>
                    </a:gs>
                  </a:gsLst>
                  <a:lin ang="5400000" scaled="0"/>
                </a:gradFill>
                <a:latin typeface="+mn-lt"/>
                <a:ea typeface="+mn-ea"/>
                <a:cs typeface="+mn-cs"/>
              </a:defRPr>
            </a:lvl2pPr>
            <a:lvl3pPr marL="784103" marR="0" indent="-224030" algn="l" defTabSz="914093" rtl="0" eaLnBrk="1" fontAlgn="auto" latinLnBrk="0" hangingPunct="1">
              <a:lnSpc>
                <a:spcPct val="90000"/>
              </a:lnSpc>
              <a:spcBef>
                <a:spcPct val="20000"/>
              </a:spcBef>
              <a:spcAft>
                <a:spcPts val="0"/>
              </a:spcAft>
              <a:buClrTx/>
              <a:buSzPct val="90000"/>
              <a:buFont typeface="Arial" pitchFamily="34" charset="0"/>
              <a:buChar char="•"/>
              <a:tabLst/>
              <a:defRPr sz="1960" kern="1200" spc="0" baseline="0">
                <a:gradFill>
                  <a:gsLst>
                    <a:gs pos="1250">
                      <a:schemeClr val="tx1"/>
                    </a:gs>
                    <a:gs pos="100000">
                      <a:schemeClr val="tx1"/>
                    </a:gs>
                  </a:gsLst>
                  <a:lin ang="5400000" scaled="0"/>
                </a:gradFill>
                <a:latin typeface="+mn-lt"/>
                <a:ea typeface="+mn-ea"/>
                <a:cs typeface="+mn-cs"/>
              </a:defRPr>
            </a:lvl3pPr>
            <a:lvl4pPr marL="1008132" marR="0" indent="-224030" algn="l" defTabSz="914093"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gradFill>
                  <a:gsLst>
                    <a:gs pos="1250">
                      <a:schemeClr val="tx1"/>
                    </a:gs>
                    <a:gs pos="100000">
                      <a:schemeClr val="tx1"/>
                    </a:gs>
                  </a:gsLst>
                  <a:lin ang="5400000" scaled="0"/>
                </a:gradFill>
                <a:latin typeface="+mn-lt"/>
                <a:ea typeface="+mn-ea"/>
                <a:cs typeface="+mn-cs"/>
              </a:defRPr>
            </a:lvl4pPr>
            <a:lvl5pPr marL="1232161" marR="0" indent="-224030" algn="l" defTabSz="914093"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gradFill>
                  <a:gsLst>
                    <a:gs pos="1250">
                      <a:schemeClr val="tx1"/>
                    </a:gs>
                    <a:gs pos="100000">
                      <a:schemeClr val="tx1"/>
                    </a:gs>
                  </a:gsLst>
                  <a:lin ang="5400000" scaled="0"/>
                </a:gradFill>
                <a:latin typeface="+mn-lt"/>
                <a:ea typeface="+mn-ea"/>
                <a:cs typeface="+mn-cs"/>
              </a:defRPr>
            </a:lvl5pPr>
            <a:lvl6pPr marL="2513755" indent="-228523" algn="l" defTabSz="914093"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0801" indent="-228523" algn="l" defTabSz="914093"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7848" indent="-228523" algn="l" defTabSz="914093"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4895" indent="-228523" algn="l" defTabSz="914093" rtl="0" eaLnBrk="1" latinLnBrk="0" hangingPunct="1">
              <a:spcBef>
                <a:spcPct val="20000"/>
              </a:spcBef>
              <a:buFont typeface="Arial" pitchFamily="34" charset="0"/>
              <a:buChar char="•"/>
              <a:defRPr sz="1960" kern="1200">
                <a:solidFill>
                  <a:schemeClr val="tx1"/>
                </a:solidFill>
                <a:latin typeface="+mn-lt"/>
                <a:ea typeface="+mn-ea"/>
                <a:cs typeface="+mn-cs"/>
              </a:defRPr>
            </a:lvl9pPr>
          </a:lstStyle>
          <a:p>
            <a:r>
              <a:rPr lang="en-US"/>
              <a:t>Messaging Guidance</a:t>
            </a:r>
            <a:endParaRPr lang="en-US" dirty="0"/>
          </a:p>
        </p:txBody>
      </p:sp>
      <p:sp>
        <p:nvSpPr>
          <p:cNvPr id="71" name="Rectangle 70">
            <a:extLst>
              <a:ext uri="{FF2B5EF4-FFF2-40B4-BE49-F238E27FC236}">
                <a16:creationId xmlns:a16="http://schemas.microsoft.com/office/drawing/2014/main" id="{4255A7C3-9592-4FCA-93FD-1CBD7641B97E}"/>
              </a:ext>
            </a:extLst>
          </p:cNvPr>
          <p:cNvSpPr/>
          <p:nvPr userDrawn="1"/>
        </p:nvSpPr>
        <p:spPr bwMode="auto">
          <a:xfrm>
            <a:off x="6381122" y="4050215"/>
            <a:ext cx="1387579" cy="2421880"/>
          </a:xfrm>
          <a:prstGeom prst="rect">
            <a:avLst/>
          </a:prstGeom>
          <a:solidFill>
            <a:srgbClr val="D83B01">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endParaRPr>
          </a:p>
        </p:txBody>
      </p:sp>
      <p:sp>
        <p:nvSpPr>
          <p:cNvPr id="73" name="Text Placeholder 3">
            <a:extLst>
              <a:ext uri="{FF2B5EF4-FFF2-40B4-BE49-F238E27FC236}">
                <a16:creationId xmlns:a16="http://schemas.microsoft.com/office/drawing/2014/main" id="{33B078B1-5B78-4D15-8463-F696D900A03F}"/>
              </a:ext>
            </a:extLst>
          </p:cNvPr>
          <p:cNvSpPr txBox="1">
            <a:spLocks/>
          </p:cNvSpPr>
          <p:nvPr userDrawn="1"/>
        </p:nvSpPr>
        <p:spPr>
          <a:xfrm>
            <a:off x="6417803" y="4050215"/>
            <a:ext cx="1336351" cy="2421880"/>
          </a:xfrm>
          <a:prstGeom prst="rect">
            <a:avLst/>
          </a:prstGeom>
        </p:spPr>
        <p:txBody>
          <a:bodyPr anchor="ctr">
            <a:normAutofit/>
          </a:bodyPr>
          <a:lstStyle>
            <a:lvl1pPr marL="0" marR="0" indent="0" algn="ctr" defTabSz="914093" rtl="0" eaLnBrk="1" fontAlgn="auto" latinLnBrk="0" hangingPunct="1">
              <a:lnSpc>
                <a:spcPct val="90000"/>
              </a:lnSpc>
              <a:spcBef>
                <a:spcPct val="20000"/>
              </a:spcBef>
              <a:spcAft>
                <a:spcPts val="0"/>
              </a:spcAft>
              <a:buClrTx/>
              <a:buSzPct val="90000"/>
              <a:buFont typeface="Arial" pitchFamily="34" charset="0"/>
              <a:buNone/>
              <a:tabLst/>
              <a:defRPr sz="1200" kern="1200" spc="0" baseline="0">
                <a:solidFill>
                  <a:schemeClr val="bg1"/>
                </a:solidFill>
                <a:latin typeface="Segoe UI" panose="020B0502040204020203" pitchFamily="34" charset="0"/>
                <a:ea typeface="+mn-ea"/>
                <a:cs typeface="Segoe UI" panose="020B0502040204020203" pitchFamily="34" charset="0"/>
              </a:defRPr>
            </a:lvl1pPr>
            <a:lvl2pPr marL="572519" marR="0" indent="-236475" algn="l" defTabSz="914093" rtl="0" eaLnBrk="1" fontAlgn="auto" latinLnBrk="0" hangingPunct="1">
              <a:lnSpc>
                <a:spcPct val="90000"/>
              </a:lnSpc>
              <a:spcBef>
                <a:spcPct val="20000"/>
              </a:spcBef>
              <a:spcAft>
                <a:spcPts val="0"/>
              </a:spcAft>
              <a:buClrTx/>
              <a:buSzPct val="90000"/>
              <a:buFont typeface="Arial" pitchFamily="34" charset="0"/>
              <a:buChar char="•"/>
              <a:tabLst/>
              <a:defRPr sz="2352" kern="1200" spc="0" baseline="0">
                <a:gradFill>
                  <a:gsLst>
                    <a:gs pos="1250">
                      <a:schemeClr val="tx1"/>
                    </a:gs>
                    <a:gs pos="100000">
                      <a:schemeClr val="tx1"/>
                    </a:gs>
                  </a:gsLst>
                  <a:lin ang="5400000" scaled="0"/>
                </a:gradFill>
                <a:latin typeface="+mn-lt"/>
                <a:ea typeface="+mn-ea"/>
                <a:cs typeface="+mn-cs"/>
              </a:defRPr>
            </a:lvl2pPr>
            <a:lvl3pPr marL="784103" marR="0" indent="-224030" algn="l" defTabSz="914093" rtl="0" eaLnBrk="1" fontAlgn="auto" latinLnBrk="0" hangingPunct="1">
              <a:lnSpc>
                <a:spcPct val="90000"/>
              </a:lnSpc>
              <a:spcBef>
                <a:spcPct val="20000"/>
              </a:spcBef>
              <a:spcAft>
                <a:spcPts val="0"/>
              </a:spcAft>
              <a:buClrTx/>
              <a:buSzPct val="90000"/>
              <a:buFont typeface="Arial" pitchFamily="34" charset="0"/>
              <a:buChar char="•"/>
              <a:tabLst/>
              <a:defRPr sz="1960" kern="1200" spc="0" baseline="0">
                <a:gradFill>
                  <a:gsLst>
                    <a:gs pos="1250">
                      <a:schemeClr val="tx1"/>
                    </a:gs>
                    <a:gs pos="100000">
                      <a:schemeClr val="tx1"/>
                    </a:gs>
                  </a:gsLst>
                  <a:lin ang="5400000" scaled="0"/>
                </a:gradFill>
                <a:latin typeface="+mn-lt"/>
                <a:ea typeface="+mn-ea"/>
                <a:cs typeface="+mn-cs"/>
              </a:defRPr>
            </a:lvl3pPr>
            <a:lvl4pPr marL="1008132" marR="0" indent="-224030" algn="l" defTabSz="914093"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gradFill>
                  <a:gsLst>
                    <a:gs pos="1250">
                      <a:schemeClr val="tx1"/>
                    </a:gs>
                    <a:gs pos="100000">
                      <a:schemeClr val="tx1"/>
                    </a:gs>
                  </a:gsLst>
                  <a:lin ang="5400000" scaled="0"/>
                </a:gradFill>
                <a:latin typeface="+mn-lt"/>
                <a:ea typeface="+mn-ea"/>
                <a:cs typeface="+mn-cs"/>
              </a:defRPr>
            </a:lvl4pPr>
            <a:lvl5pPr marL="1232161" marR="0" indent="-224030" algn="l" defTabSz="914093"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gradFill>
                  <a:gsLst>
                    <a:gs pos="1250">
                      <a:schemeClr val="tx1"/>
                    </a:gs>
                    <a:gs pos="100000">
                      <a:schemeClr val="tx1"/>
                    </a:gs>
                  </a:gsLst>
                  <a:lin ang="5400000" scaled="0"/>
                </a:gradFill>
                <a:latin typeface="+mn-lt"/>
                <a:ea typeface="+mn-ea"/>
                <a:cs typeface="+mn-cs"/>
              </a:defRPr>
            </a:lvl5pPr>
            <a:lvl6pPr marL="2513755" indent="-228523" algn="l" defTabSz="914093"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0801" indent="-228523" algn="l" defTabSz="914093"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7848" indent="-228523" algn="l" defTabSz="914093"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4895" indent="-228523" algn="l" defTabSz="914093" rtl="0" eaLnBrk="1" latinLnBrk="0" hangingPunct="1">
              <a:spcBef>
                <a:spcPct val="20000"/>
              </a:spcBef>
              <a:buFont typeface="Arial" pitchFamily="34" charset="0"/>
              <a:buChar char="•"/>
              <a:defRPr sz="1960" kern="1200">
                <a:solidFill>
                  <a:schemeClr val="tx1"/>
                </a:solidFill>
                <a:latin typeface="+mn-lt"/>
                <a:ea typeface="+mn-ea"/>
                <a:cs typeface="+mn-cs"/>
              </a:defRPr>
            </a:lvl9pPr>
          </a:lstStyle>
          <a:p>
            <a:r>
              <a:rPr lang="en-US" dirty="0"/>
              <a:t>Partnership Guidance</a:t>
            </a:r>
          </a:p>
        </p:txBody>
      </p:sp>
      <p:sp>
        <p:nvSpPr>
          <p:cNvPr id="75" name="Text Placeholder 3">
            <a:extLst>
              <a:ext uri="{FF2B5EF4-FFF2-40B4-BE49-F238E27FC236}">
                <a16:creationId xmlns:a16="http://schemas.microsoft.com/office/drawing/2014/main" id="{DE60D080-8620-4D8C-93C3-C843C04FD46D}"/>
              </a:ext>
            </a:extLst>
          </p:cNvPr>
          <p:cNvSpPr>
            <a:spLocks noGrp="1"/>
          </p:cNvSpPr>
          <p:nvPr>
            <p:ph type="body" sz="quarter" idx="60" hasCustomPrompt="1"/>
          </p:nvPr>
        </p:nvSpPr>
        <p:spPr>
          <a:xfrm>
            <a:off x="7858791" y="1542197"/>
            <a:ext cx="4063968" cy="2380482"/>
          </a:xfrm>
          <a:ln>
            <a:solidFill>
              <a:schemeClr val="bg2">
                <a:lumMod val="90000"/>
              </a:schemeClr>
            </a:solidFill>
          </a:ln>
        </p:spPr>
        <p:txBody>
          <a:bodyPr lIns="91440" rIns="91440">
            <a:normAutofit/>
          </a:bodyPr>
          <a:lstStyle>
            <a:lvl1pPr marL="91440" indent="-91440">
              <a:spcBef>
                <a:spcPts val="0"/>
              </a:spcBef>
              <a:defRPr sz="1200">
                <a:solidFill>
                  <a:srgbClr val="727272"/>
                </a:solidFill>
                <a:latin typeface="Segoe UI" panose="020B0502040204020203" pitchFamily="34" charset="0"/>
                <a:cs typeface="Segoe UI" panose="020B0502040204020203" pitchFamily="34" charset="0"/>
              </a:defRPr>
            </a:lvl1pPr>
          </a:lstStyle>
          <a:p>
            <a:r>
              <a:rPr lang="en-US" dirty="0"/>
              <a:t>Messaging pillars and guidance</a:t>
            </a:r>
          </a:p>
        </p:txBody>
      </p:sp>
      <p:sp>
        <p:nvSpPr>
          <p:cNvPr id="76" name="Text Placeholder 3">
            <a:extLst>
              <a:ext uri="{FF2B5EF4-FFF2-40B4-BE49-F238E27FC236}">
                <a16:creationId xmlns:a16="http://schemas.microsoft.com/office/drawing/2014/main" id="{53839B1A-7FE9-4C78-A003-575900B31482}"/>
              </a:ext>
            </a:extLst>
          </p:cNvPr>
          <p:cNvSpPr>
            <a:spLocks noGrp="1"/>
          </p:cNvSpPr>
          <p:nvPr>
            <p:ph type="body" sz="quarter" idx="61" hasCustomPrompt="1"/>
          </p:nvPr>
        </p:nvSpPr>
        <p:spPr>
          <a:xfrm>
            <a:off x="7858791" y="4050215"/>
            <a:ext cx="4063968" cy="2380482"/>
          </a:xfrm>
          <a:ln>
            <a:solidFill>
              <a:schemeClr val="bg2">
                <a:lumMod val="90000"/>
              </a:schemeClr>
            </a:solidFill>
          </a:ln>
        </p:spPr>
        <p:txBody>
          <a:bodyPr lIns="91440" rIns="91440">
            <a:normAutofit/>
          </a:bodyPr>
          <a:lstStyle>
            <a:lvl1pPr marL="91440" indent="-91440">
              <a:spcBef>
                <a:spcPts val="0"/>
              </a:spcBef>
              <a:defRPr sz="1200">
                <a:solidFill>
                  <a:srgbClr val="727272"/>
                </a:solidFill>
                <a:latin typeface="Segoe UI" panose="020B0502040204020203" pitchFamily="34" charset="0"/>
                <a:cs typeface="Segoe UI" panose="020B0502040204020203" pitchFamily="34" charset="0"/>
              </a:defRPr>
            </a:lvl1pPr>
          </a:lstStyle>
          <a:p>
            <a:r>
              <a:rPr lang="en-US" dirty="0"/>
              <a:t>Guidance on how to work with retailers or other partners (</a:t>
            </a:r>
            <a:r>
              <a:rPr lang="en-US" dirty="0" err="1"/>
              <a:t>ie</a:t>
            </a:r>
            <a:r>
              <a:rPr lang="en-US" dirty="0"/>
              <a:t>. Adobe) to scale campaign</a:t>
            </a:r>
          </a:p>
          <a:p>
            <a:endParaRPr lang="en-US" dirty="0"/>
          </a:p>
        </p:txBody>
      </p:sp>
    </p:spTree>
    <p:extLst>
      <p:ext uri="{BB962C8B-B14F-4D97-AF65-F5344CB8AC3E}">
        <p14:creationId xmlns:p14="http://schemas.microsoft.com/office/powerpoint/2010/main" val="1875993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6_Blank">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A3CEADD1-DA9E-4C85-9F4B-986F4C2445A7}"/>
              </a:ext>
            </a:extLst>
          </p:cNvPr>
          <p:cNvSpPr>
            <a:spLocks noGrp="1"/>
          </p:cNvSpPr>
          <p:nvPr>
            <p:ph type="title" hasCustomPrompt="1"/>
          </p:nvPr>
        </p:nvSpPr>
        <p:spPr>
          <a:xfrm>
            <a:off x="269241" y="289513"/>
            <a:ext cx="11655840" cy="899665"/>
          </a:xfrm>
        </p:spPr>
        <p:txBody>
          <a:bodyPr/>
          <a:lstStyle>
            <a:lvl1pPr>
              <a:defRPr/>
            </a:lvl1pPr>
          </a:lstStyle>
          <a:p>
            <a:r>
              <a:rPr lang="en-US" dirty="0"/>
              <a:t>Office Campaign Cycle Brief </a:t>
            </a:r>
          </a:p>
        </p:txBody>
      </p:sp>
      <p:sp>
        <p:nvSpPr>
          <p:cNvPr id="95" name="Rectangle 94">
            <a:extLst>
              <a:ext uri="{FF2B5EF4-FFF2-40B4-BE49-F238E27FC236}">
                <a16:creationId xmlns:a16="http://schemas.microsoft.com/office/drawing/2014/main" id="{40BA97DE-4B79-4C20-A793-8FA2AD9AFA96}"/>
              </a:ext>
            </a:extLst>
          </p:cNvPr>
          <p:cNvSpPr/>
          <p:nvPr userDrawn="1"/>
        </p:nvSpPr>
        <p:spPr bwMode="auto">
          <a:xfrm>
            <a:off x="253326" y="1908784"/>
            <a:ext cx="1073458" cy="864049"/>
          </a:xfrm>
          <a:prstGeom prst="rect">
            <a:avLst/>
          </a:prstGeom>
          <a:solidFill>
            <a:srgbClr val="D83B01">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endParaRPr>
          </a:p>
        </p:txBody>
      </p:sp>
      <p:sp>
        <p:nvSpPr>
          <p:cNvPr id="100" name="Text Placeholder 3">
            <a:extLst>
              <a:ext uri="{FF2B5EF4-FFF2-40B4-BE49-F238E27FC236}">
                <a16:creationId xmlns:a16="http://schemas.microsoft.com/office/drawing/2014/main" id="{081165E0-6387-4CB2-AD29-3134CBE3536A}"/>
              </a:ext>
            </a:extLst>
          </p:cNvPr>
          <p:cNvSpPr>
            <a:spLocks noGrp="1"/>
          </p:cNvSpPr>
          <p:nvPr>
            <p:ph type="body" sz="quarter" idx="25" hasCustomPrompt="1"/>
          </p:nvPr>
        </p:nvSpPr>
        <p:spPr>
          <a:xfrm>
            <a:off x="290006" y="1908783"/>
            <a:ext cx="1033827" cy="808989"/>
          </a:xfrm>
        </p:spPr>
        <p:txBody>
          <a:bodyPr anchor="ctr">
            <a:normAutofit/>
          </a:bodyPr>
          <a:lstStyle>
            <a:lvl1pPr marL="0" indent="0" algn="ctr">
              <a:buNone/>
              <a:defRPr sz="1200" baseline="0">
                <a:solidFill>
                  <a:schemeClr val="bg1"/>
                </a:solidFill>
                <a:latin typeface="Segoe UI" panose="020B0502040204020203" pitchFamily="34" charset="0"/>
                <a:cs typeface="Segoe UI" panose="020B0502040204020203" pitchFamily="34" charset="0"/>
              </a:defRPr>
            </a:lvl1pPr>
          </a:lstStyle>
          <a:p>
            <a:pPr lvl="0"/>
            <a:r>
              <a:rPr lang="en-US" dirty="0"/>
              <a:t>Guidelines</a:t>
            </a:r>
          </a:p>
        </p:txBody>
      </p:sp>
      <p:sp>
        <p:nvSpPr>
          <p:cNvPr id="41" name="Text Placeholder 3">
            <a:extLst>
              <a:ext uri="{FF2B5EF4-FFF2-40B4-BE49-F238E27FC236}">
                <a16:creationId xmlns:a16="http://schemas.microsoft.com/office/drawing/2014/main" id="{6FDA94F5-8F2C-4D9B-AAD8-69A62E10CB32}"/>
              </a:ext>
            </a:extLst>
          </p:cNvPr>
          <p:cNvSpPr>
            <a:spLocks noGrp="1"/>
          </p:cNvSpPr>
          <p:nvPr>
            <p:ph type="body" sz="quarter" idx="32" hasCustomPrompt="1"/>
          </p:nvPr>
        </p:nvSpPr>
        <p:spPr>
          <a:xfrm>
            <a:off x="1403930" y="1908783"/>
            <a:ext cx="2221826" cy="850775"/>
          </a:xfrm>
          <a:ln>
            <a:solidFill>
              <a:schemeClr val="bg2">
                <a:lumMod val="90000"/>
              </a:schemeClr>
            </a:solidFill>
          </a:ln>
        </p:spPr>
        <p:txBody>
          <a:bodyPr lIns="91440" rIns="91440">
            <a:normAutofit/>
          </a:bodyPr>
          <a:lstStyle>
            <a:lvl1pPr marL="91440" indent="-91440">
              <a:spcBef>
                <a:spcPts val="0"/>
              </a:spcBef>
              <a:defRPr sz="1000">
                <a:solidFill>
                  <a:srgbClr val="727272"/>
                </a:solidFill>
                <a:latin typeface="Segoe UI" panose="020B0502040204020203" pitchFamily="34" charset="0"/>
                <a:cs typeface="Segoe UI" panose="020B0502040204020203" pitchFamily="34" charset="0"/>
              </a:defRPr>
            </a:lvl1pPr>
          </a:lstStyle>
          <a:p>
            <a:pPr lvl="0"/>
            <a:r>
              <a:rPr lang="en-US" dirty="0"/>
              <a:t>Detail</a:t>
            </a:r>
          </a:p>
        </p:txBody>
      </p:sp>
      <p:sp>
        <p:nvSpPr>
          <p:cNvPr id="36" name="Rectangle 35">
            <a:extLst>
              <a:ext uri="{FF2B5EF4-FFF2-40B4-BE49-F238E27FC236}">
                <a16:creationId xmlns:a16="http://schemas.microsoft.com/office/drawing/2014/main" id="{B1A801E7-B268-4219-8F03-5CE38B4C2E4E}"/>
              </a:ext>
            </a:extLst>
          </p:cNvPr>
          <p:cNvSpPr/>
          <p:nvPr userDrawn="1"/>
        </p:nvSpPr>
        <p:spPr>
          <a:xfrm>
            <a:off x="0" y="6787768"/>
            <a:ext cx="12191999" cy="91648"/>
          </a:xfrm>
          <a:prstGeom prst="rect">
            <a:avLst/>
          </a:prstGeom>
          <a:solidFill>
            <a:srgbClr val="D83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9" name="Text Placeholder 3">
            <a:extLst>
              <a:ext uri="{FF2B5EF4-FFF2-40B4-BE49-F238E27FC236}">
                <a16:creationId xmlns:a16="http://schemas.microsoft.com/office/drawing/2014/main" id="{47F01B80-D4AE-44E8-B9EA-896753C3ADD5}"/>
              </a:ext>
            </a:extLst>
          </p:cNvPr>
          <p:cNvSpPr>
            <a:spLocks noGrp="1"/>
          </p:cNvSpPr>
          <p:nvPr>
            <p:ph type="body" sz="quarter" idx="34" hasCustomPrompt="1"/>
          </p:nvPr>
        </p:nvSpPr>
        <p:spPr>
          <a:xfrm>
            <a:off x="3702902" y="1908783"/>
            <a:ext cx="1073458" cy="850775"/>
          </a:xfrm>
          <a:ln>
            <a:solidFill>
              <a:schemeClr val="bg2">
                <a:lumMod val="90000"/>
              </a:schemeClr>
            </a:solidFill>
          </a:ln>
        </p:spPr>
        <p:txBody>
          <a:bodyPr lIns="91440" rIns="91440">
            <a:normAutofit/>
          </a:bodyPr>
          <a:lstStyle>
            <a:lvl1pPr marL="91440" indent="-91440">
              <a:spcBef>
                <a:spcPts val="0"/>
              </a:spcBef>
              <a:defRPr sz="1000">
                <a:solidFill>
                  <a:srgbClr val="727272"/>
                </a:solidFill>
                <a:latin typeface="Segoe UI" panose="020B0502040204020203" pitchFamily="34" charset="0"/>
                <a:cs typeface="Segoe UI" panose="020B0502040204020203" pitchFamily="34" charset="0"/>
              </a:defRPr>
            </a:lvl1pPr>
          </a:lstStyle>
          <a:p>
            <a:pPr lvl="0"/>
            <a:r>
              <a:rPr lang="en-US" dirty="0"/>
              <a:t>Languages</a:t>
            </a:r>
          </a:p>
        </p:txBody>
      </p:sp>
      <p:sp>
        <p:nvSpPr>
          <p:cNvPr id="40" name="Text Placeholder 3">
            <a:extLst>
              <a:ext uri="{FF2B5EF4-FFF2-40B4-BE49-F238E27FC236}">
                <a16:creationId xmlns:a16="http://schemas.microsoft.com/office/drawing/2014/main" id="{EB28D7A3-B099-4110-9446-2BE5B0099108}"/>
              </a:ext>
            </a:extLst>
          </p:cNvPr>
          <p:cNvSpPr>
            <a:spLocks noGrp="1"/>
          </p:cNvSpPr>
          <p:nvPr>
            <p:ph type="body" sz="quarter" idx="35" hasCustomPrompt="1"/>
          </p:nvPr>
        </p:nvSpPr>
        <p:spPr>
          <a:xfrm>
            <a:off x="4853506" y="1908783"/>
            <a:ext cx="1073458" cy="850775"/>
          </a:xfrm>
          <a:ln>
            <a:solidFill>
              <a:schemeClr val="bg2">
                <a:lumMod val="90000"/>
              </a:schemeClr>
            </a:solidFill>
          </a:ln>
        </p:spPr>
        <p:txBody>
          <a:bodyPr lIns="91440" rIns="91440">
            <a:normAutofit/>
          </a:bodyPr>
          <a:lstStyle>
            <a:lvl1pPr marL="91440" indent="-91440">
              <a:spcBef>
                <a:spcPts val="0"/>
              </a:spcBef>
              <a:defRPr sz="1000">
                <a:solidFill>
                  <a:srgbClr val="727272"/>
                </a:solidFill>
                <a:latin typeface="Segoe UI" panose="020B0502040204020203" pitchFamily="34" charset="0"/>
                <a:cs typeface="Segoe UI" panose="020B0502040204020203" pitchFamily="34" charset="0"/>
              </a:defRPr>
            </a:lvl1pPr>
          </a:lstStyle>
          <a:p>
            <a:pPr lvl="0"/>
            <a:r>
              <a:rPr lang="en-US" dirty="0"/>
              <a:t>Timings</a:t>
            </a:r>
          </a:p>
        </p:txBody>
      </p:sp>
      <p:sp>
        <p:nvSpPr>
          <p:cNvPr id="45" name="Rectangle 44">
            <a:extLst>
              <a:ext uri="{FF2B5EF4-FFF2-40B4-BE49-F238E27FC236}">
                <a16:creationId xmlns:a16="http://schemas.microsoft.com/office/drawing/2014/main" id="{2D4FBB20-CB46-4F6B-9AF8-0897791B8C30}"/>
              </a:ext>
            </a:extLst>
          </p:cNvPr>
          <p:cNvSpPr/>
          <p:nvPr userDrawn="1"/>
        </p:nvSpPr>
        <p:spPr bwMode="auto">
          <a:xfrm>
            <a:off x="253326" y="2821047"/>
            <a:ext cx="1073458" cy="864049"/>
          </a:xfrm>
          <a:prstGeom prst="rect">
            <a:avLst/>
          </a:prstGeom>
          <a:solidFill>
            <a:srgbClr val="D83B01">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endParaRPr>
          </a:p>
        </p:txBody>
      </p:sp>
      <p:sp>
        <p:nvSpPr>
          <p:cNvPr id="46" name="Text Placeholder 3">
            <a:extLst>
              <a:ext uri="{FF2B5EF4-FFF2-40B4-BE49-F238E27FC236}">
                <a16:creationId xmlns:a16="http://schemas.microsoft.com/office/drawing/2014/main" id="{D03F40EF-BD51-45F1-AA0A-B8B2F3498C74}"/>
              </a:ext>
            </a:extLst>
          </p:cNvPr>
          <p:cNvSpPr>
            <a:spLocks noGrp="1"/>
          </p:cNvSpPr>
          <p:nvPr>
            <p:ph type="body" sz="quarter" idx="36" hasCustomPrompt="1"/>
          </p:nvPr>
        </p:nvSpPr>
        <p:spPr>
          <a:xfrm>
            <a:off x="290006" y="2821046"/>
            <a:ext cx="1033827" cy="808989"/>
          </a:xfrm>
        </p:spPr>
        <p:txBody>
          <a:bodyPr anchor="ctr">
            <a:normAutofit/>
          </a:bodyPr>
          <a:lstStyle>
            <a:lvl1pPr marL="0" indent="0" algn="ctr">
              <a:buNone/>
              <a:defRPr sz="1200" baseline="0">
                <a:solidFill>
                  <a:schemeClr val="bg1"/>
                </a:solidFill>
                <a:latin typeface="Segoe UI" panose="020B0502040204020203" pitchFamily="34" charset="0"/>
                <a:cs typeface="Segoe UI" panose="020B0502040204020203" pitchFamily="34" charset="0"/>
              </a:defRPr>
            </a:lvl1pPr>
          </a:lstStyle>
          <a:p>
            <a:pPr lvl="0"/>
            <a:r>
              <a:rPr lang="en-US" dirty="0"/>
              <a:t>Web</a:t>
            </a:r>
          </a:p>
        </p:txBody>
      </p:sp>
      <p:sp>
        <p:nvSpPr>
          <p:cNvPr id="47" name="Text Placeholder 3">
            <a:extLst>
              <a:ext uri="{FF2B5EF4-FFF2-40B4-BE49-F238E27FC236}">
                <a16:creationId xmlns:a16="http://schemas.microsoft.com/office/drawing/2014/main" id="{EFFE1BCD-9570-46E2-B09E-E0D6778EC2E9}"/>
              </a:ext>
            </a:extLst>
          </p:cNvPr>
          <p:cNvSpPr>
            <a:spLocks noGrp="1"/>
          </p:cNvSpPr>
          <p:nvPr>
            <p:ph type="body" sz="quarter" idx="37" hasCustomPrompt="1"/>
          </p:nvPr>
        </p:nvSpPr>
        <p:spPr>
          <a:xfrm>
            <a:off x="1403930" y="2821046"/>
            <a:ext cx="2221826" cy="850775"/>
          </a:xfrm>
          <a:ln>
            <a:solidFill>
              <a:schemeClr val="bg2">
                <a:lumMod val="90000"/>
              </a:schemeClr>
            </a:solidFill>
          </a:ln>
        </p:spPr>
        <p:txBody>
          <a:bodyPr lIns="91440" rIns="91440">
            <a:normAutofit/>
          </a:bodyPr>
          <a:lstStyle>
            <a:lvl1pPr marL="91440" indent="-91440">
              <a:spcBef>
                <a:spcPts val="0"/>
              </a:spcBef>
              <a:defRPr sz="1000">
                <a:solidFill>
                  <a:srgbClr val="727272"/>
                </a:solidFill>
                <a:latin typeface="Segoe UI" panose="020B0502040204020203" pitchFamily="34" charset="0"/>
                <a:cs typeface="Segoe UI" panose="020B0502040204020203" pitchFamily="34" charset="0"/>
              </a:defRPr>
            </a:lvl1pPr>
          </a:lstStyle>
          <a:p>
            <a:pPr lvl="0"/>
            <a:r>
              <a:rPr lang="en-US" dirty="0"/>
              <a:t>Detail</a:t>
            </a:r>
          </a:p>
        </p:txBody>
      </p:sp>
      <p:sp>
        <p:nvSpPr>
          <p:cNvPr id="48" name="Text Placeholder 3">
            <a:extLst>
              <a:ext uri="{FF2B5EF4-FFF2-40B4-BE49-F238E27FC236}">
                <a16:creationId xmlns:a16="http://schemas.microsoft.com/office/drawing/2014/main" id="{4DF5CF69-04C0-49F8-8F3B-2FD78AD24327}"/>
              </a:ext>
            </a:extLst>
          </p:cNvPr>
          <p:cNvSpPr>
            <a:spLocks noGrp="1"/>
          </p:cNvSpPr>
          <p:nvPr>
            <p:ph type="body" sz="quarter" idx="38" hasCustomPrompt="1"/>
          </p:nvPr>
        </p:nvSpPr>
        <p:spPr>
          <a:xfrm>
            <a:off x="3702902" y="2821046"/>
            <a:ext cx="1073458" cy="850775"/>
          </a:xfrm>
          <a:ln>
            <a:solidFill>
              <a:schemeClr val="bg2">
                <a:lumMod val="90000"/>
              </a:schemeClr>
            </a:solidFill>
          </a:ln>
        </p:spPr>
        <p:txBody>
          <a:bodyPr lIns="91440" rIns="91440">
            <a:normAutofit/>
          </a:bodyPr>
          <a:lstStyle>
            <a:lvl1pPr marL="91440" indent="-91440">
              <a:spcBef>
                <a:spcPts val="0"/>
              </a:spcBef>
              <a:defRPr sz="1000">
                <a:solidFill>
                  <a:srgbClr val="727272"/>
                </a:solidFill>
                <a:latin typeface="Segoe UI" panose="020B0502040204020203" pitchFamily="34" charset="0"/>
                <a:cs typeface="Segoe UI" panose="020B0502040204020203" pitchFamily="34" charset="0"/>
              </a:defRPr>
            </a:lvl1pPr>
          </a:lstStyle>
          <a:p>
            <a:pPr lvl="0"/>
            <a:r>
              <a:rPr lang="en-US" dirty="0"/>
              <a:t>Languages</a:t>
            </a:r>
          </a:p>
        </p:txBody>
      </p:sp>
      <p:sp>
        <p:nvSpPr>
          <p:cNvPr id="49" name="Text Placeholder 3">
            <a:extLst>
              <a:ext uri="{FF2B5EF4-FFF2-40B4-BE49-F238E27FC236}">
                <a16:creationId xmlns:a16="http://schemas.microsoft.com/office/drawing/2014/main" id="{0BD7F516-3427-4122-ADB6-B911C5AF912E}"/>
              </a:ext>
            </a:extLst>
          </p:cNvPr>
          <p:cNvSpPr>
            <a:spLocks noGrp="1"/>
          </p:cNvSpPr>
          <p:nvPr>
            <p:ph type="body" sz="quarter" idx="39" hasCustomPrompt="1"/>
          </p:nvPr>
        </p:nvSpPr>
        <p:spPr>
          <a:xfrm>
            <a:off x="4853506" y="2821046"/>
            <a:ext cx="1073458" cy="850775"/>
          </a:xfrm>
          <a:ln>
            <a:solidFill>
              <a:schemeClr val="bg2">
                <a:lumMod val="90000"/>
              </a:schemeClr>
            </a:solidFill>
          </a:ln>
        </p:spPr>
        <p:txBody>
          <a:bodyPr lIns="91440" rIns="91440">
            <a:normAutofit/>
          </a:bodyPr>
          <a:lstStyle>
            <a:lvl1pPr marL="91440" indent="-91440">
              <a:spcBef>
                <a:spcPts val="0"/>
              </a:spcBef>
              <a:defRPr sz="1000">
                <a:solidFill>
                  <a:srgbClr val="727272"/>
                </a:solidFill>
                <a:latin typeface="Segoe UI" panose="020B0502040204020203" pitchFamily="34" charset="0"/>
                <a:cs typeface="Segoe UI" panose="020B0502040204020203" pitchFamily="34" charset="0"/>
              </a:defRPr>
            </a:lvl1pPr>
          </a:lstStyle>
          <a:p>
            <a:pPr lvl="0"/>
            <a:r>
              <a:rPr lang="en-US" dirty="0"/>
              <a:t>Timings</a:t>
            </a:r>
          </a:p>
        </p:txBody>
      </p:sp>
      <p:sp>
        <p:nvSpPr>
          <p:cNvPr id="50" name="Rectangle 49">
            <a:extLst>
              <a:ext uri="{FF2B5EF4-FFF2-40B4-BE49-F238E27FC236}">
                <a16:creationId xmlns:a16="http://schemas.microsoft.com/office/drawing/2014/main" id="{9B7F7748-BB17-4A0B-A965-8B7BC4B901B6}"/>
              </a:ext>
            </a:extLst>
          </p:cNvPr>
          <p:cNvSpPr/>
          <p:nvPr userDrawn="1"/>
        </p:nvSpPr>
        <p:spPr bwMode="auto">
          <a:xfrm>
            <a:off x="253326" y="3733310"/>
            <a:ext cx="1073458" cy="864049"/>
          </a:xfrm>
          <a:prstGeom prst="rect">
            <a:avLst/>
          </a:prstGeom>
          <a:solidFill>
            <a:srgbClr val="D83B01">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endParaRPr>
          </a:p>
        </p:txBody>
      </p:sp>
      <p:sp>
        <p:nvSpPr>
          <p:cNvPr id="51" name="Text Placeholder 3">
            <a:extLst>
              <a:ext uri="{FF2B5EF4-FFF2-40B4-BE49-F238E27FC236}">
                <a16:creationId xmlns:a16="http://schemas.microsoft.com/office/drawing/2014/main" id="{1468196B-435A-44C7-B58C-EE9E1BBCE96D}"/>
              </a:ext>
            </a:extLst>
          </p:cNvPr>
          <p:cNvSpPr>
            <a:spLocks noGrp="1"/>
          </p:cNvSpPr>
          <p:nvPr>
            <p:ph type="body" sz="quarter" idx="40" hasCustomPrompt="1"/>
          </p:nvPr>
        </p:nvSpPr>
        <p:spPr>
          <a:xfrm>
            <a:off x="290006" y="3733309"/>
            <a:ext cx="1033827" cy="808989"/>
          </a:xfrm>
        </p:spPr>
        <p:txBody>
          <a:bodyPr anchor="ctr">
            <a:normAutofit/>
          </a:bodyPr>
          <a:lstStyle>
            <a:lvl1pPr marL="0" indent="0" algn="ctr">
              <a:buNone/>
              <a:defRPr sz="1200" baseline="0">
                <a:solidFill>
                  <a:schemeClr val="bg1"/>
                </a:solidFill>
                <a:latin typeface="Segoe UI" panose="020B0502040204020203" pitchFamily="34" charset="0"/>
                <a:cs typeface="Segoe UI" panose="020B0502040204020203" pitchFamily="34" charset="0"/>
              </a:defRPr>
            </a:lvl1pPr>
          </a:lstStyle>
          <a:p>
            <a:pPr lvl="0"/>
            <a:r>
              <a:rPr lang="en-US" dirty="0"/>
              <a:t>Social</a:t>
            </a:r>
          </a:p>
        </p:txBody>
      </p:sp>
      <p:sp>
        <p:nvSpPr>
          <p:cNvPr id="52" name="Text Placeholder 3">
            <a:extLst>
              <a:ext uri="{FF2B5EF4-FFF2-40B4-BE49-F238E27FC236}">
                <a16:creationId xmlns:a16="http://schemas.microsoft.com/office/drawing/2014/main" id="{8B2DB15D-0868-4F67-A75C-286910637399}"/>
              </a:ext>
            </a:extLst>
          </p:cNvPr>
          <p:cNvSpPr>
            <a:spLocks noGrp="1"/>
          </p:cNvSpPr>
          <p:nvPr>
            <p:ph type="body" sz="quarter" idx="41" hasCustomPrompt="1"/>
          </p:nvPr>
        </p:nvSpPr>
        <p:spPr>
          <a:xfrm>
            <a:off x="1403930" y="3733309"/>
            <a:ext cx="2221826" cy="850775"/>
          </a:xfrm>
          <a:ln>
            <a:solidFill>
              <a:schemeClr val="bg2">
                <a:lumMod val="90000"/>
              </a:schemeClr>
            </a:solidFill>
          </a:ln>
        </p:spPr>
        <p:txBody>
          <a:bodyPr lIns="91440" rIns="91440">
            <a:normAutofit/>
          </a:bodyPr>
          <a:lstStyle>
            <a:lvl1pPr marL="91440" indent="-91440">
              <a:spcBef>
                <a:spcPts val="0"/>
              </a:spcBef>
              <a:defRPr sz="1000">
                <a:solidFill>
                  <a:srgbClr val="727272"/>
                </a:solidFill>
                <a:latin typeface="Segoe UI" panose="020B0502040204020203" pitchFamily="34" charset="0"/>
                <a:cs typeface="Segoe UI" panose="020B0502040204020203" pitchFamily="34" charset="0"/>
              </a:defRPr>
            </a:lvl1pPr>
          </a:lstStyle>
          <a:p>
            <a:pPr lvl="0"/>
            <a:r>
              <a:rPr lang="en-US" dirty="0"/>
              <a:t>Detail</a:t>
            </a:r>
          </a:p>
        </p:txBody>
      </p:sp>
      <p:sp>
        <p:nvSpPr>
          <p:cNvPr id="53" name="Text Placeholder 3">
            <a:extLst>
              <a:ext uri="{FF2B5EF4-FFF2-40B4-BE49-F238E27FC236}">
                <a16:creationId xmlns:a16="http://schemas.microsoft.com/office/drawing/2014/main" id="{D941BDAA-809F-4D70-8BA8-4DFD6ED8E841}"/>
              </a:ext>
            </a:extLst>
          </p:cNvPr>
          <p:cNvSpPr>
            <a:spLocks noGrp="1"/>
          </p:cNvSpPr>
          <p:nvPr>
            <p:ph type="body" sz="quarter" idx="42" hasCustomPrompt="1"/>
          </p:nvPr>
        </p:nvSpPr>
        <p:spPr>
          <a:xfrm>
            <a:off x="3702902" y="3733309"/>
            <a:ext cx="1073458" cy="850775"/>
          </a:xfrm>
          <a:ln>
            <a:solidFill>
              <a:schemeClr val="bg2">
                <a:lumMod val="90000"/>
              </a:schemeClr>
            </a:solidFill>
          </a:ln>
        </p:spPr>
        <p:txBody>
          <a:bodyPr lIns="91440" rIns="91440">
            <a:normAutofit/>
          </a:bodyPr>
          <a:lstStyle>
            <a:lvl1pPr marL="91440" indent="-91440">
              <a:spcBef>
                <a:spcPts val="0"/>
              </a:spcBef>
              <a:defRPr sz="1000">
                <a:solidFill>
                  <a:srgbClr val="727272"/>
                </a:solidFill>
                <a:latin typeface="Segoe UI" panose="020B0502040204020203" pitchFamily="34" charset="0"/>
                <a:cs typeface="Segoe UI" panose="020B0502040204020203" pitchFamily="34" charset="0"/>
              </a:defRPr>
            </a:lvl1pPr>
          </a:lstStyle>
          <a:p>
            <a:pPr lvl="0"/>
            <a:r>
              <a:rPr lang="en-US" dirty="0"/>
              <a:t>Languages</a:t>
            </a:r>
          </a:p>
        </p:txBody>
      </p:sp>
      <p:sp>
        <p:nvSpPr>
          <p:cNvPr id="54" name="Text Placeholder 3">
            <a:extLst>
              <a:ext uri="{FF2B5EF4-FFF2-40B4-BE49-F238E27FC236}">
                <a16:creationId xmlns:a16="http://schemas.microsoft.com/office/drawing/2014/main" id="{EB3C06A5-A746-403E-9464-E53C3721E536}"/>
              </a:ext>
            </a:extLst>
          </p:cNvPr>
          <p:cNvSpPr>
            <a:spLocks noGrp="1"/>
          </p:cNvSpPr>
          <p:nvPr>
            <p:ph type="body" sz="quarter" idx="43" hasCustomPrompt="1"/>
          </p:nvPr>
        </p:nvSpPr>
        <p:spPr>
          <a:xfrm>
            <a:off x="4853506" y="3733309"/>
            <a:ext cx="1073458" cy="850775"/>
          </a:xfrm>
          <a:ln>
            <a:solidFill>
              <a:schemeClr val="bg2">
                <a:lumMod val="90000"/>
              </a:schemeClr>
            </a:solidFill>
          </a:ln>
        </p:spPr>
        <p:txBody>
          <a:bodyPr lIns="91440" rIns="91440">
            <a:normAutofit/>
          </a:bodyPr>
          <a:lstStyle>
            <a:lvl1pPr marL="91440" indent="-91440">
              <a:spcBef>
                <a:spcPts val="0"/>
              </a:spcBef>
              <a:defRPr sz="1000">
                <a:solidFill>
                  <a:srgbClr val="727272"/>
                </a:solidFill>
                <a:latin typeface="Segoe UI" panose="020B0502040204020203" pitchFamily="34" charset="0"/>
                <a:cs typeface="Segoe UI" panose="020B0502040204020203" pitchFamily="34" charset="0"/>
              </a:defRPr>
            </a:lvl1pPr>
          </a:lstStyle>
          <a:p>
            <a:pPr lvl="0"/>
            <a:r>
              <a:rPr lang="en-US" dirty="0"/>
              <a:t>Timings</a:t>
            </a:r>
          </a:p>
        </p:txBody>
      </p:sp>
      <p:sp>
        <p:nvSpPr>
          <p:cNvPr id="55" name="Rectangle 54">
            <a:extLst>
              <a:ext uri="{FF2B5EF4-FFF2-40B4-BE49-F238E27FC236}">
                <a16:creationId xmlns:a16="http://schemas.microsoft.com/office/drawing/2014/main" id="{E514A987-9003-4159-ACFC-70144149B048}"/>
              </a:ext>
            </a:extLst>
          </p:cNvPr>
          <p:cNvSpPr/>
          <p:nvPr userDrawn="1"/>
        </p:nvSpPr>
        <p:spPr bwMode="auto">
          <a:xfrm>
            <a:off x="253326" y="4657156"/>
            <a:ext cx="1073458" cy="864049"/>
          </a:xfrm>
          <a:prstGeom prst="rect">
            <a:avLst/>
          </a:prstGeom>
          <a:solidFill>
            <a:srgbClr val="D83B01">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endParaRPr>
          </a:p>
        </p:txBody>
      </p:sp>
      <p:sp>
        <p:nvSpPr>
          <p:cNvPr id="56" name="Text Placeholder 3">
            <a:extLst>
              <a:ext uri="{FF2B5EF4-FFF2-40B4-BE49-F238E27FC236}">
                <a16:creationId xmlns:a16="http://schemas.microsoft.com/office/drawing/2014/main" id="{29C3D19D-2287-4390-9AFE-0DA9C8A73786}"/>
              </a:ext>
            </a:extLst>
          </p:cNvPr>
          <p:cNvSpPr>
            <a:spLocks noGrp="1"/>
          </p:cNvSpPr>
          <p:nvPr>
            <p:ph type="body" sz="quarter" idx="44" hasCustomPrompt="1"/>
          </p:nvPr>
        </p:nvSpPr>
        <p:spPr>
          <a:xfrm>
            <a:off x="290006" y="4657155"/>
            <a:ext cx="1033827" cy="808989"/>
          </a:xfrm>
        </p:spPr>
        <p:txBody>
          <a:bodyPr anchor="ctr">
            <a:normAutofit/>
          </a:bodyPr>
          <a:lstStyle>
            <a:lvl1pPr marL="0" indent="0" algn="ctr">
              <a:buNone/>
              <a:defRPr sz="1200" baseline="0">
                <a:solidFill>
                  <a:schemeClr val="bg1"/>
                </a:solidFill>
                <a:latin typeface="Segoe UI" panose="020B0502040204020203" pitchFamily="34" charset="0"/>
                <a:cs typeface="Segoe UI" panose="020B0502040204020203" pitchFamily="34" charset="0"/>
              </a:defRPr>
            </a:lvl1pPr>
          </a:lstStyle>
          <a:p>
            <a:pPr lvl="0"/>
            <a:r>
              <a:rPr lang="en-US" dirty="0"/>
              <a:t>Banner Ads</a:t>
            </a:r>
          </a:p>
        </p:txBody>
      </p:sp>
      <p:sp>
        <p:nvSpPr>
          <p:cNvPr id="57" name="Text Placeholder 3">
            <a:extLst>
              <a:ext uri="{FF2B5EF4-FFF2-40B4-BE49-F238E27FC236}">
                <a16:creationId xmlns:a16="http://schemas.microsoft.com/office/drawing/2014/main" id="{69D9DD3B-3D2C-4ED4-83EC-5D9E7355F5D9}"/>
              </a:ext>
            </a:extLst>
          </p:cNvPr>
          <p:cNvSpPr>
            <a:spLocks noGrp="1"/>
          </p:cNvSpPr>
          <p:nvPr>
            <p:ph type="body" sz="quarter" idx="45" hasCustomPrompt="1"/>
          </p:nvPr>
        </p:nvSpPr>
        <p:spPr>
          <a:xfrm>
            <a:off x="1403930" y="4657155"/>
            <a:ext cx="2221826" cy="850775"/>
          </a:xfrm>
          <a:ln>
            <a:solidFill>
              <a:schemeClr val="bg2">
                <a:lumMod val="90000"/>
              </a:schemeClr>
            </a:solidFill>
          </a:ln>
        </p:spPr>
        <p:txBody>
          <a:bodyPr lIns="91440" rIns="91440">
            <a:normAutofit/>
          </a:bodyPr>
          <a:lstStyle>
            <a:lvl1pPr marL="91440" indent="-91440">
              <a:spcBef>
                <a:spcPts val="0"/>
              </a:spcBef>
              <a:defRPr sz="1000">
                <a:solidFill>
                  <a:srgbClr val="727272"/>
                </a:solidFill>
                <a:latin typeface="Segoe UI" panose="020B0502040204020203" pitchFamily="34" charset="0"/>
                <a:cs typeface="Segoe UI" panose="020B0502040204020203" pitchFamily="34" charset="0"/>
              </a:defRPr>
            </a:lvl1pPr>
          </a:lstStyle>
          <a:p>
            <a:pPr lvl="0"/>
            <a:r>
              <a:rPr lang="en-US" dirty="0"/>
              <a:t>Detail</a:t>
            </a:r>
          </a:p>
        </p:txBody>
      </p:sp>
      <p:sp>
        <p:nvSpPr>
          <p:cNvPr id="58" name="Text Placeholder 3">
            <a:extLst>
              <a:ext uri="{FF2B5EF4-FFF2-40B4-BE49-F238E27FC236}">
                <a16:creationId xmlns:a16="http://schemas.microsoft.com/office/drawing/2014/main" id="{D3399B4F-0277-416F-9F62-BEFD0FF69202}"/>
              </a:ext>
            </a:extLst>
          </p:cNvPr>
          <p:cNvSpPr>
            <a:spLocks noGrp="1"/>
          </p:cNvSpPr>
          <p:nvPr>
            <p:ph type="body" sz="quarter" idx="46" hasCustomPrompt="1"/>
          </p:nvPr>
        </p:nvSpPr>
        <p:spPr>
          <a:xfrm>
            <a:off x="3702902" y="4657155"/>
            <a:ext cx="1073458" cy="850775"/>
          </a:xfrm>
          <a:ln>
            <a:solidFill>
              <a:schemeClr val="bg2">
                <a:lumMod val="90000"/>
              </a:schemeClr>
            </a:solidFill>
          </a:ln>
        </p:spPr>
        <p:txBody>
          <a:bodyPr lIns="91440" rIns="91440">
            <a:normAutofit/>
          </a:bodyPr>
          <a:lstStyle>
            <a:lvl1pPr marL="91440" indent="-91440">
              <a:spcBef>
                <a:spcPts val="0"/>
              </a:spcBef>
              <a:defRPr sz="1000">
                <a:solidFill>
                  <a:srgbClr val="727272"/>
                </a:solidFill>
                <a:latin typeface="Segoe UI" panose="020B0502040204020203" pitchFamily="34" charset="0"/>
                <a:cs typeface="Segoe UI" panose="020B0502040204020203" pitchFamily="34" charset="0"/>
              </a:defRPr>
            </a:lvl1pPr>
          </a:lstStyle>
          <a:p>
            <a:pPr lvl="0"/>
            <a:r>
              <a:rPr lang="en-US" dirty="0"/>
              <a:t>Languages</a:t>
            </a:r>
          </a:p>
        </p:txBody>
      </p:sp>
      <p:sp>
        <p:nvSpPr>
          <p:cNvPr id="59" name="Text Placeholder 3">
            <a:extLst>
              <a:ext uri="{FF2B5EF4-FFF2-40B4-BE49-F238E27FC236}">
                <a16:creationId xmlns:a16="http://schemas.microsoft.com/office/drawing/2014/main" id="{ABD13A1C-17EA-431E-948F-2046CB3CB5FB}"/>
              </a:ext>
            </a:extLst>
          </p:cNvPr>
          <p:cNvSpPr>
            <a:spLocks noGrp="1"/>
          </p:cNvSpPr>
          <p:nvPr>
            <p:ph type="body" sz="quarter" idx="47" hasCustomPrompt="1"/>
          </p:nvPr>
        </p:nvSpPr>
        <p:spPr>
          <a:xfrm>
            <a:off x="4853506" y="4657155"/>
            <a:ext cx="1073458" cy="850775"/>
          </a:xfrm>
          <a:ln>
            <a:solidFill>
              <a:schemeClr val="bg2">
                <a:lumMod val="90000"/>
              </a:schemeClr>
            </a:solidFill>
          </a:ln>
        </p:spPr>
        <p:txBody>
          <a:bodyPr lIns="91440" rIns="91440">
            <a:normAutofit/>
          </a:bodyPr>
          <a:lstStyle>
            <a:lvl1pPr marL="91440" indent="-91440">
              <a:spcBef>
                <a:spcPts val="0"/>
              </a:spcBef>
              <a:defRPr sz="1000">
                <a:solidFill>
                  <a:srgbClr val="727272"/>
                </a:solidFill>
                <a:latin typeface="Segoe UI" panose="020B0502040204020203" pitchFamily="34" charset="0"/>
                <a:cs typeface="Segoe UI" panose="020B0502040204020203" pitchFamily="34" charset="0"/>
              </a:defRPr>
            </a:lvl1pPr>
          </a:lstStyle>
          <a:p>
            <a:pPr lvl="0"/>
            <a:r>
              <a:rPr lang="en-US" dirty="0"/>
              <a:t>Timings</a:t>
            </a:r>
          </a:p>
        </p:txBody>
      </p:sp>
      <p:sp>
        <p:nvSpPr>
          <p:cNvPr id="60" name="Rectangle 59">
            <a:extLst>
              <a:ext uri="{FF2B5EF4-FFF2-40B4-BE49-F238E27FC236}">
                <a16:creationId xmlns:a16="http://schemas.microsoft.com/office/drawing/2014/main" id="{FFE94D89-C845-4D4C-8374-8B8B32161CC9}"/>
              </a:ext>
            </a:extLst>
          </p:cNvPr>
          <p:cNvSpPr/>
          <p:nvPr userDrawn="1"/>
        </p:nvSpPr>
        <p:spPr bwMode="auto">
          <a:xfrm>
            <a:off x="253326" y="5595112"/>
            <a:ext cx="1073458" cy="864049"/>
          </a:xfrm>
          <a:prstGeom prst="rect">
            <a:avLst/>
          </a:prstGeom>
          <a:solidFill>
            <a:srgbClr val="D83B01">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endParaRPr>
          </a:p>
        </p:txBody>
      </p:sp>
      <p:sp>
        <p:nvSpPr>
          <p:cNvPr id="61" name="Text Placeholder 3">
            <a:extLst>
              <a:ext uri="{FF2B5EF4-FFF2-40B4-BE49-F238E27FC236}">
                <a16:creationId xmlns:a16="http://schemas.microsoft.com/office/drawing/2014/main" id="{D8C67124-BA72-4C42-806A-2701245CFC79}"/>
              </a:ext>
            </a:extLst>
          </p:cNvPr>
          <p:cNvSpPr>
            <a:spLocks noGrp="1"/>
          </p:cNvSpPr>
          <p:nvPr>
            <p:ph type="body" sz="quarter" idx="48" hasCustomPrompt="1"/>
          </p:nvPr>
        </p:nvSpPr>
        <p:spPr>
          <a:xfrm>
            <a:off x="290006" y="5595111"/>
            <a:ext cx="1033827" cy="808989"/>
          </a:xfrm>
        </p:spPr>
        <p:txBody>
          <a:bodyPr anchor="ctr">
            <a:normAutofit/>
          </a:bodyPr>
          <a:lstStyle>
            <a:lvl1pPr marL="0" indent="0" algn="ctr">
              <a:buNone/>
              <a:defRPr sz="1200" baseline="0">
                <a:solidFill>
                  <a:schemeClr val="bg1"/>
                </a:solidFill>
                <a:latin typeface="Segoe UI" panose="020B0502040204020203" pitchFamily="34" charset="0"/>
                <a:cs typeface="Segoe UI" panose="020B0502040204020203" pitchFamily="34" charset="0"/>
              </a:defRPr>
            </a:lvl1pPr>
          </a:lstStyle>
          <a:p>
            <a:pPr lvl="0"/>
            <a:r>
              <a:rPr lang="en-US" dirty="0"/>
              <a:t>Video</a:t>
            </a:r>
          </a:p>
        </p:txBody>
      </p:sp>
      <p:sp>
        <p:nvSpPr>
          <p:cNvPr id="63" name="Text Placeholder 3">
            <a:extLst>
              <a:ext uri="{FF2B5EF4-FFF2-40B4-BE49-F238E27FC236}">
                <a16:creationId xmlns:a16="http://schemas.microsoft.com/office/drawing/2014/main" id="{D41DD1DA-4C61-4497-BA31-BA2956375869}"/>
              </a:ext>
            </a:extLst>
          </p:cNvPr>
          <p:cNvSpPr>
            <a:spLocks noGrp="1"/>
          </p:cNvSpPr>
          <p:nvPr>
            <p:ph type="body" sz="quarter" idx="49" hasCustomPrompt="1"/>
          </p:nvPr>
        </p:nvSpPr>
        <p:spPr>
          <a:xfrm>
            <a:off x="1403930" y="5595111"/>
            <a:ext cx="2221826" cy="850775"/>
          </a:xfrm>
          <a:ln>
            <a:solidFill>
              <a:schemeClr val="bg2">
                <a:lumMod val="90000"/>
              </a:schemeClr>
            </a:solidFill>
          </a:ln>
        </p:spPr>
        <p:txBody>
          <a:bodyPr lIns="91440" rIns="91440">
            <a:normAutofit/>
          </a:bodyPr>
          <a:lstStyle>
            <a:lvl1pPr marL="91440" indent="-91440">
              <a:spcBef>
                <a:spcPts val="0"/>
              </a:spcBef>
              <a:defRPr sz="1000">
                <a:solidFill>
                  <a:srgbClr val="727272"/>
                </a:solidFill>
                <a:latin typeface="Segoe UI" panose="020B0502040204020203" pitchFamily="34" charset="0"/>
                <a:cs typeface="Segoe UI" panose="020B0502040204020203" pitchFamily="34" charset="0"/>
              </a:defRPr>
            </a:lvl1pPr>
          </a:lstStyle>
          <a:p>
            <a:pPr lvl="0"/>
            <a:r>
              <a:rPr lang="en-US" dirty="0"/>
              <a:t>Detail</a:t>
            </a:r>
          </a:p>
        </p:txBody>
      </p:sp>
      <p:sp>
        <p:nvSpPr>
          <p:cNvPr id="66" name="Text Placeholder 3">
            <a:extLst>
              <a:ext uri="{FF2B5EF4-FFF2-40B4-BE49-F238E27FC236}">
                <a16:creationId xmlns:a16="http://schemas.microsoft.com/office/drawing/2014/main" id="{F80918F9-7E34-4D91-B6E4-5D9DEAEE5D9B}"/>
              </a:ext>
            </a:extLst>
          </p:cNvPr>
          <p:cNvSpPr>
            <a:spLocks noGrp="1"/>
          </p:cNvSpPr>
          <p:nvPr>
            <p:ph type="body" sz="quarter" idx="50" hasCustomPrompt="1"/>
          </p:nvPr>
        </p:nvSpPr>
        <p:spPr>
          <a:xfrm>
            <a:off x="3702902" y="5595111"/>
            <a:ext cx="1073458" cy="850775"/>
          </a:xfrm>
          <a:ln>
            <a:solidFill>
              <a:schemeClr val="bg2">
                <a:lumMod val="90000"/>
              </a:schemeClr>
            </a:solidFill>
          </a:ln>
        </p:spPr>
        <p:txBody>
          <a:bodyPr lIns="91440" rIns="91440">
            <a:normAutofit/>
          </a:bodyPr>
          <a:lstStyle>
            <a:lvl1pPr marL="91440" indent="-91440">
              <a:spcBef>
                <a:spcPts val="0"/>
              </a:spcBef>
              <a:defRPr sz="1000">
                <a:solidFill>
                  <a:srgbClr val="727272"/>
                </a:solidFill>
                <a:latin typeface="Segoe UI" panose="020B0502040204020203" pitchFamily="34" charset="0"/>
                <a:cs typeface="Segoe UI" panose="020B0502040204020203" pitchFamily="34" charset="0"/>
              </a:defRPr>
            </a:lvl1pPr>
          </a:lstStyle>
          <a:p>
            <a:pPr lvl="0"/>
            <a:r>
              <a:rPr lang="en-US" dirty="0"/>
              <a:t>Languages</a:t>
            </a:r>
          </a:p>
        </p:txBody>
      </p:sp>
      <p:sp>
        <p:nvSpPr>
          <p:cNvPr id="67" name="Text Placeholder 3">
            <a:extLst>
              <a:ext uri="{FF2B5EF4-FFF2-40B4-BE49-F238E27FC236}">
                <a16:creationId xmlns:a16="http://schemas.microsoft.com/office/drawing/2014/main" id="{D9096FAB-F75A-4CB3-95E5-B9A8427B7762}"/>
              </a:ext>
            </a:extLst>
          </p:cNvPr>
          <p:cNvSpPr>
            <a:spLocks noGrp="1"/>
          </p:cNvSpPr>
          <p:nvPr>
            <p:ph type="body" sz="quarter" idx="51" hasCustomPrompt="1"/>
          </p:nvPr>
        </p:nvSpPr>
        <p:spPr>
          <a:xfrm>
            <a:off x="4853506" y="5595111"/>
            <a:ext cx="1073458" cy="850775"/>
          </a:xfrm>
          <a:ln>
            <a:solidFill>
              <a:schemeClr val="bg2">
                <a:lumMod val="90000"/>
              </a:schemeClr>
            </a:solidFill>
          </a:ln>
        </p:spPr>
        <p:txBody>
          <a:bodyPr lIns="91440" rIns="91440">
            <a:normAutofit/>
          </a:bodyPr>
          <a:lstStyle>
            <a:lvl1pPr marL="91440" indent="-91440">
              <a:spcBef>
                <a:spcPts val="0"/>
              </a:spcBef>
              <a:defRPr sz="1000">
                <a:solidFill>
                  <a:srgbClr val="727272"/>
                </a:solidFill>
                <a:latin typeface="Segoe UI" panose="020B0502040204020203" pitchFamily="34" charset="0"/>
                <a:cs typeface="Segoe UI" panose="020B0502040204020203" pitchFamily="34" charset="0"/>
              </a:defRPr>
            </a:lvl1pPr>
          </a:lstStyle>
          <a:p>
            <a:pPr lvl="0"/>
            <a:r>
              <a:rPr lang="en-US" dirty="0"/>
              <a:t>Timings</a:t>
            </a:r>
          </a:p>
        </p:txBody>
      </p:sp>
      <p:sp>
        <p:nvSpPr>
          <p:cNvPr id="74" name="Rectangle 73">
            <a:extLst>
              <a:ext uri="{FF2B5EF4-FFF2-40B4-BE49-F238E27FC236}">
                <a16:creationId xmlns:a16="http://schemas.microsoft.com/office/drawing/2014/main" id="{9BD34C51-697E-4D44-9B46-BFC83D3A203C}"/>
              </a:ext>
            </a:extLst>
          </p:cNvPr>
          <p:cNvSpPr/>
          <p:nvPr userDrawn="1"/>
        </p:nvSpPr>
        <p:spPr bwMode="auto">
          <a:xfrm>
            <a:off x="6383444" y="1915247"/>
            <a:ext cx="1387579" cy="913702"/>
          </a:xfrm>
          <a:prstGeom prst="rect">
            <a:avLst/>
          </a:prstGeom>
          <a:solidFill>
            <a:srgbClr val="D83B01">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endParaRPr>
          </a:p>
        </p:txBody>
      </p:sp>
      <p:sp>
        <p:nvSpPr>
          <p:cNvPr id="75" name="Text Placeholder 3">
            <a:extLst>
              <a:ext uri="{FF2B5EF4-FFF2-40B4-BE49-F238E27FC236}">
                <a16:creationId xmlns:a16="http://schemas.microsoft.com/office/drawing/2014/main" id="{57BA1ACF-3B5B-4E57-BD15-856180073C1E}"/>
              </a:ext>
            </a:extLst>
          </p:cNvPr>
          <p:cNvSpPr>
            <a:spLocks noGrp="1"/>
          </p:cNvSpPr>
          <p:nvPr>
            <p:ph type="body" sz="quarter" idx="56" hasCustomPrompt="1"/>
          </p:nvPr>
        </p:nvSpPr>
        <p:spPr>
          <a:xfrm>
            <a:off x="6420125" y="1915247"/>
            <a:ext cx="1336351" cy="855478"/>
          </a:xfrm>
        </p:spPr>
        <p:txBody>
          <a:bodyPr anchor="ctr">
            <a:normAutofit/>
          </a:bodyPr>
          <a:lstStyle>
            <a:lvl1pPr marL="0" indent="0" algn="ctr">
              <a:buNone/>
              <a:defRPr sz="1200" baseline="0">
                <a:solidFill>
                  <a:schemeClr val="bg1"/>
                </a:solidFill>
                <a:latin typeface="Segoe UI" panose="020B0502040204020203" pitchFamily="34" charset="0"/>
                <a:cs typeface="Segoe UI" panose="020B0502040204020203" pitchFamily="34" charset="0"/>
              </a:defRPr>
            </a:lvl1pPr>
          </a:lstStyle>
          <a:p>
            <a:pPr lvl="0"/>
            <a:r>
              <a:rPr lang="en-US" dirty="0"/>
              <a:t>Paid Media Guidance</a:t>
            </a:r>
          </a:p>
        </p:txBody>
      </p:sp>
      <p:sp>
        <p:nvSpPr>
          <p:cNvPr id="76" name="Text Placeholder 3">
            <a:extLst>
              <a:ext uri="{FF2B5EF4-FFF2-40B4-BE49-F238E27FC236}">
                <a16:creationId xmlns:a16="http://schemas.microsoft.com/office/drawing/2014/main" id="{0EECDDDF-265D-4DD0-9774-33AEBF2A8735}"/>
              </a:ext>
            </a:extLst>
          </p:cNvPr>
          <p:cNvSpPr>
            <a:spLocks noGrp="1"/>
          </p:cNvSpPr>
          <p:nvPr>
            <p:ph type="body" sz="quarter" idx="57" hasCustomPrompt="1"/>
          </p:nvPr>
        </p:nvSpPr>
        <p:spPr>
          <a:xfrm>
            <a:off x="7861112" y="1911141"/>
            <a:ext cx="4063968" cy="899665"/>
          </a:xfrm>
          <a:ln>
            <a:solidFill>
              <a:schemeClr val="bg2">
                <a:lumMod val="90000"/>
              </a:schemeClr>
            </a:solidFill>
          </a:ln>
        </p:spPr>
        <p:txBody>
          <a:bodyPr lIns="91440" rIns="91440">
            <a:normAutofit/>
          </a:bodyPr>
          <a:lstStyle>
            <a:lvl1pPr marL="91440" indent="-91440">
              <a:spcBef>
                <a:spcPts val="0"/>
              </a:spcBef>
              <a:defRPr sz="1000">
                <a:solidFill>
                  <a:srgbClr val="727272"/>
                </a:solidFill>
                <a:latin typeface="Segoe UI" panose="020B0502040204020203" pitchFamily="34" charset="0"/>
                <a:cs typeface="Segoe UI" panose="020B0502040204020203" pitchFamily="34" charset="0"/>
              </a:defRPr>
            </a:lvl1pPr>
          </a:lstStyle>
          <a:p>
            <a:r>
              <a:rPr lang="en-US" dirty="0"/>
              <a:t>i.e. Paid Media being led by International Media Team – local CMO to be consulted on media plan</a:t>
            </a:r>
          </a:p>
        </p:txBody>
      </p:sp>
      <p:sp>
        <p:nvSpPr>
          <p:cNvPr id="77" name="Rectangle 76">
            <a:extLst>
              <a:ext uri="{FF2B5EF4-FFF2-40B4-BE49-F238E27FC236}">
                <a16:creationId xmlns:a16="http://schemas.microsoft.com/office/drawing/2014/main" id="{74CBAB87-A6CA-47C4-924F-8D2D5ADFBF52}"/>
              </a:ext>
            </a:extLst>
          </p:cNvPr>
          <p:cNvSpPr/>
          <p:nvPr userDrawn="1"/>
        </p:nvSpPr>
        <p:spPr bwMode="auto">
          <a:xfrm>
            <a:off x="6383444" y="2905307"/>
            <a:ext cx="1387579" cy="913702"/>
          </a:xfrm>
          <a:prstGeom prst="rect">
            <a:avLst/>
          </a:prstGeom>
          <a:solidFill>
            <a:srgbClr val="D83B01">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endParaRPr>
          </a:p>
        </p:txBody>
      </p:sp>
      <p:sp>
        <p:nvSpPr>
          <p:cNvPr id="78" name="Text Placeholder 3">
            <a:extLst>
              <a:ext uri="{FF2B5EF4-FFF2-40B4-BE49-F238E27FC236}">
                <a16:creationId xmlns:a16="http://schemas.microsoft.com/office/drawing/2014/main" id="{D6EE6C36-1954-45A6-BFF1-B9E31DEAA0E8}"/>
              </a:ext>
            </a:extLst>
          </p:cNvPr>
          <p:cNvSpPr>
            <a:spLocks noGrp="1"/>
          </p:cNvSpPr>
          <p:nvPr>
            <p:ph type="body" sz="quarter" idx="58" hasCustomPrompt="1"/>
          </p:nvPr>
        </p:nvSpPr>
        <p:spPr>
          <a:xfrm>
            <a:off x="6420125" y="2905307"/>
            <a:ext cx="1336351" cy="855478"/>
          </a:xfrm>
        </p:spPr>
        <p:txBody>
          <a:bodyPr anchor="ctr">
            <a:normAutofit/>
          </a:bodyPr>
          <a:lstStyle>
            <a:lvl1pPr marL="0" indent="0" algn="ctr">
              <a:buNone/>
              <a:defRPr sz="1200" baseline="0">
                <a:solidFill>
                  <a:schemeClr val="bg1"/>
                </a:solidFill>
                <a:latin typeface="Segoe UI" panose="020B0502040204020203" pitchFamily="34" charset="0"/>
                <a:cs typeface="Segoe UI" panose="020B0502040204020203" pitchFamily="34" charset="0"/>
              </a:defRPr>
            </a:lvl1pPr>
          </a:lstStyle>
          <a:p>
            <a:pPr lvl="0"/>
            <a:r>
              <a:rPr lang="en-US" dirty="0"/>
              <a:t>Investment Guidance</a:t>
            </a:r>
          </a:p>
        </p:txBody>
      </p:sp>
      <p:sp>
        <p:nvSpPr>
          <p:cNvPr id="79" name="Text Placeholder 3">
            <a:extLst>
              <a:ext uri="{FF2B5EF4-FFF2-40B4-BE49-F238E27FC236}">
                <a16:creationId xmlns:a16="http://schemas.microsoft.com/office/drawing/2014/main" id="{88858BFD-DFDB-45BA-8AE7-2EB048629713}"/>
              </a:ext>
            </a:extLst>
          </p:cNvPr>
          <p:cNvSpPr>
            <a:spLocks noGrp="1"/>
          </p:cNvSpPr>
          <p:nvPr>
            <p:ph type="body" sz="quarter" idx="59" hasCustomPrompt="1"/>
          </p:nvPr>
        </p:nvSpPr>
        <p:spPr>
          <a:xfrm>
            <a:off x="7861112" y="2901201"/>
            <a:ext cx="4063968" cy="899665"/>
          </a:xfrm>
          <a:ln>
            <a:solidFill>
              <a:schemeClr val="bg2">
                <a:lumMod val="90000"/>
              </a:schemeClr>
            </a:solidFill>
          </a:ln>
        </p:spPr>
        <p:txBody>
          <a:bodyPr lIns="91440" rIns="91440">
            <a:normAutofit/>
          </a:bodyPr>
          <a:lstStyle>
            <a:lvl1pPr marL="91440" indent="-91440">
              <a:spcBef>
                <a:spcPts val="0"/>
              </a:spcBef>
              <a:defRPr sz="1000">
                <a:solidFill>
                  <a:srgbClr val="727272"/>
                </a:solidFill>
                <a:latin typeface="Segoe UI" panose="020B0502040204020203" pitchFamily="34" charset="0"/>
                <a:cs typeface="Segoe UI" panose="020B0502040204020203" pitchFamily="34" charset="0"/>
              </a:defRPr>
            </a:lvl1pPr>
          </a:lstStyle>
          <a:p>
            <a:r>
              <a:rPr lang="en-US" dirty="0"/>
              <a:t>i.e. 30% of BTL should be spent on paid media, 70% should be spent on influencer engagement</a:t>
            </a:r>
          </a:p>
        </p:txBody>
      </p:sp>
      <p:sp>
        <p:nvSpPr>
          <p:cNvPr id="80" name="Rectangle 79">
            <a:extLst>
              <a:ext uri="{FF2B5EF4-FFF2-40B4-BE49-F238E27FC236}">
                <a16:creationId xmlns:a16="http://schemas.microsoft.com/office/drawing/2014/main" id="{08B44CC6-20A1-469B-821C-973CEF66F81C}"/>
              </a:ext>
            </a:extLst>
          </p:cNvPr>
          <p:cNvSpPr/>
          <p:nvPr userDrawn="1"/>
        </p:nvSpPr>
        <p:spPr bwMode="auto">
          <a:xfrm>
            <a:off x="6374701" y="3909526"/>
            <a:ext cx="1387579" cy="913702"/>
          </a:xfrm>
          <a:prstGeom prst="rect">
            <a:avLst/>
          </a:prstGeom>
          <a:solidFill>
            <a:srgbClr val="D83B01">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endParaRPr>
          </a:p>
        </p:txBody>
      </p:sp>
      <p:sp>
        <p:nvSpPr>
          <p:cNvPr id="81" name="Text Placeholder 3">
            <a:extLst>
              <a:ext uri="{FF2B5EF4-FFF2-40B4-BE49-F238E27FC236}">
                <a16:creationId xmlns:a16="http://schemas.microsoft.com/office/drawing/2014/main" id="{F557BF64-E4C6-415A-AFB0-5DBF40B520FF}"/>
              </a:ext>
            </a:extLst>
          </p:cNvPr>
          <p:cNvSpPr>
            <a:spLocks noGrp="1"/>
          </p:cNvSpPr>
          <p:nvPr>
            <p:ph type="body" sz="quarter" idx="60" hasCustomPrompt="1"/>
          </p:nvPr>
        </p:nvSpPr>
        <p:spPr>
          <a:xfrm>
            <a:off x="6411382" y="3909526"/>
            <a:ext cx="1336351" cy="855478"/>
          </a:xfrm>
        </p:spPr>
        <p:txBody>
          <a:bodyPr anchor="ctr">
            <a:normAutofit/>
          </a:bodyPr>
          <a:lstStyle>
            <a:lvl1pPr marL="0" indent="0" algn="ctr">
              <a:buNone/>
              <a:defRPr sz="1200" baseline="0">
                <a:solidFill>
                  <a:schemeClr val="bg1"/>
                </a:solidFill>
                <a:latin typeface="Segoe UI" panose="020B0502040204020203" pitchFamily="34" charset="0"/>
                <a:cs typeface="Segoe UI" panose="020B0502040204020203" pitchFamily="34" charset="0"/>
              </a:defRPr>
            </a:lvl1pPr>
          </a:lstStyle>
          <a:p>
            <a:pPr lvl="0"/>
            <a:r>
              <a:rPr lang="en-US" dirty="0"/>
              <a:t>What elements are being led by Corp?</a:t>
            </a:r>
          </a:p>
        </p:txBody>
      </p:sp>
      <p:sp>
        <p:nvSpPr>
          <p:cNvPr id="82" name="Text Placeholder 3">
            <a:extLst>
              <a:ext uri="{FF2B5EF4-FFF2-40B4-BE49-F238E27FC236}">
                <a16:creationId xmlns:a16="http://schemas.microsoft.com/office/drawing/2014/main" id="{6BB28F20-09A5-4D35-BD47-A7E91884AA3A}"/>
              </a:ext>
            </a:extLst>
          </p:cNvPr>
          <p:cNvSpPr>
            <a:spLocks noGrp="1"/>
          </p:cNvSpPr>
          <p:nvPr>
            <p:ph type="body" sz="quarter" idx="61" hasCustomPrompt="1"/>
          </p:nvPr>
        </p:nvSpPr>
        <p:spPr>
          <a:xfrm>
            <a:off x="7852369" y="3905420"/>
            <a:ext cx="4063968" cy="899665"/>
          </a:xfrm>
          <a:ln>
            <a:solidFill>
              <a:schemeClr val="bg2">
                <a:lumMod val="90000"/>
              </a:schemeClr>
            </a:solidFill>
          </a:ln>
        </p:spPr>
        <p:txBody>
          <a:bodyPr lIns="91440" rIns="91440">
            <a:normAutofit/>
          </a:bodyPr>
          <a:lstStyle>
            <a:lvl1pPr marL="91440" indent="-91440">
              <a:spcBef>
                <a:spcPts val="0"/>
              </a:spcBef>
              <a:defRPr sz="1000">
                <a:solidFill>
                  <a:srgbClr val="727272"/>
                </a:solidFill>
                <a:latin typeface="Segoe UI" panose="020B0502040204020203" pitchFamily="34" charset="0"/>
                <a:cs typeface="Segoe UI" panose="020B0502040204020203" pitchFamily="34" charset="0"/>
              </a:defRPr>
            </a:lvl1pPr>
          </a:lstStyle>
          <a:p>
            <a:r>
              <a:rPr lang="en-US" dirty="0"/>
              <a:t>i.e. Updates to Windows.com, Paid Media through the International Media Team</a:t>
            </a:r>
          </a:p>
        </p:txBody>
      </p:sp>
      <p:sp>
        <p:nvSpPr>
          <p:cNvPr id="83" name="Rectangle 82">
            <a:extLst>
              <a:ext uri="{FF2B5EF4-FFF2-40B4-BE49-F238E27FC236}">
                <a16:creationId xmlns:a16="http://schemas.microsoft.com/office/drawing/2014/main" id="{29F2919B-8409-46F9-8690-1A819576B5C8}"/>
              </a:ext>
            </a:extLst>
          </p:cNvPr>
          <p:cNvSpPr/>
          <p:nvPr userDrawn="1"/>
        </p:nvSpPr>
        <p:spPr bwMode="auto">
          <a:xfrm>
            <a:off x="6374701" y="4908567"/>
            <a:ext cx="1387579" cy="913702"/>
          </a:xfrm>
          <a:prstGeom prst="rect">
            <a:avLst/>
          </a:prstGeom>
          <a:solidFill>
            <a:srgbClr val="D83B01">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endParaRPr>
          </a:p>
        </p:txBody>
      </p:sp>
      <p:sp>
        <p:nvSpPr>
          <p:cNvPr id="84" name="Text Placeholder 3">
            <a:extLst>
              <a:ext uri="{FF2B5EF4-FFF2-40B4-BE49-F238E27FC236}">
                <a16:creationId xmlns:a16="http://schemas.microsoft.com/office/drawing/2014/main" id="{A57C8984-0D8D-4978-8B23-2168B3A016E7}"/>
              </a:ext>
            </a:extLst>
          </p:cNvPr>
          <p:cNvSpPr>
            <a:spLocks noGrp="1"/>
          </p:cNvSpPr>
          <p:nvPr>
            <p:ph type="body" sz="quarter" idx="62" hasCustomPrompt="1"/>
          </p:nvPr>
        </p:nvSpPr>
        <p:spPr>
          <a:xfrm>
            <a:off x="6411382" y="4908567"/>
            <a:ext cx="1336351" cy="855478"/>
          </a:xfrm>
        </p:spPr>
        <p:txBody>
          <a:bodyPr anchor="ctr">
            <a:normAutofit/>
          </a:bodyPr>
          <a:lstStyle>
            <a:lvl1pPr marL="0" indent="0" algn="ctr">
              <a:buNone/>
              <a:defRPr sz="1200" baseline="0">
                <a:solidFill>
                  <a:schemeClr val="bg1"/>
                </a:solidFill>
                <a:latin typeface="Segoe UI" panose="020B0502040204020203" pitchFamily="34" charset="0"/>
                <a:cs typeface="Segoe UI" panose="020B0502040204020203" pitchFamily="34" charset="0"/>
              </a:defRPr>
            </a:lvl1pPr>
          </a:lstStyle>
          <a:p>
            <a:pPr lvl="0"/>
            <a:r>
              <a:rPr lang="en-US" dirty="0"/>
              <a:t>KPI’s</a:t>
            </a:r>
          </a:p>
        </p:txBody>
      </p:sp>
      <p:sp>
        <p:nvSpPr>
          <p:cNvPr id="85" name="Text Placeholder 3">
            <a:extLst>
              <a:ext uri="{FF2B5EF4-FFF2-40B4-BE49-F238E27FC236}">
                <a16:creationId xmlns:a16="http://schemas.microsoft.com/office/drawing/2014/main" id="{DAB97B5D-3AEC-4BD1-916D-4FF012CDA431}"/>
              </a:ext>
            </a:extLst>
          </p:cNvPr>
          <p:cNvSpPr>
            <a:spLocks noGrp="1"/>
          </p:cNvSpPr>
          <p:nvPr>
            <p:ph type="body" sz="quarter" idx="63" hasCustomPrompt="1"/>
          </p:nvPr>
        </p:nvSpPr>
        <p:spPr>
          <a:xfrm>
            <a:off x="7852369" y="4904461"/>
            <a:ext cx="4063968" cy="899665"/>
          </a:xfrm>
          <a:ln>
            <a:solidFill>
              <a:schemeClr val="bg2">
                <a:lumMod val="90000"/>
              </a:schemeClr>
            </a:solidFill>
          </a:ln>
        </p:spPr>
        <p:txBody>
          <a:bodyPr lIns="91440" rIns="91440">
            <a:normAutofit/>
          </a:bodyPr>
          <a:lstStyle>
            <a:lvl1pPr marL="91440" indent="-91440">
              <a:spcBef>
                <a:spcPts val="0"/>
              </a:spcBef>
              <a:defRPr sz="1000">
                <a:solidFill>
                  <a:srgbClr val="727272"/>
                </a:solidFill>
                <a:latin typeface="Segoe UI" panose="020B0502040204020203" pitchFamily="34" charset="0"/>
                <a:cs typeface="Segoe UI" panose="020B0502040204020203" pitchFamily="34" charset="0"/>
              </a:defRPr>
            </a:lvl1pPr>
          </a:lstStyle>
          <a:p>
            <a:r>
              <a:rPr lang="en-US" dirty="0"/>
              <a:t>Funnel Metrics Shift</a:t>
            </a:r>
          </a:p>
          <a:p>
            <a:r>
              <a:rPr lang="en-US" dirty="0"/>
              <a:t>Marketing KPI (</a:t>
            </a:r>
            <a:r>
              <a:rPr lang="en-US" dirty="0" err="1"/>
              <a:t>ie</a:t>
            </a:r>
            <a:r>
              <a:rPr lang="en-US" dirty="0"/>
              <a:t>. $15 Cost Per Acquisition for Paid Media)</a:t>
            </a:r>
          </a:p>
          <a:p>
            <a:endParaRPr lang="en-US" dirty="0"/>
          </a:p>
        </p:txBody>
      </p:sp>
      <p:sp>
        <p:nvSpPr>
          <p:cNvPr id="86" name="Rectangle 85">
            <a:extLst>
              <a:ext uri="{FF2B5EF4-FFF2-40B4-BE49-F238E27FC236}">
                <a16:creationId xmlns:a16="http://schemas.microsoft.com/office/drawing/2014/main" id="{9C05F271-62C1-4B19-811E-C159561707A0}"/>
              </a:ext>
            </a:extLst>
          </p:cNvPr>
          <p:cNvSpPr/>
          <p:nvPr userDrawn="1"/>
        </p:nvSpPr>
        <p:spPr bwMode="auto">
          <a:xfrm>
            <a:off x="6374701" y="5911551"/>
            <a:ext cx="1387579" cy="512271"/>
          </a:xfrm>
          <a:prstGeom prst="rect">
            <a:avLst/>
          </a:prstGeom>
          <a:solidFill>
            <a:srgbClr val="D83B01">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endParaRPr>
          </a:p>
        </p:txBody>
      </p:sp>
      <p:sp>
        <p:nvSpPr>
          <p:cNvPr id="87" name="Text Placeholder 3">
            <a:extLst>
              <a:ext uri="{FF2B5EF4-FFF2-40B4-BE49-F238E27FC236}">
                <a16:creationId xmlns:a16="http://schemas.microsoft.com/office/drawing/2014/main" id="{FC0CECA8-6ED1-4917-AE13-408334EE5886}"/>
              </a:ext>
            </a:extLst>
          </p:cNvPr>
          <p:cNvSpPr>
            <a:spLocks noGrp="1"/>
          </p:cNvSpPr>
          <p:nvPr>
            <p:ph type="body" sz="quarter" idx="64" hasCustomPrompt="1"/>
          </p:nvPr>
        </p:nvSpPr>
        <p:spPr>
          <a:xfrm>
            <a:off x="6420124" y="5936029"/>
            <a:ext cx="1336351" cy="479628"/>
          </a:xfrm>
        </p:spPr>
        <p:txBody>
          <a:bodyPr anchor="ctr">
            <a:normAutofit/>
          </a:bodyPr>
          <a:lstStyle>
            <a:lvl1pPr marL="0" indent="0" algn="ctr">
              <a:buNone/>
              <a:defRPr sz="1200" baseline="0">
                <a:solidFill>
                  <a:schemeClr val="bg1"/>
                </a:solidFill>
                <a:latin typeface="Segoe UI" panose="020B0502040204020203" pitchFamily="34" charset="0"/>
                <a:cs typeface="Segoe UI" panose="020B0502040204020203" pitchFamily="34" charset="0"/>
              </a:defRPr>
            </a:lvl1pPr>
          </a:lstStyle>
          <a:p>
            <a:pPr lvl="0"/>
            <a:r>
              <a:rPr lang="en-US" dirty="0"/>
              <a:t>Key Contacts</a:t>
            </a:r>
          </a:p>
        </p:txBody>
      </p:sp>
      <p:sp>
        <p:nvSpPr>
          <p:cNvPr id="88" name="Text Placeholder 3">
            <a:extLst>
              <a:ext uri="{FF2B5EF4-FFF2-40B4-BE49-F238E27FC236}">
                <a16:creationId xmlns:a16="http://schemas.microsoft.com/office/drawing/2014/main" id="{944119A4-AB28-43BD-B253-D9DC7E0EF6C3}"/>
              </a:ext>
            </a:extLst>
          </p:cNvPr>
          <p:cNvSpPr>
            <a:spLocks noGrp="1"/>
          </p:cNvSpPr>
          <p:nvPr>
            <p:ph type="body" sz="quarter" idx="65" hasCustomPrompt="1"/>
          </p:nvPr>
        </p:nvSpPr>
        <p:spPr>
          <a:xfrm>
            <a:off x="7852369" y="5899699"/>
            <a:ext cx="4063968" cy="504401"/>
          </a:xfrm>
          <a:ln>
            <a:solidFill>
              <a:schemeClr val="bg2">
                <a:lumMod val="90000"/>
              </a:schemeClr>
            </a:solidFill>
          </a:ln>
        </p:spPr>
        <p:txBody>
          <a:bodyPr lIns="91440" rIns="91440">
            <a:normAutofit/>
          </a:bodyPr>
          <a:lstStyle>
            <a:lvl1pPr marL="91440" indent="-91440">
              <a:spcBef>
                <a:spcPts val="0"/>
              </a:spcBef>
              <a:defRPr sz="1000">
                <a:solidFill>
                  <a:srgbClr val="727272"/>
                </a:solidFill>
                <a:latin typeface="Segoe UI" panose="020B0502040204020203" pitchFamily="34" charset="0"/>
                <a:cs typeface="Segoe UI" panose="020B0502040204020203" pitchFamily="34" charset="0"/>
              </a:defRPr>
            </a:lvl1pPr>
          </a:lstStyle>
          <a:p>
            <a:r>
              <a:rPr lang="en-US" dirty="0"/>
              <a:t>PM, IM, Category Team, Channel Team</a:t>
            </a:r>
          </a:p>
        </p:txBody>
      </p:sp>
      <p:cxnSp>
        <p:nvCxnSpPr>
          <p:cNvPr id="89" name="Straight Connector 88">
            <a:extLst>
              <a:ext uri="{FF2B5EF4-FFF2-40B4-BE49-F238E27FC236}">
                <a16:creationId xmlns:a16="http://schemas.microsoft.com/office/drawing/2014/main" id="{7665A6A2-365F-43E1-A586-372A6FDC7DCC}"/>
              </a:ext>
            </a:extLst>
          </p:cNvPr>
          <p:cNvCxnSpPr>
            <a:cxnSpLocks/>
          </p:cNvCxnSpPr>
          <p:nvPr userDrawn="1"/>
        </p:nvCxnSpPr>
        <p:spPr>
          <a:xfrm>
            <a:off x="6095999" y="1542197"/>
            <a:ext cx="0" cy="4929898"/>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6176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0">
                <a:solidFill>
                  <a:srgbClr val="D83B01"/>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dirty="0"/>
              <a:t>Click to edit Master title style</a:t>
            </a:r>
          </a:p>
        </p:txBody>
      </p:sp>
      <p:sp>
        <p:nvSpPr>
          <p:cNvPr id="5" name="Rectangle 4">
            <a:extLst>
              <a:ext uri="{FF2B5EF4-FFF2-40B4-BE49-F238E27FC236}">
                <a16:creationId xmlns:a16="http://schemas.microsoft.com/office/drawing/2014/main" id="{A0D42589-51C7-4754-A1CF-85F763615B26}"/>
              </a:ext>
            </a:extLst>
          </p:cNvPr>
          <p:cNvSpPr/>
          <p:nvPr userDrawn="1"/>
        </p:nvSpPr>
        <p:spPr>
          <a:xfrm>
            <a:off x="2" y="6787768"/>
            <a:ext cx="12191999" cy="91648"/>
          </a:xfrm>
          <a:prstGeom prst="rect">
            <a:avLst/>
          </a:prstGeom>
          <a:solidFill>
            <a:srgbClr val="D83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938698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6_Blank">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A3CEADD1-DA9E-4C85-9F4B-986F4C2445A7}"/>
              </a:ext>
            </a:extLst>
          </p:cNvPr>
          <p:cNvSpPr>
            <a:spLocks noGrp="1"/>
          </p:cNvSpPr>
          <p:nvPr>
            <p:ph type="title" hasCustomPrompt="1"/>
          </p:nvPr>
        </p:nvSpPr>
        <p:spPr>
          <a:xfrm>
            <a:off x="269241" y="289513"/>
            <a:ext cx="11655840" cy="899665"/>
          </a:xfrm>
        </p:spPr>
        <p:txBody>
          <a:bodyPr/>
          <a:lstStyle>
            <a:lvl1pPr>
              <a:defRPr/>
            </a:lvl1pPr>
          </a:lstStyle>
          <a:p>
            <a:r>
              <a:rPr lang="en-US" dirty="0"/>
              <a:t>Office Product Roadmap</a:t>
            </a:r>
          </a:p>
        </p:txBody>
      </p:sp>
      <p:graphicFrame>
        <p:nvGraphicFramePr>
          <p:cNvPr id="64" name="Table 63">
            <a:extLst>
              <a:ext uri="{FF2B5EF4-FFF2-40B4-BE49-F238E27FC236}">
                <a16:creationId xmlns:a16="http://schemas.microsoft.com/office/drawing/2014/main" id="{61BE81F4-1BFE-450F-BE20-429932A9591C}"/>
              </a:ext>
            </a:extLst>
          </p:cNvPr>
          <p:cNvGraphicFramePr>
            <a:graphicFrameLocks noGrp="1"/>
          </p:cNvGraphicFramePr>
          <p:nvPr userDrawn="1">
            <p:extLst/>
          </p:nvPr>
        </p:nvGraphicFramePr>
        <p:xfrm>
          <a:off x="2291445" y="1556255"/>
          <a:ext cx="9500060" cy="612306"/>
        </p:xfrm>
        <a:graphic>
          <a:graphicData uri="http://schemas.openxmlformats.org/drawingml/2006/table">
            <a:tbl>
              <a:tblPr firstRow="1" bandRow="1">
                <a:tableStyleId>{5C22544A-7EE6-4342-B048-85BDC9FD1C3A}</a:tableStyleId>
              </a:tblPr>
              <a:tblGrid>
                <a:gridCol w="1900012">
                  <a:extLst>
                    <a:ext uri="{9D8B030D-6E8A-4147-A177-3AD203B41FA5}">
                      <a16:colId xmlns:a16="http://schemas.microsoft.com/office/drawing/2014/main" val="311798127"/>
                    </a:ext>
                  </a:extLst>
                </a:gridCol>
                <a:gridCol w="1900012">
                  <a:extLst>
                    <a:ext uri="{9D8B030D-6E8A-4147-A177-3AD203B41FA5}">
                      <a16:colId xmlns:a16="http://schemas.microsoft.com/office/drawing/2014/main" val="2040447395"/>
                    </a:ext>
                  </a:extLst>
                </a:gridCol>
                <a:gridCol w="1900012">
                  <a:extLst>
                    <a:ext uri="{9D8B030D-6E8A-4147-A177-3AD203B41FA5}">
                      <a16:colId xmlns:a16="http://schemas.microsoft.com/office/drawing/2014/main" val="3747449785"/>
                    </a:ext>
                  </a:extLst>
                </a:gridCol>
                <a:gridCol w="1900012">
                  <a:extLst>
                    <a:ext uri="{9D8B030D-6E8A-4147-A177-3AD203B41FA5}">
                      <a16:colId xmlns:a16="http://schemas.microsoft.com/office/drawing/2014/main" val="4079061555"/>
                    </a:ext>
                  </a:extLst>
                </a:gridCol>
                <a:gridCol w="1900012">
                  <a:extLst>
                    <a:ext uri="{9D8B030D-6E8A-4147-A177-3AD203B41FA5}">
                      <a16:colId xmlns:a16="http://schemas.microsoft.com/office/drawing/2014/main" val="2391163179"/>
                    </a:ext>
                  </a:extLst>
                </a:gridCol>
              </a:tblGrid>
              <a:tr h="612306">
                <a:tc>
                  <a:txBody>
                    <a:bodyPr/>
                    <a:lstStyle/>
                    <a:p>
                      <a:pPr algn="ctr"/>
                      <a:endParaRPr lang="en-US" sz="1800" b="1" i="0" cap="none" baseline="0" dirty="0">
                        <a:solidFill>
                          <a:schemeClr val="bg1"/>
                        </a:solidFill>
                        <a:latin typeface="Segoe Pro Display Semibold" panose="020B0702040504020203" pitchFamily="34" charset="0"/>
                        <a:ea typeface="Segoe Pro" charset="0"/>
                        <a:cs typeface="Segoe Pro" charset="0"/>
                      </a:endParaRPr>
                    </a:p>
                  </a:txBody>
                  <a:tcPr marL="137160" marT="91440" marB="91440" anchor="ctr">
                    <a:solidFill>
                      <a:schemeClr val="tx1"/>
                    </a:solidFill>
                  </a:tcPr>
                </a:tc>
                <a:tc>
                  <a:txBody>
                    <a:bodyPr/>
                    <a:lstStyle/>
                    <a:p>
                      <a:pPr algn="ctr"/>
                      <a:endParaRPr lang="en-US" sz="1800" b="1" i="0" cap="none" baseline="0" dirty="0">
                        <a:solidFill>
                          <a:schemeClr val="bg1"/>
                        </a:solidFill>
                        <a:latin typeface="Segoe Pro Display Semibold" panose="020B0702040504020203" pitchFamily="34" charset="0"/>
                        <a:ea typeface="Segoe Pro" charset="0"/>
                        <a:cs typeface="Segoe Pro" charset="0"/>
                      </a:endParaRPr>
                    </a:p>
                  </a:txBody>
                  <a:tcPr marL="137160" marT="91440" marB="91440" anchor="ctr">
                    <a:solidFill>
                      <a:schemeClr val="tx1"/>
                    </a:solidFill>
                  </a:tcPr>
                </a:tc>
                <a:tc>
                  <a:txBody>
                    <a:bodyPr/>
                    <a:lstStyle/>
                    <a:p>
                      <a:pPr algn="ctr"/>
                      <a:endParaRPr lang="en-US" sz="1800" b="1" i="0" cap="none" baseline="0" dirty="0">
                        <a:solidFill>
                          <a:schemeClr val="bg1"/>
                        </a:solidFill>
                        <a:latin typeface="Segoe Pro Display Semibold" panose="020B0702040504020203" pitchFamily="34" charset="0"/>
                        <a:ea typeface="Segoe Pro" charset="0"/>
                        <a:cs typeface="Segoe Pro" charset="0"/>
                      </a:endParaRPr>
                    </a:p>
                  </a:txBody>
                  <a:tcPr marL="137160" marT="91440" marB="91440" anchor="ctr">
                    <a:solidFill>
                      <a:schemeClr val="tx1"/>
                    </a:solidFill>
                  </a:tcPr>
                </a:tc>
                <a:tc>
                  <a:txBody>
                    <a:bodyPr/>
                    <a:lstStyle/>
                    <a:p>
                      <a:pPr algn="ctr"/>
                      <a:endParaRPr lang="en-US" sz="1800" b="1" i="0" cap="none" baseline="0" dirty="0">
                        <a:solidFill>
                          <a:schemeClr val="bg1"/>
                        </a:solidFill>
                        <a:latin typeface="Segoe Pro Display Semibold" panose="020B0702040504020203" pitchFamily="34" charset="0"/>
                        <a:ea typeface="Segoe Pro" charset="0"/>
                        <a:cs typeface="Segoe Pro" charset="0"/>
                      </a:endParaRPr>
                    </a:p>
                  </a:txBody>
                  <a:tcPr marL="137160" marT="91440" marB="91440" anchor="ctr">
                    <a:solidFill>
                      <a:schemeClr val="tx1"/>
                    </a:solidFill>
                  </a:tcPr>
                </a:tc>
                <a:tc>
                  <a:txBody>
                    <a:bodyPr/>
                    <a:lstStyle/>
                    <a:p>
                      <a:pPr algn="ctr"/>
                      <a:endParaRPr lang="en-US" sz="1800" b="1" i="0" cap="none" baseline="0" dirty="0">
                        <a:solidFill>
                          <a:schemeClr val="bg1"/>
                        </a:solidFill>
                        <a:latin typeface="Segoe Pro Display Semibold" panose="020B0702040504020203" pitchFamily="34" charset="0"/>
                        <a:ea typeface="Segoe Pro" charset="0"/>
                        <a:cs typeface="Segoe Pro" charset="0"/>
                      </a:endParaRPr>
                    </a:p>
                  </a:txBody>
                  <a:tcPr marL="137160" marT="91440" marB="91440" anchor="ctr">
                    <a:solidFill>
                      <a:schemeClr val="tx1"/>
                    </a:solidFill>
                  </a:tcPr>
                </a:tc>
                <a:extLst>
                  <a:ext uri="{0D108BD9-81ED-4DB2-BD59-A6C34878D82A}">
                    <a16:rowId xmlns:a16="http://schemas.microsoft.com/office/drawing/2014/main" val="1987855409"/>
                  </a:ext>
                </a:extLst>
              </a:tr>
            </a:tbl>
          </a:graphicData>
        </a:graphic>
      </p:graphicFrame>
      <p:sp>
        <p:nvSpPr>
          <p:cNvPr id="65" name="Rectangle 64">
            <a:extLst>
              <a:ext uri="{FF2B5EF4-FFF2-40B4-BE49-F238E27FC236}">
                <a16:creationId xmlns:a16="http://schemas.microsoft.com/office/drawing/2014/main" id="{DC8C3DEB-6DEA-4462-9145-1855216CC956}"/>
              </a:ext>
            </a:extLst>
          </p:cNvPr>
          <p:cNvSpPr/>
          <p:nvPr userDrawn="1"/>
        </p:nvSpPr>
        <p:spPr bwMode="auto">
          <a:xfrm>
            <a:off x="2308923" y="2256886"/>
            <a:ext cx="9500062" cy="964431"/>
          </a:xfrm>
          <a:prstGeom prst="rect">
            <a:avLst/>
          </a:prstGeom>
          <a:solidFill>
            <a:schemeClr val="bg1">
              <a:lumMod val="85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endParaRPr>
          </a:p>
        </p:txBody>
      </p:sp>
      <p:sp>
        <p:nvSpPr>
          <p:cNvPr id="69" name="Rectangle 68">
            <a:extLst>
              <a:ext uri="{FF2B5EF4-FFF2-40B4-BE49-F238E27FC236}">
                <a16:creationId xmlns:a16="http://schemas.microsoft.com/office/drawing/2014/main" id="{2F0E383F-7576-4A04-AA90-EA48E4B9BA24}"/>
              </a:ext>
            </a:extLst>
          </p:cNvPr>
          <p:cNvSpPr/>
          <p:nvPr userDrawn="1"/>
        </p:nvSpPr>
        <p:spPr bwMode="auto">
          <a:xfrm>
            <a:off x="2291445" y="3337678"/>
            <a:ext cx="9500062" cy="964431"/>
          </a:xfrm>
          <a:prstGeom prst="rect">
            <a:avLst/>
          </a:prstGeom>
          <a:solidFill>
            <a:schemeClr val="bg1">
              <a:lumMod val="85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endParaRPr>
          </a:p>
        </p:txBody>
      </p:sp>
      <p:sp>
        <p:nvSpPr>
          <p:cNvPr id="62" name="Text Placeholder 3">
            <a:extLst>
              <a:ext uri="{FF2B5EF4-FFF2-40B4-BE49-F238E27FC236}">
                <a16:creationId xmlns:a16="http://schemas.microsoft.com/office/drawing/2014/main" id="{3FED0192-58CE-487D-BE9E-313A7FDCF18E}"/>
              </a:ext>
            </a:extLst>
          </p:cNvPr>
          <p:cNvSpPr>
            <a:spLocks noGrp="1"/>
          </p:cNvSpPr>
          <p:nvPr>
            <p:ph type="body" sz="quarter" idx="36" hasCustomPrompt="1"/>
          </p:nvPr>
        </p:nvSpPr>
        <p:spPr>
          <a:xfrm>
            <a:off x="2308923" y="1593683"/>
            <a:ext cx="1868630" cy="537450"/>
          </a:xfrm>
          <a:noFill/>
        </p:spPr>
        <p:txBody>
          <a:bodyPr anchor="ctr">
            <a:normAutofit/>
          </a:bodyPr>
          <a:lstStyle>
            <a:lvl1pPr marL="0" indent="0" algn="ctr">
              <a:buNone/>
              <a:defRPr sz="1600" baseline="0">
                <a:solidFill>
                  <a:schemeClr val="bg1"/>
                </a:solidFill>
                <a:latin typeface="Segoe UI" panose="020B0502040204020203" pitchFamily="34" charset="0"/>
                <a:cs typeface="Segoe UI" panose="020B0502040204020203" pitchFamily="34" charset="0"/>
              </a:defRPr>
            </a:lvl1pPr>
          </a:lstStyle>
          <a:p>
            <a:pPr lvl="0"/>
            <a:r>
              <a:rPr lang="en-US" dirty="0"/>
              <a:t>Month</a:t>
            </a:r>
          </a:p>
        </p:txBody>
      </p:sp>
      <p:sp>
        <p:nvSpPr>
          <p:cNvPr id="87" name="Text Placeholder 3">
            <a:extLst>
              <a:ext uri="{FF2B5EF4-FFF2-40B4-BE49-F238E27FC236}">
                <a16:creationId xmlns:a16="http://schemas.microsoft.com/office/drawing/2014/main" id="{439BFCD6-042B-4491-9728-CB24463C2165}"/>
              </a:ext>
            </a:extLst>
          </p:cNvPr>
          <p:cNvSpPr>
            <a:spLocks noGrp="1"/>
          </p:cNvSpPr>
          <p:nvPr>
            <p:ph type="body" sz="quarter" idx="38" hasCustomPrompt="1"/>
          </p:nvPr>
        </p:nvSpPr>
        <p:spPr>
          <a:xfrm>
            <a:off x="4227369" y="1593683"/>
            <a:ext cx="1868630" cy="537450"/>
          </a:xfrm>
          <a:noFill/>
        </p:spPr>
        <p:txBody>
          <a:bodyPr anchor="ctr">
            <a:normAutofit/>
          </a:bodyPr>
          <a:lstStyle>
            <a:lvl1pPr marL="0" indent="0" algn="ctr">
              <a:buNone/>
              <a:defRPr sz="1600" baseline="0">
                <a:solidFill>
                  <a:schemeClr val="bg1"/>
                </a:solidFill>
                <a:latin typeface="Segoe UI" panose="020B0502040204020203" pitchFamily="34" charset="0"/>
                <a:cs typeface="Segoe UI" panose="020B0502040204020203" pitchFamily="34" charset="0"/>
              </a:defRPr>
            </a:lvl1pPr>
          </a:lstStyle>
          <a:p>
            <a:pPr lvl="0"/>
            <a:r>
              <a:rPr lang="en-US" dirty="0"/>
              <a:t>Month</a:t>
            </a:r>
          </a:p>
        </p:txBody>
      </p:sp>
      <p:sp>
        <p:nvSpPr>
          <p:cNvPr id="88" name="Text Placeholder 3">
            <a:extLst>
              <a:ext uri="{FF2B5EF4-FFF2-40B4-BE49-F238E27FC236}">
                <a16:creationId xmlns:a16="http://schemas.microsoft.com/office/drawing/2014/main" id="{6CBC372C-5006-40FE-9863-D10D928D0C3F}"/>
              </a:ext>
            </a:extLst>
          </p:cNvPr>
          <p:cNvSpPr>
            <a:spLocks noGrp="1"/>
          </p:cNvSpPr>
          <p:nvPr>
            <p:ph type="body" sz="quarter" idx="39" hasCustomPrompt="1"/>
          </p:nvPr>
        </p:nvSpPr>
        <p:spPr>
          <a:xfrm>
            <a:off x="6145815" y="1593683"/>
            <a:ext cx="1868630" cy="537450"/>
          </a:xfrm>
          <a:noFill/>
        </p:spPr>
        <p:txBody>
          <a:bodyPr anchor="ctr">
            <a:normAutofit/>
          </a:bodyPr>
          <a:lstStyle>
            <a:lvl1pPr marL="0" indent="0" algn="ctr">
              <a:buNone/>
              <a:defRPr sz="1600" baseline="0">
                <a:solidFill>
                  <a:schemeClr val="bg1"/>
                </a:solidFill>
                <a:latin typeface="Segoe UI" panose="020B0502040204020203" pitchFamily="34" charset="0"/>
                <a:cs typeface="Segoe UI" panose="020B0502040204020203" pitchFamily="34" charset="0"/>
              </a:defRPr>
            </a:lvl1pPr>
          </a:lstStyle>
          <a:p>
            <a:pPr lvl="0"/>
            <a:r>
              <a:rPr lang="en-US" dirty="0"/>
              <a:t>Month</a:t>
            </a:r>
          </a:p>
        </p:txBody>
      </p:sp>
      <p:sp>
        <p:nvSpPr>
          <p:cNvPr id="89" name="Text Placeholder 3">
            <a:extLst>
              <a:ext uri="{FF2B5EF4-FFF2-40B4-BE49-F238E27FC236}">
                <a16:creationId xmlns:a16="http://schemas.microsoft.com/office/drawing/2014/main" id="{6757F586-A5DE-4459-ACD8-26985CAF1D9B}"/>
              </a:ext>
            </a:extLst>
          </p:cNvPr>
          <p:cNvSpPr>
            <a:spLocks noGrp="1"/>
          </p:cNvSpPr>
          <p:nvPr>
            <p:ph type="body" sz="quarter" idx="40" hasCustomPrompt="1"/>
          </p:nvPr>
        </p:nvSpPr>
        <p:spPr>
          <a:xfrm>
            <a:off x="8064261" y="1593683"/>
            <a:ext cx="1868630" cy="537450"/>
          </a:xfrm>
          <a:noFill/>
        </p:spPr>
        <p:txBody>
          <a:bodyPr anchor="ctr">
            <a:normAutofit/>
          </a:bodyPr>
          <a:lstStyle>
            <a:lvl1pPr marL="0" indent="0" algn="ctr">
              <a:buNone/>
              <a:defRPr sz="1600" baseline="0">
                <a:solidFill>
                  <a:schemeClr val="bg1"/>
                </a:solidFill>
                <a:latin typeface="Segoe UI" panose="020B0502040204020203" pitchFamily="34" charset="0"/>
                <a:cs typeface="Segoe UI" panose="020B0502040204020203" pitchFamily="34" charset="0"/>
              </a:defRPr>
            </a:lvl1pPr>
          </a:lstStyle>
          <a:p>
            <a:pPr lvl="0"/>
            <a:r>
              <a:rPr lang="en-US" dirty="0"/>
              <a:t>Month</a:t>
            </a:r>
          </a:p>
        </p:txBody>
      </p:sp>
      <p:sp>
        <p:nvSpPr>
          <p:cNvPr id="90" name="Text Placeholder 3">
            <a:extLst>
              <a:ext uri="{FF2B5EF4-FFF2-40B4-BE49-F238E27FC236}">
                <a16:creationId xmlns:a16="http://schemas.microsoft.com/office/drawing/2014/main" id="{77660CF7-8527-4B7E-8994-6B09AA111D58}"/>
              </a:ext>
            </a:extLst>
          </p:cNvPr>
          <p:cNvSpPr>
            <a:spLocks noGrp="1"/>
          </p:cNvSpPr>
          <p:nvPr>
            <p:ph type="body" sz="quarter" idx="41" hasCustomPrompt="1"/>
          </p:nvPr>
        </p:nvSpPr>
        <p:spPr>
          <a:xfrm>
            <a:off x="9982707" y="1593683"/>
            <a:ext cx="1868630" cy="537450"/>
          </a:xfrm>
          <a:noFill/>
        </p:spPr>
        <p:txBody>
          <a:bodyPr anchor="ctr">
            <a:normAutofit/>
          </a:bodyPr>
          <a:lstStyle>
            <a:lvl1pPr marL="0" indent="0" algn="ctr">
              <a:buNone/>
              <a:defRPr sz="1600" baseline="0">
                <a:solidFill>
                  <a:schemeClr val="bg1"/>
                </a:solidFill>
                <a:latin typeface="Segoe UI" panose="020B0502040204020203" pitchFamily="34" charset="0"/>
                <a:cs typeface="Segoe UI" panose="020B0502040204020203" pitchFamily="34" charset="0"/>
              </a:defRPr>
            </a:lvl1pPr>
          </a:lstStyle>
          <a:p>
            <a:pPr lvl="0"/>
            <a:r>
              <a:rPr lang="en-US" dirty="0"/>
              <a:t>Month</a:t>
            </a:r>
          </a:p>
        </p:txBody>
      </p:sp>
      <p:sp>
        <p:nvSpPr>
          <p:cNvPr id="91" name="Rectangle 90">
            <a:extLst>
              <a:ext uri="{FF2B5EF4-FFF2-40B4-BE49-F238E27FC236}">
                <a16:creationId xmlns:a16="http://schemas.microsoft.com/office/drawing/2014/main" id="{F03BA4E7-8AD9-4A61-9673-FD4611043A59}"/>
              </a:ext>
            </a:extLst>
          </p:cNvPr>
          <p:cNvSpPr/>
          <p:nvPr userDrawn="1"/>
        </p:nvSpPr>
        <p:spPr bwMode="auto">
          <a:xfrm>
            <a:off x="2291443" y="4440932"/>
            <a:ext cx="9500062" cy="964431"/>
          </a:xfrm>
          <a:prstGeom prst="rect">
            <a:avLst/>
          </a:prstGeom>
          <a:solidFill>
            <a:schemeClr val="bg1">
              <a:lumMod val="85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endParaRPr>
          </a:p>
        </p:txBody>
      </p:sp>
      <p:sp>
        <p:nvSpPr>
          <p:cNvPr id="95" name="Rectangle 94">
            <a:extLst>
              <a:ext uri="{FF2B5EF4-FFF2-40B4-BE49-F238E27FC236}">
                <a16:creationId xmlns:a16="http://schemas.microsoft.com/office/drawing/2014/main" id="{40BA97DE-4B79-4C20-A793-8FA2AD9AFA96}"/>
              </a:ext>
            </a:extLst>
          </p:cNvPr>
          <p:cNvSpPr/>
          <p:nvPr userDrawn="1"/>
        </p:nvSpPr>
        <p:spPr bwMode="auto">
          <a:xfrm>
            <a:off x="253326" y="2256886"/>
            <a:ext cx="1992862" cy="964431"/>
          </a:xfrm>
          <a:prstGeom prst="rect">
            <a:avLst/>
          </a:prstGeom>
          <a:solidFill>
            <a:srgbClr val="D83B01">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endParaRPr>
          </a:p>
        </p:txBody>
      </p:sp>
      <p:sp>
        <p:nvSpPr>
          <p:cNvPr id="96" name="Rectangle 95">
            <a:extLst>
              <a:ext uri="{FF2B5EF4-FFF2-40B4-BE49-F238E27FC236}">
                <a16:creationId xmlns:a16="http://schemas.microsoft.com/office/drawing/2014/main" id="{96FB77C1-04F7-4FE1-967B-72DDA9548F9F}"/>
              </a:ext>
            </a:extLst>
          </p:cNvPr>
          <p:cNvSpPr/>
          <p:nvPr userDrawn="1"/>
        </p:nvSpPr>
        <p:spPr bwMode="auto">
          <a:xfrm>
            <a:off x="253326" y="3337678"/>
            <a:ext cx="1992862" cy="964431"/>
          </a:xfrm>
          <a:prstGeom prst="rect">
            <a:avLst/>
          </a:prstGeom>
          <a:solidFill>
            <a:srgbClr val="D83B01">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endParaRPr>
          </a:p>
        </p:txBody>
      </p:sp>
      <p:sp>
        <p:nvSpPr>
          <p:cNvPr id="97" name="Rectangle 96">
            <a:extLst>
              <a:ext uri="{FF2B5EF4-FFF2-40B4-BE49-F238E27FC236}">
                <a16:creationId xmlns:a16="http://schemas.microsoft.com/office/drawing/2014/main" id="{D1F03488-4591-45CD-943C-F9DA79176005}"/>
              </a:ext>
            </a:extLst>
          </p:cNvPr>
          <p:cNvSpPr/>
          <p:nvPr userDrawn="1"/>
        </p:nvSpPr>
        <p:spPr bwMode="auto">
          <a:xfrm>
            <a:off x="253326" y="4440932"/>
            <a:ext cx="1992862" cy="964431"/>
          </a:xfrm>
          <a:prstGeom prst="rect">
            <a:avLst/>
          </a:prstGeom>
          <a:solidFill>
            <a:srgbClr val="D83B01">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endParaRPr>
          </a:p>
        </p:txBody>
      </p:sp>
      <p:sp>
        <p:nvSpPr>
          <p:cNvPr id="98" name="Rectangle 97">
            <a:extLst>
              <a:ext uri="{FF2B5EF4-FFF2-40B4-BE49-F238E27FC236}">
                <a16:creationId xmlns:a16="http://schemas.microsoft.com/office/drawing/2014/main" id="{27A6DDF9-83F3-41D1-B5B9-EE85CAA3596B}"/>
              </a:ext>
            </a:extLst>
          </p:cNvPr>
          <p:cNvSpPr/>
          <p:nvPr userDrawn="1"/>
        </p:nvSpPr>
        <p:spPr bwMode="auto">
          <a:xfrm>
            <a:off x="2291443" y="5523470"/>
            <a:ext cx="9500062" cy="964431"/>
          </a:xfrm>
          <a:prstGeom prst="rect">
            <a:avLst/>
          </a:prstGeom>
          <a:solidFill>
            <a:schemeClr val="bg1">
              <a:lumMod val="85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endParaRPr>
          </a:p>
        </p:txBody>
      </p:sp>
      <p:sp>
        <p:nvSpPr>
          <p:cNvPr id="99" name="Rectangle 98">
            <a:extLst>
              <a:ext uri="{FF2B5EF4-FFF2-40B4-BE49-F238E27FC236}">
                <a16:creationId xmlns:a16="http://schemas.microsoft.com/office/drawing/2014/main" id="{6F4FB307-DADA-40E8-84F7-FFD2002E9DFF}"/>
              </a:ext>
            </a:extLst>
          </p:cNvPr>
          <p:cNvSpPr/>
          <p:nvPr userDrawn="1"/>
        </p:nvSpPr>
        <p:spPr bwMode="auto">
          <a:xfrm>
            <a:off x="253326" y="5523470"/>
            <a:ext cx="1992862" cy="964431"/>
          </a:xfrm>
          <a:prstGeom prst="rect">
            <a:avLst/>
          </a:prstGeom>
          <a:solidFill>
            <a:srgbClr val="D83B01">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endParaRPr>
          </a:p>
        </p:txBody>
      </p:sp>
      <p:sp>
        <p:nvSpPr>
          <p:cNvPr id="100" name="Text Placeholder 3">
            <a:extLst>
              <a:ext uri="{FF2B5EF4-FFF2-40B4-BE49-F238E27FC236}">
                <a16:creationId xmlns:a16="http://schemas.microsoft.com/office/drawing/2014/main" id="{081165E0-6387-4CB2-AD29-3134CBE3536A}"/>
              </a:ext>
            </a:extLst>
          </p:cNvPr>
          <p:cNvSpPr>
            <a:spLocks noGrp="1"/>
          </p:cNvSpPr>
          <p:nvPr>
            <p:ph type="body" sz="quarter" idx="25" hasCustomPrompt="1"/>
          </p:nvPr>
        </p:nvSpPr>
        <p:spPr>
          <a:xfrm>
            <a:off x="290005" y="2295881"/>
            <a:ext cx="1919287" cy="902974"/>
          </a:xfrm>
        </p:spPr>
        <p:txBody>
          <a:bodyPr anchor="ctr">
            <a:normAutofit/>
          </a:bodyPr>
          <a:lstStyle>
            <a:lvl1pPr marL="0" indent="0" algn="ctr">
              <a:buNone/>
              <a:defRPr sz="1600" baseline="0">
                <a:solidFill>
                  <a:schemeClr val="bg1"/>
                </a:solidFill>
                <a:latin typeface="Segoe UI" panose="020B0502040204020203" pitchFamily="34" charset="0"/>
                <a:cs typeface="Segoe UI" panose="020B0502040204020203" pitchFamily="34" charset="0"/>
              </a:defRPr>
            </a:lvl1pPr>
          </a:lstStyle>
          <a:p>
            <a:pPr lvl="0"/>
            <a:r>
              <a:rPr lang="en-US" dirty="0"/>
              <a:t>Products</a:t>
            </a:r>
          </a:p>
        </p:txBody>
      </p:sp>
      <p:sp>
        <p:nvSpPr>
          <p:cNvPr id="102" name="Text Placeholder 3">
            <a:extLst>
              <a:ext uri="{FF2B5EF4-FFF2-40B4-BE49-F238E27FC236}">
                <a16:creationId xmlns:a16="http://schemas.microsoft.com/office/drawing/2014/main" id="{CE24E2AB-0152-48BD-B270-196CFE29B895}"/>
              </a:ext>
            </a:extLst>
          </p:cNvPr>
          <p:cNvSpPr>
            <a:spLocks noGrp="1"/>
          </p:cNvSpPr>
          <p:nvPr>
            <p:ph type="body" sz="quarter" idx="42" hasCustomPrompt="1"/>
          </p:nvPr>
        </p:nvSpPr>
        <p:spPr>
          <a:xfrm>
            <a:off x="290004" y="3379508"/>
            <a:ext cx="1919287" cy="902974"/>
          </a:xfrm>
        </p:spPr>
        <p:txBody>
          <a:bodyPr anchor="ctr">
            <a:normAutofit/>
          </a:bodyPr>
          <a:lstStyle>
            <a:lvl1pPr marL="0" indent="0" algn="ctr">
              <a:buNone/>
              <a:defRPr sz="1600" baseline="0">
                <a:solidFill>
                  <a:schemeClr val="bg1"/>
                </a:solidFill>
                <a:latin typeface="Segoe UI" panose="020B0502040204020203" pitchFamily="34" charset="0"/>
                <a:cs typeface="Segoe UI" panose="020B0502040204020203" pitchFamily="34" charset="0"/>
              </a:defRPr>
            </a:lvl1pPr>
          </a:lstStyle>
          <a:p>
            <a:pPr lvl="0"/>
            <a:r>
              <a:rPr lang="en-US" dirty="0"/>
              <a:t>Features</a:t>
            </a:r>
          </a:p>
        </p:txBody>
      </p:sp>
      <p:sp>
        <p:nvSpPr>
          <p:cNvPr id="103" name="Text Placeholder 3">
            <a:extLst>
              <a:ext uri="{FF2B5EF4-FFF2-40B4-BE49-F238E27FC236}">
                <a16:creationId xmlns:a16="http://schemas.microsoft.com/office/drawing/2014/main" id="{AEFCA83F-B4A7-4EF0-AD60-9CE5A9F5F801}"/>
              </a:ext>
            </a:extLst>
          </p:cNvPr>
          <p:cNvSpPr>
            <a:spLocks noGrp="1"/>
          </p:cNvSpPr>
          <p:nvPr>
            <p:ph type="body" sz="quarter" idx="43" hasCustomPrompt="1"/>
          </p:nvPr>
        </p:nvSpPr>
        <p:spPr>
          <a:xfrm>
            <a:off x="290003" y="4463135"/>
            <a:ext cx="1919287" cy="902974"/>
          </a:xfrm>
        </p:spPr>
        <p:txBody>
          <a:bodyPr anchor="ctr">
            <a:normAutofit/>
          </a:bodyPr>
          <a:lstStyle>
            <a:lvl1pPr marL="0" indent="0" algn="ctr">
              <a:buNone/>
              <a:defRPr sz="1600" baseline="0">
                <a:solidFill>
                  <a:schemeClr val="bg1"/>
                </a:solidFill>
                <a:latin typeface="Segoe UI" panose="020B0502040204020203" pitchFamily="34" charset="0"/>
                <a:cs typeface="Segoe UI" panose="020B0502040204020203" pitchFamily="34" charset="0"/>
              </a:defRPr>
            </a:lvl1pPr>
          </a:lstStyle>
          <a:p>
            <a:pPr lvl="0"/>
            <a:r>
              <a:rPr lang="en-US" dirty="0"/>
              <a:t>Global </a:t>
            </a:r>
            <a:br>
              <a:rPr lang="en-US" dirty="0"/>
            </a:br>
            <a:r>
              <a:rPr lang="en-US" dirty="0"/>
              <a:t>Programs</a:t>
            </a:r>
          </a:p>
        </p:txBody>
      </p:sp>
      <p:sp>
        <p:nvSpPr>
          <p:cNvPr id="104" name="Text Placeholder 3">
            <a:extLst>
              <a:ext uri="{FF2B5EF4-FFF2-40B4-BE49-F238E27FC236}">
                <a16:creationId xmlns:a16="http://schemas.microsoft.com/office/drawing/2014/main" id="{7A84C142-F396-4A8F-B602-AF31362D195A}"/>
              </a:ext>
            </a:extLst>
          </p:cNvPr>
          <p:cNvSpPr>
            <a:spLocks noGrp="1"/>
          </p:cNvSpPr>
          <p:nvPr>
            <p:ph type="body" sz="quarter" idx="44" hasCustomPrompt="1"/>
          </p:nvPr>
        </p:nvSpPr>
        <p:spPr>
          <a:xfrm>
            <a:off x="290002" y="5546762"/>
            <a:ext cx="1919287" cy="902974"/>
          </a:xfrm>
        </p:spPr>
        <p:txBody>
          <a:bodyPr anchor="ctr">
            <a:normAutofit/>
          </a:bodyPr>
          <a:lstStyle>
            <a:lvl1pPr marL="0" indent="0" algn="ctr">
              <a:buNone/>
              <a:defRPr sz="1600" baseline="0">
                <a:solidFill>
                  <a:schemeClr val="bg1"/>
                </a:solidFill>
                <a:latin typeface="Segoe UI" panose="020B0502040204020203" pitchFamily="34" charset="0"/>
                <a:cs typeface="Segoe UI" panose="020B0502040204020203" pitchFamily="34" charset="0"/>
              </a:defRPr>
            </a:lvl1pPr>
          </a:lstStyle>
          <a:p>
            <a:pPr lvl="0"/>
            <a:r>
              <a:rPr lang="en-US" dirty="0"/>
              <a:t>Global </a:t>
            </a:r>
            <a:br>
              <a:rPr lang="en-US" dirty="0"/>
            </a:br>
            <a:r>
              <a:rPr lang="en-US" dirty="0"/>
              <a:t>Promotions</a:t>
            </a:r>
          </a:p>
        </p:txBody>
      </p:sp>
      <p:sp>
        <p:nvSpPr>
          <p:cNvPr id="49" name="Text Placeholder 3">
            <a:extLst>
              <a:ext uri="{FF2B5EF4-FFF2-40B4-BE49-F238E27FC236}">
                <a16:creationId xmlns:a16="http://schemas.microsoft.com/office/drawing/2014/main" id="{6883529B-7471-45C6-AA55-3BB00CC00783}"/>
              </a:ext>
            </a:extLst>
          </p:cNvPr>
          <p:cNvSpPr>
            <a:spLocks noGrp="1"/>
          </p:cNvSpPr>
          <p:nvPr>
            <p:ph type="body" sz="quarter" idx="32"/>
          </p:nvPr>
        </p:nvSpPr>
        <p:spPr>
          <a:xfrm>
            <a:off x="2325894" y="2281552"/>
            <a:ext cx="1803847" cy="914922"/>
          </a:xfrm>
        </p:spPr>
        <p:txBody>
          <a:bodyPr lIns="91440">
            <a:normAutofit/>
          </a:bodyPr>
          <a:lstStyle>
            <a:lvl1pPr marL="182880" indent="-182880">
              <a:defRPr sz="1400">
                <a:solidFill>
                  <a:srgbClr val="727272"/>
                </a:solidFill>
                <a:latin typeface="Segoe UI" panose="020B0502040204020203" pitchFamily="34" charset="0"/>
                <a:cs typeface="Segoe UI" panose="020B0502040204020203" pitchFamily="34" charset="0"/>
              </a:defRPr>
            </a:lvl1pPr>
          </a:lstStyle>
          <a:p>
            <a:pPr lvl="0"/>
            <a:endParaRPr lang="en-US" dirty="0"/>
          </a:p>
        </p:txBody>
      </p:sp>
      <p:sp>
        <p:nvSpPr>
          <p:cNvPr id="106" name="Text Placeholder 3">
            <a:extLst>
              <a:ext uri="{FF2B5EF4-FFF2-40B4-BE49-F238E27FC236}">
                <a16:creationId xmlns:a16="http://schemas.microsoft.com/office/drawing/2014/main" id="{72FBEAB5-0E62-4CED-A3BD-D0E0539CCD16}"/>
              </a:ext>
            </a:extLst>
          </p:cNvPr>
          <p:cNvSpPr>
            <a:spLocks noGrp="1"/>
          </p:cNvSpPr>
          <p:nvPr>
            <p:ph type="body" sz="quarter" idx="45"/>
          </p:nvPr>
        </p:nvSpPr>
        <p:spPr>
          <a:xfrm>
            <a:off x="4212002" y="2268203"/>
            <a:ext cx="1803847" cy="914922"/>
          </a:xfrm>
        </p:spPr>
        <p:txBody>
          <a:bodyPr lIns="91440">
            <a:normAutofit/>
          </a:bodyPr>
          <a:lstStyle>
            <a:lvl1pPr marL="182880" indent="-182880">
              <a:defRPr sz="1400">
                <a:solidFill>
                  <a:srgbClr val="727272"/>
                </a:solidFill>
                <a:latin typeface="Segoe UI" panose="020B0502040204020203" pitchFamily="34" charset="0"/>
                <a:cs typeface="Segoe UI" panose="020B0502040204020203" pitchFamily="34" charset="0"/>
              </a:defRPr>
            </a:lvl1pPr>
          </a:lstStyle>
          <a:p>
            <a:pPr lvl="0"/>
            <a:endParaRPr lang="en-US" dirty="0"/>
          </a:p>
        </p:txBody>
      </p:sp>
      <p:sp>
        <p:nvSpPr>
          <p:cNvPr id="107" name="Text Placeholder 3">
            <a:extLst>
              <a:ext uri="{FF2B5EF4-FFF2-40B4-BE49-F238E27FC236}">
                <a16:creationId xmlns:a16="http://schemas.microsoft.com/office/drawing/2014/main" id="{F0BCD90B-4DA1-471E-983B-25A420F4B39B}"/>
              </a:ext>
            </a:extLst>
          </p:cNvPr>
          <p:cNvSpPr>
            <a:spLocks noGrp="1"/>
          </p:cNvSpPr>
          <p:nvPr>
            <p:ph type="body" sz="quarter" idx="46"/>
          </p:nvPr>
        </p:nvSpPr>
        <p:spPr>
          <a:xfrm>
            <a:off x="6148817" y="2268203"/>
            <a:ext cx="1803847" cy="914922"/>
          </a:xfrm>
        </p:spPr>
        <p:txBody>
          <a:bodyPr lIns="91440">
            <a:normAutofit/>
          </a:bodyPr>
          <a:lstStyle>
            <a:lvl1pPr marL="182880" indent="-182880">
              <a:defRPr sz="1400">
                <a:solidFill>
                  <a:srgbClr val="727272"/>
                </a:solidFill>
                <a:latin typeface="Segoe UI" panose="020B0502040204020203" pitchFamily="34" charset="0"/>
                <a:cs typeface="Segoe UI" panose="020B0502040204020203" pitchFamily="34" charset="0"/>
              </a:defRPr>
            </a:lvl1pPr>
          </a:lstStyle>
          <a:p>
            <a:pPr lvl="0"/>
            <a:endParaRPr lang="en-US" dirty="0"/>
          </a:p>
        </p:txBody>
      </p:sp>
      <p:sp>
        <p:nvSpPr>
          <p:cNvPr id="108" name="Text Placeholder 3">
            <a:extLst>
              <a:ext uri="{FF2B5EF4-FFF2-40B4-BE49-F238E27FC236}">
                <a16:creationId xmlns:a16="http://schemas.microsoft.com/office/drawing/2014/main" id="{8EADFE21-C2DE-4C63-8D8E-71A613A61E4A}"/>
              </a:ext>
            </a:extLst>
          </p:cNvPr>
          <p:cNvSpPr>
            <a:spLocks noGrp="1"/>
          </p:cNvSpPr>
          <p:nvPr>
            <p:ph type="body" sz="quarter" idx="47"/>
          </p:nvPr>
        </p:nvSpPr>
        <p:spPr>
          <a:xfrm>
            <a:off x="8057848" y="2277084"/>
            <a:ext cx="1803847" cy="914922"/>
          </a:xfrm>
        </p:spPr>
        <p:txBody>
          <a:bodyPr lIns="91440">
            <a:normAutofit/>
          </a:bodyPr>
          <a:lstStyle>
            <a:lvl1pPr marL="182880" indent="-182880">
              <a:defRPr sz="1400">
                <a:solidFill>
                  <a:srgbClr val="727272"/>
                </a:solidFill>
                <a:latin typeface="Segoe UI" panose="020B0502040204020203" pitchFamily="34" charset="0"/>
                <a:cs typeface="Segoe UI" panose="020B0502040204020203" pitchFamily="34" charset="0"/>
              </a:defRPr>
            </a:lvl1pPr>
          </a:lstStyle>
          <a:p>
            <a:pPr lvl="0"/>
            <a:endParaRPr lang="en-US" dirty="0"/>
          </a:p>
        </p:txBody>
      </p:sp>
      <p:sp>
        <p:nvSpPr>
          <p:cNvPr id="109" name="Text Placeholder 3">
            <a:extLst>
              <a:ext uri="{FF2B5EF4-FFF2-40B4-BE49-F238E27FC236}">
                <a16:creationId xmlns:a16="http://schemas.microsoft.com/office/drawing/2014/main" id="{F1891DE0-1137-41CB-BA70-2B33BF32061A}"/>
              </a:ext>
            </a:extLst>
          </p:cNvPr>
          <p:cNvSpPr>
            <a:spLocks noGrp="1"/>
          </p:cNvSpPr>
          <p:nvPr>
            <p:ph type="body" sz="quarter" idx="48"/>
          </p:nvPr>
        </p:nvSpPr>
        <p:spPr>
          <a:xfrm>
            <a:off x="9956274" y="2273024"/>
            <a:ext cx="1803847" cy="914922"/>
          </a:xfrm>
        </p:spPr>
        <p:txBody>
          <a:bodyPr lIns="91440">
            <a:normAutofit/>
          </a:bodyPr>
          <a:lstStyle>
            <a:lvl1pPr marL="182880" indent="-182880">
              <a:defRPr sz="1400">
                <a:solidFill>
                  <a:srgbClr val="727272"/>
                </a:solidFill>
                <a:latin typeface="Segoe UI" panose="020B0502040204020203" pitchFamily="34" charset="0"/>
                <a:cs typeface="Segoe UI" panose="020B0502040204020203" pitchFamily="34" charset="0"/>
              </a:defRPr>
            </a:lvl1pPr>
          </a:lstStyle>
          <a:p>
            <a:pPr lvl="0"/>
            <a:endParaRPr lang="en-US" dirty="0"/>
          </a:p>
        </p:txBody>
      </p:sp>
      <p:sp>
        <p:nvSpPr>
          <p:cNvPr id="115" name="Text Placeholder 3">
            <a:extLst>
              <a:ext uri="{FF2B5EF4-FFF2-40B4-BE49-F238E27FC236}">
                <a16:creationId xmlns:a16="http://schemas.microsoft.com/office/drawing/2014/main" id="{51C8C62C-0F18-4EB7-A5D8-0E8F1BD2711E}"/>
              </a:ext>
            </a:extLst>
          </p:cNvPr>
          <p:cNvSpPr>
            <a:spLocks noGrp="1"/>
          </p:cNvSpPr>
          <p:nvPr>
            <p:ph type="body" sz="quarter" idx="49"/>
          </p:nvPr>
        </p:nvSpPr>
        <p:spPr>
          <a:xfrm>
            <a:off x="2325894" y="3378657"/>
            <a:ext cx="1803847" cy="914922"/>
          </a:xfrm>
        </p:spPr>
        <p:txBody>
          <a:bodyPr lIns="91440">
            <a:normAutofit/>
          </a:bodyPr>
          <a:lstStyle>
            <a:lvl1pPr marL="182880" indent="-182880">
              <a:defRPr sz="1400">
                <a:solidFill>
                  <a:srgbClr val="727272"/>
                </a:solidFill>
                <a:latin typeface="Segoe UI" panose="020B0502040204020203" pitchFamily="34" charset="0"/>
                <a:cs typeface="Segoe UI" panose="020B0502040204020203" pitchFamily="34" charset="0"/>
              </a:defRPr>
            </a:lvl1pPr>
          </a:lstStyle>
          <a:p>
            <a:pPr lvl="0"/>
            <a:endParaRPr lang="en-US" dirty="0"/>
          </a:p>
        </p:txBody>
      </p:sp>
      <p:sp>
        <p:nvSpPr>
          <p:cNvPr id="116" name="Text Placeholder 3">
            <a:extLst>
              <a:ext uri="{FF2B5EF4-FFF2-40B4-BE49-F238E27FC236}">
                <a16:creationId xmlns:a16="http://schemas.microsoft.com/office/drawing/2014/main" id="{253923EE-EBEB-4162-BA62-94F5DB593416}"/>
              </a:ext>
            </a:extLst>
          </p:cNvPr>
          <p:cNvSpPr>
            <a:spLocks noGrp="1"/>
          </p:cNvSpPr>
          <p:nvPr>
            <p:ph type="body" sz="quarter" idx="50"/>
          </p:nvPr>
        </p:nvSpPr>
        <p:spPr>
          <a:xfrm>
            <a:off x="4212002" y="3365308"/>
            <a:ext cx="1803847" cy="914922"/>
          </a:xfrm>
        </p:spPr>
        <p:txBody>
          <a:bodyPr lIns="91440">
            <a:normAutofit/>
          </a:bodyPr>
          <a:lstStyle>
            <a:lvl1pPr marL="182880" indent="-182880">
              <a:defRPr sz="1400">
                <a:solidFill>
                  <a:srgbClr val="727272"/>
                </a:solidFill>
                <a:latin typeface="Segoe UI" panose="020B0502040204020203" pitchFamily="34" charset="0"/>
                <a:cs typeface="Segoe UI" panose="020B0502040204020203" pitchFamily="34" charset="0"/>
              </a:defRPr>
            </a:lvl1pPr>
          </a:lstStyle>
          <a:p>
            <a:pPr lvl="0"/>
            <a:endParaRPr lang="en-US" dirty="0"/>
          </a:p>
        </p:txBody>
      </p:sp>
      <p:sp>
        <p:nvSpPr>
          <p:cNvPr id="117" name="Text Placeholder 3">
            <a:extLst>
              <a:ext uri="{FF2B5EF4-FFF2-40B4-BE49-F238E27FC236}">
                <a16:creationId xmlns:a16="http://schemas.microsoft.com/office/drawing/2014/main" id="{E327D0D3-BED5-4C47-9050-C8B9EB76B555}"/>
              </a:ext>
            </a:extLst>
          </p:cNvPr>
          <p:cNvSpPr>
            <a:spLocks noGrp="1"/>
          </p:cNvSpPr>
          <p:nvPr>
            <p:ph type="body" sz="quarter" idx="51"/>
          </p:nvPr>
        </p:nvSpPr>
        <p:spPr>
          <a:xfrm>
            <a:off x="6148817" y="3365308"/>
            <a:ext cx="1803847" cy="914922"/>
          </a:xfrm>
        </p:spPr>
        <p:txBody>
          <a:bodyPr lIns="91440">
            <a:normAutofit/>
          </a:bodyPr>
          <a:lstStyle>
            <a:lvl1pPr marL="182880" indent="-182880">
              <a:defRPr sz="1400">
                <a:solidFill>
                  <a:srgbClr val="727272"/>
                </a:solidFill>
                <a:latin typeface="Segoe UI" panose="020B0502040204020203" pitchFamily="34" charset="0"/>
                <a:cs typeface="Segoe UI" panose="020B0502040204020203" pitchFamily="34" charset="0"/>
              </a:defRPr>
            </a:lvl1pPr>
          </a:lstStyle>
          <a:p>
            <a:pPr lvl="0"/>
            <a:endParaRPr lang="en-US" dirty="0"/>
          </a:p>
        </p:txBody>
      </p:sp>
      <p:sp>
        <p:nvSpPr>
          <p:cNvPr id="118" name="Text Placeholder 3">
            <a:extLst>
              <a:ext uri="{FF2B5EF4-FFF2-40B4-BE49-F238E27FC236}">
                <a16:creationId xmlns:a16="http://schemas.microsoft.com/office/drawing/2014/main" id="{869600D5-6B6E-4A0D-B0F0-68D2EE2AFDAD}"/>
              </a:ext>
            </a:extLst>
          </p:cNvPr>
          <p:cNvSpPr>
            <a:spLocks noGrp="1"/>
          </p:cNvSpPr>
          <p:nvPr>
            <p:ph type="body" sz="quarter" idx="52"/>
          </p:nvPr>
        </p:nvSpPr>
        <p:spPr>
          <a:xfrm>
            <a:off x="8057848" y="3374189"/>
            <a:ext cx="1803847" cy="914922"/>
          </a:xfrm>
        </p:spPr>
        <p:txBody>
          <a:bodyPr lIns="91440">
            <a:normAutofit/>
          </a:bodyPr>
          <a:lstStyle>
            <a:lvl1pPr marL="182880" indent="-182880">
              <a:defRPr sz="1400">
                <a:solidFill>
                  <a:srgbClr val="727272"/>
                </a:solidFill>
                <a:latin typeface="Segoe UI" panose="020B0502040204020203" pitchFamily="34" charset="0"/>
                <a:cs typeface="Segoe UI" panose="020B0502040204020203" pitchFamily="34" charset="0"/>
              </a:defRPr>
            </a:lvl1pPr>
          </a:lstStyle>
          <a:p>
            <a:pPr lvl="0"/>
            <a:endParaRPr lang="en-US" dirty="0"/>
          </a:p>
        </p:txBody>
      </p:sp>
      <p:sp>
        <p:nvSpPr>
          <p:cNvPr id="119" name="Text Placeholder 3">
            <a:extLst>
              <a:ext uri="{FF2B5EF4-FFF2-40B4-BE49-F238E27FC236}">
                <a16:creationId xmlns:a16="http://schemas.microsoft.com/office/drawing/2014/main" id="{FEE00B66-E9DB-4D0C-BB66-0CBF94E54266}"/>
              </a:ext>
            </a:extLst>
          </p:cNvPr>
          <p:cNvSpPr>
            <a:spLocks noGrp="1"/>
          </p:cNvSpPr>
          <p:nvPr>
            <p:ph type="body" sz="quarter" idx="53"/>
          </p:nvPr>
        </p:nvSpPr>
        <p:spPr>
          <a:xfrm>
            <a:off x="9956274" y="3370129"/>
            <a:ext cx="1803847" cy="914922"/>
          </a:xfrm>
        </p:spPr>
        <p:txBody>
          <a:bodyPr lIns="91440">
            <a:normAutofit/>
          </a:bodyPr>
          <a:lstStyle>
            <a:lvl1pPr marL="182880" indent="-182880">
              <a:defRPr sz="1400">
                <a:solidFill>
                  <a:srgbClr val="727272"/>
                </a:solidFill>
                <a:latin typeface="Segoe UI" panose="020B0502040204020203" pitchFamily="34" charset="0"/>
                <a:cs typeface="Segoe UI" panose="020B0502040204020203" pitchFamily="34" charset="0"/>
              </a:defRPr>
            </a:lvl1pPr>
          </a:lstStyle>
          <a:p>
            <a:pPr lvl="0"/>
            <a:endParaRPr lang="en-US" dirty="0"/>
          </a:p>
        </p:txBody>
      </p:sp>
      <p:sp>
        <p:nvSpPr>
          <p:cNvPr id="120" name="Text Placeholder 3">
            <a:extLst>
              <a:ext uri="{FF2B5EF4-FFF2-40B4-BE49-F238E27FC236}">
                <a16:creationId xmlns:a16="http://schemas.microsoft.com/office/drawing/2014/main" id="{9B9BB5C0-2631-4CC9-9CA1-5FABEC29BF4C}"/>
              </a:ext>
            </a:extLst>
          </p:cNvPr>
          <p:cNvSpPr>
            <a:spLocks noGrp="1"/>
          </p:cNvSpPr>
          <p:nvPr>
            <p:ph type="body" sz="quarter" idx="54"/>
          </p:nvPr>
        </p:nvSpPr>
        <p:spPr>
          <a:xfrm>
            <a:off x="2325894" y="4475762"/>
            <a:ext cx="1803847" cy="914922"/>
          </a:xfrm>
        </p:spPr>
        <p:txBody>
          <a:bodyPr lIns="91440">
            <a:normAutofit/>
          </a:bodyPr>
          <a:lstStyle>
            <a:lvl1pPr marL="182880" indent="-182880">
              <a:defRPr sz="1400">
                <a:solidFill>
                  <a:srgbClr val="727272"/>
                </a:solidFill>
                <a:latin typeface="Segoe UI" panose="020B0502040204020203" pitchFamily="34" charset="0"/>
                <a:cs typeface="Segoe UI" panose="020B0502040204020203" pitchFamily="34" charset="0"/>
              </a:defRPr>
            </a:lvl1pPr>
          </a:lstStyle>
          <a:p>
            <a:pPr lvl="0"/>
            <a:endParaRPr lang="en-US" dirty="0"/>
          </a:p>
        </p:txBody>
      </p:sp>
      <p:sp>
        <p:nvSpPr>
          <p:cNvPr id="121" name="Text Placeholder 3">
            <a:extLst>
              <a:ext uri="{FF2B5EF4-FFF2-40B4-BE49-F238E27FC236}">
                <a16:creationId xmlns:a16="http://schemas.microsoft.com/office/drawing/2014/main" id="{77C76F2D-91DE-4A71-B731-30203E1FF869}"/>
              </a:ext>
            </a:extLst>
          </p:cNvPr>
          <p:cNvSpPr>
            <a:spLocks noGrp="1"/>
          </p:cNvSpPr>
          <p:nvPr>
            <p:ph type="body" sz="quarter" idx="55"/>
          </p:nvPr>
        </p:nvSpPr>
        <p:spPr>
          <a:xfrm>
            <a:off x="4212002" y="4462413"/>
            <a:ext cx="1803847" cy="914922"/>
          </a:xfrm>
        </p:spPr>
        <p:txBody>
          <a:bodyPr lIns="91440">
            <a:normAutofit/>
          </a:bodyPr>
          <a:lstStyle>
            <a:lvl1pPr marL="182880" indent="-182880">
              <a:defRPr sz="1400">
                <a:solidFill>
                  <a:srgbClr val="727272"/>
                </a:solidFill>
                <a:latin typeface="Segoe UI" panose="020B0502040204020203" pitchFamily="34" charset="0"/>
                <a:cs typeface="Segoe UI" panose="020B0502040204020203" pitchFamily="34" charset="0"/>
              </a:defRPr>
            </a:lvl1pPr>
          </a:lstStyle>
          <a:p>
            <a:pPr lvl="0"/>
            <a:endParaRPr lang="en-US" dirty="0"/>
          </a:p>
        </p:txBody>
      </p:sp>
      <p:sp>
        <p:nvSpPr>
          <p:cNvPr id="122" name="Text Placeholder 3">
            <a:extLst>
              <a:ext uri="{FF2B5EF4-FFF2-40B4-BE49-F238E27FC236}">
                <a16:creationId xmlns:a16="http://schemas.microsoft.com/office/drawing/2014/main" id="{4EF2C097-2A6D-442B-B5E9-F376373F5D35}"/>
              </a:ext>
            </a:extLst>
          </p:cNvPr>
          <p:cNvSpPr>
            <a:spLocks noGrp="1"/>
          </p:cNvSpPr>
          <p:nvPr>
            <p:ph type="body" sz="quarter" idx="56"/>
          </p:nvPr>
        </p:nvSpPr>
        <p:spPr>
          <a:xfrm>
            <a:off x="6148817" y="4462413"/>
            <a:ext cx="1803847" cy="914922"/>
          </a:xfrm>
        </p:spPr>
        <p:txBody>
          <a:bodyPr lIns="91440">
            <a:normAutofit/>
          </a:bodyPr>
          <a:lstStyle>
            <a:lvl1pPr marL="182880" indent="-182880">
              <a:defRPr sz="1400">
                <a:solidFill>
                  <a:srgbClr val="727272"/>
                </a:solidFill>
                <a:latin typeface="Segoe UI" panose="020B0502040204020203" pitchFamily="34" charset="0"/>
                <a:cs typeface="Segoe UI" panose="020B0502040204020203" pitchFamily="34" charset="0"/>
              </a:defRPr>
            </a:lvl1pPr>
          </a:lstStyle>
          <a:p>
            <a:pPr lvl="0"/>
            <a:endParaRPr lang="en-US" dirty="0"/>
          </a:p>
        </p:txBody>
      </p:sp>
      <p:sp>
        <p:nvSpPr>
          <p:cNvPr id="123" name="Text Placeholder 3">
            <a:extLst>
              <a:ext uri="{FF2B5EF4-FFF2-40B4-BE49-F238E27FC236}">
                <a16:creationId xmlns:a16="http://schemas.microsoft.com/office/drawing/2014/main" id="{DDBCD928-3E29-4D63-8EEF-83F5DA6BB2F1}"/>
              </a:ext>
            </a:extLst>
          </p:cNvPr>
          <p:cNvSpPr>
            <a:spLocks noGrp="1"/>
          </p:cNvSpPr>
          <p:nvPr>
            <p:ph type="body" sz="quarter" idx="57"/>
          </p:nvPr>
        </p:nvSpPr>
        <p:spPr>
          <a:xfrm>
            <a:off x="8057848" y="4471294"/>
            <a:ext cx="1803847" cy="914922"/>
          </a:xfrm>
        </p:spPr>
        <p:txBody>
          <a:bodyPr lIns="91440">
            <a:normAutofit/>
          </a:bodyPr>
          <a:lstStyle>
            <a:lvl1pPr marL="182880" indent="-182880">
              <a:defRPr sz="1400">
                <a:solidFill>
                  <a:srgbClr val="727272"/>
                </a:solidFill>
                <a:latin typeface="Segoe UI" panose="020B0502040204020203" pitchFamily="34" charset="0"/>
                <a:cs typeface="Segoe UI" panose="020B0502040204020203" pitchFamily="34" charset="0"/>
              </a:defRPr>
            </a:lvl1pPr>
          </a:lstStyle>
          <a:p>
            <a:pPr lvl="0"/>
            <a:endParaRPr lang="en-US" dirty="0"/>
          </a:p>
        </p:txBody>
      </p:sp>
      <p:sp>
        <p:nvSpPr>
          <p:cNvPr id="124" name="Text Placeholder 3">
            <a:extLst>
              <a:ext uri="{FF2B5EF4-FFF2-40B4-BE49-F238E27FC236}">
                <a16:creationId xmlns:a16="http://schemas.microsoft.com/office/drawing/2014/main" id="{4A929C64-6718-46EB-9C5D-4A01ACAB77A5}"/>
              </a:ext>
            </a:extLst>
          </p:cNvPr>
          <p:cNvSpPr>
            <a:spLocks noGrp="1"/>
          </p:cNvSpPr>
          <p:nvPr>
            <p:ph type="body" sz="quarter" idx="58"/>
          </p:nvPr>
        </p:nvSpPr>
        <p:spPr>
          <a:xfrm>
            <a:off x="9956274" y="4467234"/>
            <a:ext cx="1803847" cy="914922"/>
          </a:xfrm>
        </p:spPr>
        <p:txBody>
          <a:bodyPr lIns="91440">
            <a:normAutofit/>
          </a:bodyPr>
          <a:lstStyle>
            <a:lvl1pPr marL="182880" indent="-182880">
              <a:defRPr sz="1400">
                <a:solidFill>
                  <a:srgbClr val="727272"/>
                </a:solidFill>
                <a:latin typeface="Segoe UI" panose="020B0502040204020203" pitchFamily="34" charset="0"/>
                <a:cs typeface="Segoe UI" panose="020B0502040204020203" pitchFamily="34" charset="0"/>
              </a:defRPr>
            </a:lvl1pPr>
          </a:lstStyle>
          <a:p>
            <a:pPr lvl="0"/>
            <a:endParaRPr lang="en-US" dirty="0"/>
          </a:p>
        </p:txBody>
      </p:sp>
      <p:sp>
        <p:nvSpPr>
          <p:cNvPr id="125" name="Text Placeholder 3">
            <a:extLst>
              <a:ext uri="{FF2B5EF4-FFF2-40B4-BE49-F238E27FC236}">
                <a16:creationId xmlns:a16="http://schemas.microsoft.com/office/drawing/2014/main" id="{86B274B3-293C-419F-B60D-5EF13193EBDE}"/>
              </a:ext>
            </a:extLst>
          </p:cNvPr>
          <p:cNvSpPr>
            <a:spLocks noGrp="1"/>
          </p:cNvSpPr>
          <p:nvPr>
            <p:ph type="body" sz="quarter" idx="59"/>
          </p:nvPr>
        </p:nvSpPr>
        <p:spPr>
          <a:xfrm>
            <a:off x="2325894" y="5572867"/>
            <a:ext cx="1803847" cy="914922"/>
          </a:xfrm>
        </p:spPr>
        <p:txBody>
          <a:bodyPr lIns="91440">
            <a:normAutofit/>
          </a:bodyPr>
          <a:lstStyle>
            <a:lvl1pPr marL="182880" indent="-182880">
              <a:defRPr sz="1400">
                <a:solidFill>
                  <a:srgbClr val="727272"/>
                </a:solidFill>
                <a:latin typeface="Segoe UI" panose="020B0502040204020203" pitchFamily="34" charset="0"/>
                <a:cs typeface="Segoe UI" panose="020B0502040204020203" pitchFamily="34" charset="0"/>
              </a:defRPr>
            </a:lvl1pPr>
          </a:lstStyle>
          <a:p>
            <a:pPr lvl="0"/>
            <a:endParaRPr lang="en-US" dirty="0"/>
          </a:p>
        </p:txBody>
      </p:sp>
      <p:sp>
        <p:nvSpPr>
          <p:cNvPr id="126" name="Text Placeholder 3">
            <a:extLst>
              <a:ext uri="{FF2B5EF4-FFF2-40B4-BE49-F238E27FC236}">
                <a16:creationId xmlns:a16="http://schemas.microsoft.com/office/drawing/2014/main" id="{D583F0DE-BB9D-40B9-BC47-4C95952F5AE2}"/>
              </a:ext>
            </a:extLst>
          </p:cNvPr>
          <p:cNvSpPr>
            <a:spLocks noGrp="1"/>
          </p:cNvSpPr>
          <p:nvPr>
            <p:ph type="body" sz="quarter" idx="60"/>
          </p:nvPr>
        </p:nvSpPr>
        <p:spPr>
          <a:xfrm>
            <a:off x="4212002" y="5559518"/>
            <a:ext cx="1803847" cy="914922"/>
          </a:xfrm>
        </p:spPr>
        <p:txBody>
          <a:bodyPr lIns="91440">
            <a:normAutofit/>
          </a:bodyPr>
          <a:lstStyle>
            <a:lvl1pPr marL="182880" indent="-182880">
              <a:defRPr sz="1400">
                <a:solidFill>
                  <a:srgbClr val="727272"/>
                </a:solidFill>
                <a:latin typeface="Segoe UI" panose="020B0502040204020203" pitchFamily="34" charset="0"/>
                <a:cs typeface="Segoe UI" panose="020B0502040204020203" pitchFamily="34" charset="0"/>
              </a:defRPr>
            </a:lvl1pPr>
          </a:lstStyle>
          <a:p>
            <a:pPr lvl="0"/>
            <a:endParaRPr lang="en-US" dirty="0"/>
          </a:p>
        </p:txBody>
      </p:sp>
      <p:sp>
        <p:nvSpPr>
          <p:cNvPr id="127" name="Text Placeholder 3">
            <a:extLst>
              <a:ext uri="{FF2B5EF4-FFF2-40B4-BE49-F238E27FC236}">
                <a16:creationId xmlns:a16="http://schemas.microsoft.com/office/drawing/2014/main" id="{F5C55904-5132-4F4C-A0B9-B2719B94702F}"/>
              </a:ext>
            </a:extLst>
          </p:cNvPr>
          <p:cNvSpPr>
            <a:spLocks noGrp="1"/>
          </p:cNvSpPr>
          <p:nvPr>
            <p:ph type="body" sz="quarter" idx="61"/>
          </p:nvPr>
        </p:nvSpPr>
        <p:spPr>
          <a:xfrm>
            <a:off x="6148817" y="5559518"/>
            <a:ext cx="1803847" cy="914922"/>
          </a:xfrm>
        </p:spPr>
        <p:txBody>
          <a:bodyPr lIns="91440">
            <a:normAutofit/>
          </a:bodyPr>
          <a:lstStyle>
            <a:lvl1pPr marL="182880" indent="-182880">
              <a:defRPr sz="1400">
                <a:solidFill>
                  <a:srgbClr val="727272"/>
                </a:solidFill>
                <a:latin typeface="Segoe UI" panose="020B0502040204020203" pitchFamily="34" charset="0"/>
                <a:cs typeface="Segoe UI" panose="020B0502040204020203" pitchFamily="34" charset="0"/>
              </a:defRPr>
            </a:lvl1pPr>
          </a:lstStyle>
          <a:p>
            <a:pPr lvl="0"/>
            <a:endParaRPr lang="en-US" dirty="0"/>
          </a:p>
        </p:txBody>
      </p:sp>
      <p:sp>
        <p:nvSpPr>
          <p:cNvPr id="128" name="Text Placeholder 3">
            <a:extLst>
              <a:ext uri="{FF2B5EF4-FFF2-40B4-BE49-F238E27FC236}">
                <a16:creationId xmlns:a16="http://schemas.microsoft.com/office/drawing/2014/main" id="{321AFC59-9E09-45E6-BD4F-E8A79CB7DF56}"/>
              </a:ext>
            </a:extLst>
          </p:cNvPr>
          <p:cNvSpPr>
            <a:spLocks noGrp="1"/>
          </p:cNvSpPr>
          <p:nvPr>
            <p:ph type="body" sz="quarter" idx="62"/>
          </p:nvPr>
        </p:nvSpPr>
        <p:spPr>
          <a:xfrm>
            <a:off x="8057848" y="5568399"/>
            <a:ext cx="1803847" cy="914922"/>
          </a:xfrm>
        </p:spPr>
        <p:txBody>
          <a:bodyPr lIns="91440">
            <a:normAutofit/>
          </a:bodyPr>
          <a:lstStyle>
            <a:lvl1pPr marL="182880" indent="-182880">
              <a:defRPr sz="1400">
                <a:solidFill>
                  <a:srgbClr val="727272"/>
                </a:solidFill>
                <a:latin typeface="Segoe UI" panose="020B0502040204020203" pitchFamily="34" charset="0"/>
                <a:cs typeface="Segoe UI" panose="020B0502040204020203" pitchFamily="34" charset="0"/>
              </a:defRPr>
            </a:lvl1pPr>
          </a:lstStyle>
          <a:p>
            <a:pPr lvl="0"/>
            <a:endParaRPr lang="en-US" dirty="0"/>
          </a:p>
        </p:txBody>
      </p:sp>
      <p:sp>
        <p:nvSpPr>
          <p:cNvPr id="129" name="Text Placeholder 3">
            <a:extLst>
              <a:ext uri="{FF2B5EF4-FFF2-40B4-BE49-F238E27FC236}">
                <a16:creationId xmlns:a16="http://schemas.microsoft.com/office/drawing/2014/main" id="{9190916B-EB58-4B89-BD21-76E951EBB3B1}"/>
              </a:ext>
            </a:extLst>
          </p:cNvPr>
          <p:cNvSpPr>
            <a:spLocks noGrp="1"/>
          </p:cNvSpPr>
          <p:nvPr>
            <p:ph type="body" sz="quarter" idx="63"/>
          </p:nvPr>
        </p:nvSpPr>
        <p:spPr>
          <a:xfrm>
            <a:off x="9956274" y="5564339"/>
            <a:ext cx="1803847" cy="914922"/>
          </a:xfrm>
        </p:spPr>
        <p:txBody>
          <a:bodyPr lIns="91440">
            <a:normAutofit/>
          </a:bodyPr>
          <a:lstStyle>
            <a:lvl1pPr marL="182880" indent="-182880">
              <a:defRPr sz="1400">
                <a:solidFill>
                  <a:srgbClr val="727272"/>
                </a:solidFill>
                <a:latin typeface="Segoe UI" panose="020B0502040204020203" pitchFamily="34" charset="0"/>
                <a:cs typeface="Segoe UI" panose="020B0502040204020203" pitchFamily="34" charset="0"/>
              </a:defRPr>
            </a:lvl1pPr>
          </a:lstStyle>
          <a:p>
            <a:pPr lvl="0"/>
            <a:endParaRPr lang="en-US" dirty="0"/>
          </a:p>
        </p:txBody>
      </p:sp>
      <p:sp>
        <p:nvSpPr>
          <p:cNvPr id="132" name="Text Placeholder 3">
            <a:extLst>
              <a:ext uri="{FF2B5EF4-FFF2-40B4-BE49-F238E27FC236}">
                <a16:creationId xmlns:a16="http://schemas.microsoft.com/office/drawing/2014/main" id="{30C000FA-D7CF-4415-8973-C36E2D63FBB4}"/>
              </a:ext>
            </a:extLst>
          </p:cNvPr>
          <p:cNvSpPr>
            <a:spLocks noGrp="1"/>
          </p:cNvSpPr>
          <p:nvPr>
            <p:ph type="body" sz="quarter" idx="64" hasCustomPrompt="1"/>
          </p:nvPr>
        </p:nvSpPr>
        <p:spPr>
          <a:xfrm>
            <a:off x="2308922" y="1302338"/>
            <a:ext cx="7600061" cy="202775"/>
          </a:xfrm>
          <a:noFill/>
          <a:ln>
            <a:solidFill>
              <a:schemeClr val="bg2">
                <a:lumMod val="75000"/>
              </a:schemeClr>
            </a:solidFill>
          </a:ln>
        </p:spPr>
        <p:txBody>
          <a:bodyPr anchor="ctr">
            <a:noAutofit/>
          </a:bodyPr>
          <a:lstStyle>
            <a:lvl1pPr marL="0" indent="0" algn="ctr">
              <a:buNone/>
              <a:defRPr sz="1200" baseline="0">
                <a:solidFill>
                  <a:schemeClr val="bg2">
                    <a:lumMod val="10000"/>
                  </a:schemeClr>
                </a:solidFill>
                <a:latin typeface="Segoe UI" panose="020B0502040204020203" pitchFamily="34" charset="0"/>
                <a:cs typeface="Segoe UI" panose="020B0502040204020203" pitchFamily="34" charset="0"/>
              </a:defRPr>
            </a:lvl1pPr>
          </a:lstStyle>
          <a:p>
            <a:pPr lvl="0"/>
            <a:r>
              <a:rPr lang="en-US" dirty="0"/>
              <a:t>Cycle #</a:t>
            </a:r>
          </a:p>
        </p:txBody>
      </p:sp>
      <p:sp>
        <p:nvSpPr>
          <p:cNvPr id="136" name="Text Placeholder 3">
            <a:extLst>
              <a:ext uri="{FF2B5EF4-FFF2-40B4-BE49-F238E27FC236}">
                <a16:creationId xmlns:a16="http://schemas.microsoft.com/office/drawing/2014/main" id="{A7927124-3807-4AC0-A48C-36386DB31E49}"/>
              </a:ext>
            </a:extLst>
          </p:cNvPr>
          <p:cNvSpPr>
            <a:spLocks noGrp="1"/>
          </p:cNvSpPr>
          <p:nvPr>
            <p:ph type="body" sz="quarter" idx="65" hasCustomPrompt="1"/>
          </p:nvPr>
        </p:nvSpPr>
        <p:spPr>
          <a:xfrm>
            <a:off x="9956274" y="1302338"/>
            <a:ext cx="1813795" cy="202775"/>
          </a:xfrm>
          <a:noFill/>
          <a:ln>
            <a:solidFill>
              <a:schemeClr val="bg2">
                <a:lumMod val="75000"/>
              </a:schemeClr>
            </a:solidFill>
          </a:ln>
        </p:spPr>
        <p:txBody>
          <a:bodyPr anchor="ctr">
            <a:noAutofit/>
          </a:bodyPr>
          <a:lstStyle>
            <a:lvl1pPr marL="0" indent="0" algn="ctr">
              <a:buNone/>
              <a:defRPr sz="1200" baseline="0">
                <a:solidFill>
                  <a:schemeClr val="bg2">
                    <a:lumMod val="10000"/>
                  </a:schemeClr>
                </a:solidFill>
                <a:latin typeface="Segoe UI" panose="020B0502040204020203" pitchFamily="34" charset="0"/>
                <a:cs typeface="Segoe UI" panose="020B0502040204020203" pitchFamily="34" charset="0"/>
              </a:defRPr>
            </a:lvl1pPr>
          </a:lstStyle>
          <a:p>
            <a:pPr lvl="0"/>
            <a:r>
              <a:rPr lang="en-US" dirty="0"/>
              <a:t>Cycle #</a:t>
            </a:r>
          </a:p>
        </p:txBody>
      </p:sp>
      <p:cxnSp>
        <p:nvCxnSpPr>
          <p:cNvPr id="137" name="Straight Connector 136">
            <a:extLst>
              <a:ext uri="{FF2B5EF4-FFF2-40B4-BE49-F238E27FC236}">
                <a16:creationId xmlns:a16="http://schemas.microsoft.com/office/drawing/2014/main" id="{8370C4EB-4762-4131-B3F4-393324BD7861}"/>
              </a:ext>
            </a:extLst>
          </p:cNvPr>
          <p:cNvCxnSpPr>
            <a:cxnSpLocks/>
          </p:cNvCxnSpPr>
          <p:nvPr userDrawn="1"/>
        </p:nvCxnSpPr>
        <p:spPr>
          <a:xfrm>
            <a:off x="4193456" y="2168561"/>
            <a:ext cx="0" cy="4390338"/>
          </a:xfrm>
          <a:prstGeom prst="line">
            <a:avLst/>
          </a:prstGeom>
          <a:ln w="3175">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4E7B108B-EFF5-4884-84BC-AD3EBED8AA4C}"/>
              </a:ext>
            </a:extLst>
          </p:cNvPr>
          <p:cNvCxnSpPr>
            <a:cxnSpLocks/>
          </p:cNvCxnSpPr>
          <p:nvPr userDrawn="1"/>
        </p:nvCxnSpPr>
        <p:spPr>
          <a:xfrm>
            <a:off x="6095999" y="2168561"/>
            <a:ext cx="0" cy="4357472"/>
          </a:xfrm>
          <a:prstGeom prst="line">
            <a:avLst/>
          </a:prstGeom>
          <a:ln w="3175">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B02730D-D3D3-4CB6-A11A-CE8718D90F44}"/>
              </a:ext>
            </a:extLst>
          </p:cNvPr>
          <p:cNvCxnSpPr>
            <a:cxnSpLocks/>
          </p:cNvCxnSpPr>
          <p:nvPr userDrawn="1"/>
        </p:nvCxnSpPr>
        <p:spPr>
          <a:xfrm>
            <a:off x="7993526" y="2168561"/>
            <a:ext cx="0" cy="4357472"/>
          </a:xfrm>
          <a:prstGeom prst="line">
            <a:avLst/>
          </a:prstGeom>
          <a:ln w="3175">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8A98A7D0-BB6D-4C8E-AF0A-ACA9B69D2687}"/>
              </a:ext>
            </a:extLst>
          </p:cNvPr>
          <p:cNvCxnSpPr>
            <a:cxnSpLocks/>
          </p:cNvCxnSpPr>
          <p:nvPr userDrawn="1"/>
        </p:nvCxnSpPr>
        <p:spPr>
          <a:xfrm flipH="1">
            <a:off x="9889710" y="2168561"/>
            <a:ext cx="19274" cy="4357472"/>
          </a:xfrm>
          <a:prstGeom prst="line">
            <a:avLst/>
          </a:prstGeom>
          <a:ln w="3175">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2CF2D592-C2CB-42FD-A507-9C89786FFB9B}"/>
              </a:ext>
            </a:extLst>
          </p:cNvPr>
          <p:cNvSpPr/>
          <p:nvPr userDrawn="1"/>
        </p:nvSpPr>
        <p:spPr>
          <a:xfrm>
            <a:off x="0" y="6787768"/>
            <a:ext cx="12191999" cy="91648"/>
          </a:xfrm>
          <a:prstGeom prst="rect">
            <a:avLst/>
          </a:prstGeom>
          <a:solidFill>
            <a:srgbClr val="D83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230894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5_Blank">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A3CEADD1-DA9E-4C85-9F4B-986F4C2445A7}"/>
              </a:ext>
            </a:extLst>
          </p:cNvPr>
          <p:cNvSpPr>
            <a:spLocks noGrp="1"/>
          </p:cNvSpPr>
          <p:nvPr>
            <p:ph type="title" hasCustomPrompt="1"/>
          </p:nvPr>
        </p:nvSpPr>
        <p:spPr>
          <a:xfrm>
            <a:off x="269241" y="289514"/>
            <a:ext cx="11655840" cy="782050"/>
          </a:xfrm>
        </p:spPr>
        <p:txBody>
          <a:bodyPr/>
          <a:lstStyle>
            <a:lvl1pPr>
              <a:defRPr/>
            </a:lvl1pPr>
          </a:lstStyle>
          <a:p>
            <a:r>
              <a:rPr lang="en-US" dirty="0"/>
              <a:t>Office Marketing Calendar</a:t>
            </a:r>
          </a:p>
        </p:txBody>
      </p:sp>
      <p:graphicFrame>
        <p:nvGraphicFramePr>
          <p:cNvPr id="50" name="Table 49">
            <a:extLst>
              <a:ext uri="{FF2B5EF4-FFF2-40B4-BE49-F238E27FC236}">
                <a16:creationId xmlns:a16="http://schemas.microsoft.com/office/drawing/2014/main" id="{DA88849D-F69E-4342-A3A0-CF70211E8CEF}"/>
              </a:ext>
            </a:extLst>
          </p:cNvPr>
          <p:cNvGraphicFramePr>
            <a:graphicFrameLocks noGrp="1"/>
          </p:cNvGraphicFramePr>
          <p:nvPr userDrawn="1">
            <p:extLst/>
          </p:nvPr>
        </p:nvGraphicFramePr>
        <p:xfrm>
          <a:off x="269241" y="1168964"/>
          <a:ext cx="11655840" cy="5474723"/>
        </p:xfrm>
        <a:graphic>
          <a:graphicData uri="http://schemas.openxmlformats.org/drawingml/2006/table">
            <a:tbl>
              <a:tblPr firstRow="1" bandRow="1">
                <a:tableStyleId>{2D5ABB26-0587-4C30-8999-92F81FD0307C}</a:tableStyleId>
              </a:tblPr>
              <a:tblGrid>
                <a:gridCol w="487101">
                  <a:extLst>
                    <a:ext uri="{9D8B030D-6E8A-4147-A177-3AD203B41FA5}">
                      <a16:colId xmlns:a16="http://schemas.microsoft.com/office/drawing/2014/main" val="1134390891"/>
                    </a:ext>
                  </a:extLst>
                </a:gridCol>
                <a:gridCol w="1617603">
                  <a:extLst>
                    <a:ext uri="{9D8B030D-6E8A-4147-A177-3AD203B41FA5}">
                      <a16:colId xmlns:a16="http://schemas.microsoft.com/office/drawing/2014/main" val="3197747801"/>
                    </a:ext>
                  </a:extLst>
                </a:gridCol>
                <a:gridCol w="2387784">
                  <a:extLst>
                    <a:ext uri="{9D8B030D-6E8A-4147-A177-3AD203B41FA5}">
                      <a16:colId xmlns:a16="http://schemas.microsoft.com/office/drawing/2014/main" val="2630339656"/>
                    </a:ext>
                  </a:extLst>
                </a:gridCol>
                <a:gridCol w="2387784">
                  <a:extLst>
                    <a:ext uri="{9D8B030D-6E8A-4147-A177-3AD203B41FA5}">
                      <a16:colId xmlns:a16="http://schemas.microsoft.com/office/drawing/2014/main" val="1028228350"/>
                    </a:ext>
                  </a:extLst>
                </a:gridCol>
                <a:gridCol w="2387784">
                  <a:extLst>
                    <a:ext uri="{9D8B030D-6E8A-4147-A177-3AD203B41FA5}">
                      <a16:colId xmlns:a16="http://schemas.microsoft.com/office/drawing/2014/main" val="152164255"/>
                    </a:ext>
                  </a:extLst>
                </a:gridCol>
                <a:gridCol w="2387784">
                  <a:extLst>
                    <a:ext uri="{9D8B030D-6E8A-4147-A177-3AD203B41FA5}">
                      <a16:colId xmlns:a16="http://schemas.microsoft.com/office/drawing/2014/main" val="4020791435"/>
                    </a:ext>
                  </a:extLst>
                </a:gridCol>
              </a:tblGrid>
              <a:tr h="416151">
                <a:tc rowSpan="5">
                  <a:txBody>
                    <a:bodyPr/>
                    <a:lstStyle/>
                    <a:p>
                      <a:endParaRPr lang="en-US" sz="900" b="0" dirty="0">
                        <a:solidFill>
                          <a:schemeClr val="bg1"/>
                        </a:solidFill>
                        <a:latin typeface="+mn-lt"/>
                      </a:endParaRPr>
                    </a:p>
                  </a:txBody>
                  <a:tcPr marL="69277" marR="69277" marT="34638" marB="34638" anchor="ctr">
                    <a:lnL w="3175" cap="flat" cmpd="sng" algn="ctr">
                      <a:solidFill>
                        <a:schemeClr val="tx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chemeClr val="bg2">
                        <a:lumMod val="50000"/>
                      </a:schemeClr>
                    </a:solidFill>
                  </a:tcPr>
                </a:tc>
                <a:tc>
                  <a:txBody>
                    <a:bodyPr/>
                    <a:lstStyle/>
                    <a:p>
                      <a:pPr algn="l"/>
                      <a:r>
                        <a:rPr lang="en-US" sz="900" b="0" dirty="0">
                          <a:solidFill>
                            <a:schemeClr val="bg1"/>
                          </a:solidFill>
                          <a:latin typeface="+mn-lt"/>
                        </a:rPr>
                        <a:t>Key Beats</a:t>
                      </a:r>
                      <a:r>
                        <a:rPr lang="en-US" sz="900" b="0" baseline="0" dirty="0">
                          <a:solidFill>
                            <a:schemeClr val="bg1"/>
                          </a:solidFill>
                          <a:latin typeface="+mn-lt"/>
                        </a:rPr>
                        <a:t> &amp; </a:t>
                      </a:r>
                      <a:r>
                        <a:rPr lang="en-US" sz="900" b="0" dirty="0">
                          <a:solidFill>
                            <a:schemeClr val="bg1"/>
                          </a:solidFill>
                          <a:latin typeface="+mn-lt"/>
                        </a:rPr>
                        <a:t>Holidays</a:t>
                      </a:r>
                    </a:p>
                  </a:txBody>
                  <a:tcPr marL="69258" marR="69258" marT="34628" marB="34628" anchor="ctr">
                    <a:lnL w="3175" cap="flat" cmpd="sng" algn="ctr">
                      <a:solidFill>
                        <a:schemeClr val="bg1"/>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chemeClr val="bg2">
                        <a:lumMod val="50000"/>
                      </a:schemeClr>
                    </a:solidFill>
                  </a:tcPr>
                </a:tc>
                <a:tc>
                  <a:txBody>
                    <a:bodyPr/>
                    <a:lstStyle/>
                    <a:p>
                      <a:pPr algn="ctr"/>
                      <a:endParaRPr lang="en-US" sz="600" dirty="0">
                        <a:solidFill>
                          <a:srgbClr val="C00000"/>
                        </a:solidFill>
                        <a:latin typeface="+mn-lt"/>
                      </a:endParaRPr>
                    </a:p>
                  </a:txBody>
                  <a:tcPr marL="69258" marR="69258" marT="34628" marB="34628" anchor="ctr">
                    <a:lnL w="6350" cap="flat" cmpd="sng" algn="ctr">
                      <a:solidFill>
                        <a:schemeClr val="bg1">
                          <a:lumMod val="95000"/>
                        </a:schemeClr>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endParaRPr lang="en-US" sz="600" dirty="0">
                        <a:solidFill>
                          <a:srgbClr val="C00000"/>
                        </a:solidFill>
                        <a:latin typeface="+mn-lt"/>
                      </a:endParaRPr>
                    </a:p>
                  </a:txBody>
                  <a:tcPr marL="69258" marR="69258" marT="34628" marB="3462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endParaRPr lang="en-US" sz="600" dirty="0">
                        <a:solidFill>
                          <a:srgbClr val="C00000"/>
                        </a:solidFill>
                        <a:latin typeface="+mn-lt"/>
                      </a:endParaRPr>
                    </a:p>
                  </a:txBody>
                  <a:tcPr marL="69258" marR="69258" marT="34628" marB="3462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US" sz="600" dirty="0">
                        <a:solidFill>
                          <a:srgbClr val="C00000"/>
                        </a:solidFill>
                        <a:latin typeface="+mn-lt"/>
                      </a:endParaRPr>
                    </a:p>
                  </a:txBody>
                  <a:tcPr marL="69258" marR="69258" marT="34628" marB="34628" anchor="ctr">
                    <a:lnL w="3175" cap="flat" cmpd="sng" algn="ctr">
                      <a:solidFill>
                        <a:schemeClr val="tx1"/>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82742866"/>
                  </a:ext>
                </a:extLst>
              </a:tr>
              <a:tr h="416151">
                <a:tc vMerge="1">
                  <a:txBody>
                    <a:bodyPr/>
                    <a:lstStyle/>
                    <a:p>
                      <a:endParaRPr lang="en-US" sz="800" b="0" dirty="0">
                        <a:solidFill>
                          <a:schemeClr val="bg1"/>
                        </a:solidFill>
                      </a:endParaRPr>
                    </a:p>
                  </a:txBody>
                  <a:tcPr marL="89642" marR="89642" marT="44821" marB="448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l"/>
                      <a:r>
                        <a:rPr lang="en-US" sz="900" b="0" dirty="0">
                          <a:solidFill>
                            <a:schemeClr val="bg1"/>
                          </a:solidFill>
                          <a:latin typeface="+mn-lt"/>
                        </a:rPr>
                        <a:t>Product Launches</a:t>
                      </a:r>
                    </a:p>
                  </a:txBody>
                  <a:tcPr marL="69258" marR="69258" marT="34628" marB="34628" anchor="ctr">
                    <a:lnL w="3175" cap="flat" cmpd="sng" algn="ctr">
                      <a:solidFill>
                        <a:schemeClr val="bg1"/>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chemeClr val="bg2">
                        <a:lumMod val="50000"/>
                      </a:schemeClr>
                    </a:solidFill>
                  </a:tcPr>
                </a:tc>
                <a:tc>
                  <a:txBody>
                    <a:bodyPr/>
                    <a:lstStyle/>
                    <a:p>
                      <a:pPr algn="ctr"/>
                      <a:endParaRPr lang="en-US" sz="600" dirty="0">
                        <a:solidFill>
                          <a:srgbClr val="C00000"/>
                        </a:solidFill>
                        <a:latin typeface="+mn-lt"/>
                      </a:endParaRPr>
                    </a:p>
                  </a:txBody>
                  <a:tcPr marL="69258" marR="69258" marT="34628" marB="34628" anchor="ctr">
                    <a:lnL w="6350" cap="flat" cmpd="sng" algn="ctr">
                      <a:solidFill>
                        <a:schemeClr val="bg1">
                          <a:lumMod val="95000"/>
                        </a:schemeClr>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US" sz="600" dirty="0">
                        <a:solidFill>
                          <a:srgbClr val="C00000"/>
                        </a:solidFill>
                        <a:latin typeface="+mn-lt"/>
                      </a:endParaRPr>
                    </a:p>
                  </a:txBody>
                  <a:tcPr marL="69258" marR="69258" marT="34628" marB="3462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US" sz="600" dirty="0">
                        <a:solidFill>
                          <a:srgbClr val="C00000"/>
                        </a:solidFill>
                        <a:latin typeface="+mn-lt"/>
                      </a:endParaRPr>
                    </a:p>
                  </a:txBody>
                  <a:tcPr marL="69258" marR="69258" marT="34628" marB="3462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US" sz="600" dirty="0">
                        <a:solidFill>
                          <a:srgbClr val="C00000"/>
                        </a:solidFill>
                        <a:latin typeface="+mn-lt"/>
                      </a:endParaRPr>
                    </a:p>
                  </a:txBody>
                  <a:tcPr marL="69258" marR="69258" marT="34628" marB="34628" anchor="ctr">
                    <a:lnL w="3175" cap="flat" cmpd="sng" algn="ctr">
                      <a:solidFill>
                        <a:schemeClr val="tx1"/>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44633146"/>
                  </a:ext>
                </a:extLst>
              </a:tr>
              <a:tr h="416151">
                <a:tc vMerge="1">
                  <a:txBody>
                    <a:bodyPr/>
                    <a:lstStyle/>
                    <a:p>
                      <a:endParaRPr lang="en-US" sz="800" b="0" dirty="0">
                        <a:solidFill>
                          <a:schemeClr val="bg1"/>
                        </a:solidFill>
                      </a:endParaRPr>
                    </a:p>
                  </a:txBody>
                  <a:tcPr marL="89642" marR="89642" marT="44821" marB="448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l"/>
                      <a:r>
                        <a:rPr lang="en-US" sz="900" b="0" dirty="0">
                          <a:solidFill>
                            <a:schemeClr val="bg1"/>
                          </a:solidFill>
                          <a:latin typeface="+mn-lt"/>
                        </a:rPr>
                        <a:t>Marketing Campaigns</a:t>
                      </a:r>
                    </a:p>
                  </a:txBody>
                  <a:tcPr marL="69258" marR="69258" marT="34628" marB="34628" anchor="ctr">
                    <a:lnL w="3175" cap="flat" cmpd="sng" algn="ctr">
                      <a:solidFill>
                        <a:schemeClr val="bg1"/>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chemeClr val="bg2">
                        <a:lumMod val="50000"/>
                      </a:schemeClr>
                    </a:solidFill>
                  </a:tcPr>
                </a:tc>
                <a:tc>
                  <a:txBody>
                    <a:bodyPr/>
                    <a:lstStyle/>
                    <a:p>
                      <a:pPr algn="ctr"/>
                      <a:endParaRPr lang="en-US" sz="600" dirty="0">
                        <a:solidFill>
                          <a:srgbClr val="C00000"/>
                        </a:solidFill>
                        <a:latin typeface="+mn-lt"/>
                      </a:endParaRPr>
                    </a:p>
                  </a:txBody>
                  <a:tcPr marL="69258" marR="69258" marT="34628" marB="34628" anchor="ctr">
                    <a:lnL w="6350" cap="flat" cmpd="sng" algn="ctr">
                      <a:solidFill>
                        <a:schemeClr val="bg1">
                          <a:lumMod val="95000"/>
                        </a:schemeClr>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solidFill>
                  </a:tcPr>
                </a:tc>
                <a:tc>
                  <a:txBody>
                    <a:bodyPr/>
                    <a:lstStyle/>
                    <a:p>
                      <a:pPr algn="ctr"/>
                      <a:endParaRPr lang="en-US" sz="600" dirty="0">
                        <a:solidFill>
                          <a:srgbClr val="C00000"/>
                        </a:solidFill>
                        <a:latin typeface="+mn-lt"/>
                      </a:endParaRPr>
                    </a:p>
                  </a:txBody>
                  <a:tcPr marL="69258" marR="69258" marT="34628" marB="3462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solidFill>
                  </a:tcPr>
                </a:tc>
                <a:tc>
                  <a:txBody>
                    <a:bodyPr/>
                    <a:lstStyle/>
                    <a:p>
                      <a:pPr algn="ctr"/>
                      <a:endParaRPr lang="en-US" sz="600" dirty="0">
                        <a:solidFill>
                          <a:srgbClr val="C00000"/>
                        </a:solidFill>
                        <a:latin typeface="+mn-lt"/>
                      </a:endParaRPr>
                    </a:p>
                  </a:txBody>
                  <a:tcPr marL="69258" marR="69258" marT="34628" marB="3462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solidFill>
                  </a:tcPr>
                </a:tc>
                <a:tc>
                  <a:txBody>
                    <a:bodyPr/>
                    <a:lstStyle/>
                    <a:p>
                      <a:pPr algn="ctr"/>
                      <a:endParaRPr lang="en-US" sz="600" dirty="0">
                        <a:solidFill>
                          <a:srgbClr val="C00000"/>
                        </a:solidFill>
                        <a:latin typeface="+mn-lt"/>
                      </a:endParaRPr>
                    </a:p>
                  </a:txBody>
                  <a:tcPr marL="69258" marR="69258" marT="34628" marB="34628" anchor="ctr">
                    <a:lnL w="3175" cap="flat" cmpd="sng" algn="ctr">
                      <a:solidFill>
                        <a:schemeClr val="tx1"/>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330396653"/>
                  </a:ext>
                </a:extLst>
              </a:tr>
              <a:tr h="212176">
                <a:tc vMerge="1">
                  <a:txBody>
                    <a:bodyPr/>
                    <a:lstStyle/>
                    <a:p>
                      <a:endParaRPr lang="en-US" sz="800" b="1" i="1" dirty="0">
                        <a:solidFill>
                          <a:srgbClr val="FFFF00"/>
                        </a:solidFill>
                      </a:endParaRPr>
                    </a:p>
                  </a:txBody>
                  <a:tcPr marL="89642" marR="89642" marT="44821" marB="448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l"/>
                      <a:r>
                        <a:rPr lang="en-US" sz="900" b="0" dirty="0">
                          <a:solidFill>
                            <a:schemeClr val="bg1"/>
                          </a:solidFill>
                          <a:latin typeface="+mn-lt"/>
                        </a:rPr>
                        <a:t>Projected Monthly Run Rate</a:t>
                      </a:r>
                      <a:endParaRPr lang="en-US" sz="900" b="0" i="1" dirty="0">
                        <a:solidFill>
                          <a:srgbClr val="FFFF00"/>
                        </a:solidFill>
                        <a:latin typeface="+mn-lt"/>
                      </a:endParaRPr>
                    </a:p>
                  </a:txBody>
                  <a:tcPr marL="69258" marR="69258" marT="34628" marB="34628"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chemeClr val="bg2">
                        <a:lumMod val="50000"/>
                      </a:schemeClr>
                    </a:solidFill>
                  </a:tcP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mn-lt"/>
                        <a:ea typeface="+mn-ea"/>
                        <a:cs typeface="+mn-cs"/>
                      </a:endParaRPr>
                    </a:p>
                  </a:txBody>
                  <a:tcPr marL="70667" marR="70667" marT="35333" marB="35333"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chemeClr val="bg2">
                        <a:lumMod val="50000"/>
                      </a:schemeClr>
                    </a:solidFill>
                  </a:tcP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mn-lt"/>
                        <a:ea typeface="+mn-ea"/>
                        <a:cs typeface="+mn-cs"/>
                      </a:endParaRPr>
                    </a:p>
                  </a:txBody>
                  <a:tcPr marL="70667" marR="70667" marT="35333" marB="35333"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chemeClr val="bg2">
                        <a:lumMod val="50000"/>
                      </a:schemeClr>
                    </a:solidFill>
                  </a:tcP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mn-lt"/>
                        <a:ea typeface="+mn-ea"/>
                        <a:cs typeface="+mn-cs"/>
                      </a:endParaRPr>
                    </a:p>
                  </a:txBody>
                  <a:tcPr marL="70667" marR="70667" marT="35333" marB="35333"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chemeClr val="bg2">
                        <a:lumMod val="50000"/>
                      </a:schemeClr>
                    </a:solidFill>
                  </a:tcP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mn-lt"/>
                        <a:ea typeface="+mn-ea"/>
                        <a:cs typeface="+mn-cs"/>
                      </a:endParaRPr>
                    </a:p>
                  </a:txBody>
                  <a:tcPr marL="70667" marR="70667" marT="35333" marB="35333" anchor="ctr">
                    <a:lnL w="3175" cap="flat" cmpd="sng" algn="ctr">
                      <a:solidFill>
                        <a:schemeClr val="bg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2852193026"/>
                  </a:ext>
                </a:extLst>
              </a:tr>
              <a:tr h="237838">
                <a:tc vMerge="1">
                  <a:txBody>
                    <a:bodyPr/>
                    <a:lstStyle/>
                    <a:p>
                      <a:endParaRPr lang="en-US" sz="800" b="1" dirty="0"/>
                    </a:p>
                  </a:txBody>
                  <a:tcPr marL="89642" marR="89642" marT="44821" marB="448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900" b="0" dirty="0">
                          <a:solidFill>
                            <a:schemeClr val="bg1"/>
                          </a:solidFill>
                          <a:latin typeface="+mn-lt"/>
                        </a:rPr>
                        <a:t>FY19 Period</a:t>
                      </a:r>
                    </a:p>
                  </a:txBody>
                  <a:tcPr marL="69258" marR="69258" marT="34628" marB="34628"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chemeClr val="bg2">
                        <a:lumMod val="50000"/>
                      </a:schemeClr>
                    </a:solidFill>
                  </a:tcPr>
                </a:tc>
                <a:tc>
                  <a:txBody>
                    <a:bodyPr/>
                    <a:lstStyle/>
                    <a:p>
                      <a:pPr algn="ctr"/>
                      <a:endParaRPr lang="en-US" sz="900" b="0" dirty="0">
                        <a:solidFill>
                          <a:schemeClr val="bg1"/>
                        </a:solidFill>
                        <a:latin typeface="+mn-lt"/>
                      </a:endParaRPr>
                    </a:p>
                  </a:txBody>
                  <a:tcPr marL="70667" marR="70667" marT="35333" marB="35333"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2">
                        <a:lumMod val="50000"/>
                      </a:schemeClr>
                    </a:solidFill>
                  </a:tcPr>
                </a:tc>
                <a:tc>
                  <a:txBody>
                    <a:bodyPr/>
                    <a:lstStyle/>
                    <a:p>
                      <a:pPr algn="ctr"/>
                      <a:endParaRPr lang="en-US" sz="900" b="0" dirty="0">
                        <a:solidFill>
                          <a:schemeClr val="bg1"/>
                        </a:solidFill>
                        <a:latin typeface="+mn-lt"/>
                      </a:endParaRPr>
                    </a:p>
                  </a:txBody>
                  <a:tcPr marL="70667" marR="70667" marT="35333" marB="35333"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2">
                        <a:lumMod val="50000"/>
                      </a:schemeClr>
                    </a:solidFill>
                  </a:tcPr>
                </a:tc>
                <a:tc>
                  <a:txBody>
                    <a:bodyPr/>
                    <a:lstStyle/>
                    <a:p>
                      <a:pPr algn="ctr"/>
                      <a:endParaRPr lang="en-US" sz="900" b="0" dirty="0">
                        <a:solidFill>
                          <a:schemeClr val="bg1"/>
                        </a:solidFill>
                        <a:latin typeface="+mn-lt"/>
                      </a:endParaRPr>
                    </a:p>
                  </a:txBody>
                  <a:tcPr marL="70667" marR="70667" marT="35333" marB="35333"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2">
                        <a:lumMod val="50000"/>
                      </a:schemeClr>
                    </a:solidFill>
                  </a:tcPr>
                </a:tc>
                <a:tc>
                  <a:txBody>
                    <a:bodyPr/>
                    <a:lstStyle/>
                    <a:p>
                      <a:pPr algn="ctr"/>
                      <a:endParaRPr lang="en-US" sz="900" b="0" dirty="0">
                        <a:solidFill>
                          <a:schemeClr val="bg1"/>
                        </a:solidFill>
                        <a:latin typeface="+mn-lt"/>
                      </a:endParaRPr>
                    </a:p>
                  </a:txBody>
                  <a:tcPr marL="70667" marR="70667" marT="35333" marB="35333" anchor="ctr">
                    <a:lnL w="3175" cap="flat" cmpd="sng" algn="ctr">
                      <a:solidFill>
                        <a:schemeClr val="bg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1656554080"/>
                  </a:ext>
                </a:extLst>
              </a:tr>
              <a:tr h="236016">
                <a:tc rowSpan="6">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r>
                        <a:rPr lang="en-US" sz="900" b="1" dirty="0">
                          <a:gradFill>
                            <a:gsLst>
                              <a:gs pos="0">
                                <a:srgbClr val="FFFFFF"/>
                              </a:gs>
                              <a:gs pos="100000">
                                <a:srgbClr val="FFFFFF"/>
                              </a:gs>
                            </a:gsLst>
                            <a:lin ang="5400000" scaled="0"/>
                          </a:gradFill>
                          <a:latin typeface="+mn-lt"/>
                          <a:ea typeface="Segoe UI" pitchFamily="34" charset="0"/>
                          <a:cs typeface="Segoe UI" pitchFamily="34" charset="0"/>
                        </a:rPr>
                        <a:t>CONSUMER </a:t>
                      </a:r>
                      <a:br>
                        <a:rPr lang="en-US" sz="900" b="1" dirty="0">
                          <a:gradFill>
                            <a:gsLst>
                              <a:gs pos="0">
                                <a:srgbClr val="FFFFFF"/>
                              </a:gs>
                              <a:gs pos="100000">
                                <a:srgbClr val="FFFFFF"/>
                              </a:gs>
                            </a:gsLst>
                            <a:lin ang="5400000" scaled="0"/>
                          </a:gradFill>
                          <a:latin typeface="+mn-lt"/>
                          <a:ea typeface="Segoe UI" pitchFamily="34" charset="0"/>
                          <a:cs typeface="Segoe UI" pitchFamily="34" charset="0"/>
                        </a:rPr>
                      </a:br>
                      <a:r>
                        <a:rPr lang="en-US" sz="900" b="1" dirty="0">
                          <a:gradFill>
                            <a:gsLst>
                              <a:gs pos="0">
                                <a:srgbClr val="FFFFFF"/>
                              </a:gs>
                              <a:gs pos="100000">
                                <a:srgbClr val="FFFFFF"/>
                              </a:gs>
                            </a:gsLst>
                            <a:lin ang="5400000" scaled="0"/>
                          </a:gradFill>
                          <a:latin typeface="+mn-lt"/>
                          <a:ea typeface="Segoe UI" pitchFamily="34" charset="0"/>
                          <a:cs typeface="Segoe UI" pitchFamily="34" charset="0"/>
                        </a:rPr>
                        <a:t>MARKETING</a:t>
                      </a:r>
                    </a:p>
                  </a:txBody>
                  <a:tcPr marL="69277" marR="69277" marT="34638" marB="34638" vert="vert270" anchor="ctr">
                    <a:lnL w="3175" cap="flat" cmpd="sng" algn="ctr">
                      <a:solidFill>
                        <a:schemeClr val="tx1"/>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rgbClr val="D83B01"/>
                    </a:solidFill>
                  </a:tcPr>
                </a:tc>
                <a:tc>
                  <a:txBody>
                    <a:bodyPr/>
                    <a:lstStyle/>
                    <a:p>
                      <a:pPr algn="l"/>
                      <a:r>
                        <a:rPr lang="en-US" sz="900" b="0" dirty="0">
                          <a:solidFill>
                            <a:schemeClr val="bg1"/>
                          </a:solidFill>
                          <a:latin typeface="+mn-lt"/>
                        </a:rPr>
                        <a:t>ATL</a:t>
                      </a:r>
                    </a:p>
                  </a:txBody>
                  <a:tcPr marL="69258" marR="69258" marT="34628" marB="34628"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rgbClr val="D83B01">
                        <a:alpha val="69000"/>
                      </a:srgbClr>
                    </a:solidFill>
                  </a:tcPr>
                </a:tc>
                <a:tc>
                  <a:txBody>
                    <a:bodyPr/>
                    <a:lstStyle/>
                    <a:p>
                      <a:endParaRPr lang="en-US" sz="600" dirty="0">
                        <a:solidFill>
                          <a:schemeClr val="bg1">
                            <a:lumMod val="75000"/>
                          </a:schemeClr>
                        </a:solidFill>
                        <a:latin typeface="+mn-lt"/>
                      </a:endParaRPr>
                    </a:p>
                  </a:txBody>
                  <a:tcPr marL="69258" marR="69258" marT="34628" marB="34628">
                    <a:lnL w="6350" cap="flat" cmpd="sng" algn="ctr">
                      <a:solidFill>
                        <a:schemeClr val="bg1">
                          <a:lumMod val="95000"/>
                        </a:schemeClr>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600" dirty="0">
                        <a:solidFill>
                          <a:schemeClr val="bg1">
                            <a:lumMod val="75000"/>
                          </a:schemeClr>
                        </a:solidFill>
                        <a:latin typeface="+mn-lt"/>
                      </a:endParaRPr>
                    </a:p>
                  </a:txBody>
                  <a:tcPr marL="69258" marR="69258" marT="34628" marB="34628">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600" dirty="0">
                        <a:solidFill>
                          <a:schemeClr val="bg1">
                            <a:lumMod val="75000"/>
                          </a:schemeClr>
                        </a:solidFill>
                        <a:latin typeface="+mn-lt"/>
                      </a:endParaRPr>
                    </a:p>
                  </a:txBody>
                  <a:tcPr marL="69258" marR="69258" marT="34628" marB="34628">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600" dirty="0">
                        <a:solidFill>
                          <a:schemeClr val="bg1">
                            <a:lumMod val="75000"/>
                          </a:schemeClr>
                        </a:solidFill>
                        <a:latin typeface="+mn-lt"/>
                      </a:endParaRPr>
                    </a:p>
                  </a:txBody>
                  <a:tcPr marL="69258" marR="69258" marT="34628" marB="34628">
                    <a:lnL w="3175" cap="flat" cmpd="sng" algn="ctr">
                      <a:solidFill>
                        <a:schemeClr val="tx1"/>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68193473"/>
                  </a:ext>
                </a:extLst>
              </a:tr>
              <a:tr h="236016">
                <a:tc vMerge="1">
                  <a:txBody>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lang="en-US" sz="800" b="1" kern="1200" dirty="0">
                        <a:solidFill>
                          <a:schemeClr val="bg1"/>
                        </a:solidFill>
                        <a:latin typeface="+mn-lt"/>
                        <a:ea typeface="+mn-ea"/>
                        <a:cs typeface="+mn-cs"/>
                      </a:endParaRPr>
                    </a:p>
                  </a:txBody>
                  <a:tcPr marL="89642" marR="89642" marT="44821" marB="448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900" b="0" kern="1200" dirty="0">
                          <a:solidFill>
                            <a:schemeClr val="bg1"/>
                          </a:solidFill>
                          <a:latin typeface="+mn-lt"/>
                          <a:ea typeface="+mn-ea"/>
                          <a:cs typeface="+mn-cs"/>
                        </a:rPr>
                        <a:t>PR &amp; Events</a:t>
                      </a:r>
                    </a:p>
                  </a:txBody>
                  <a:tcPr marL="69258" marR="69258" marT="34628" marB="34628"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rgbClr val="D83B01">
                        <a:alpha val="69000"/>
                      </a:srgbClr>
                    </a:solidFill>
                  </a:tcPr>
                </a:tc>
                <a:tc>
                  <a:txBody>
                    <a:bodyPr/>
                    <a:lstStyle/>
                    <a:p>
                      <a:endParaRPr lang="en-US" sz="600" dirty="0">
                        <a:solidFill>
                          <a:schemeClr val="bg1">
                            <a:lumMod val="75000"/>
                          </a:schemeClr>
                        </a:solidFill>
                        <a:latin typeface="+mn-lt"/>
                      </a:endParaRPr>
                    </a:p>
                  </a:txBody>
                  <a:tcPr marL="69258" marR="69258" marT="34628" marB="34628">
                    <a:lnL w="6350" cap="flat" cmpd="sng" algn="ctr">
                      <a:solidFill>
                        <a:schemeClr val="bg1">
                          <a:lumMod val="95000"/>
                        </a:schemeClr>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600" dirty="0">
                        <a:solidFill>
                          <a:schemeClr val="bg1">
                            <a:lumMod val="75000"/>
                          </a:schemeClr>
                        </a:solidFill>
                        <a:latin typeface="+mn-lt"/>
                      </a:endParaRPr>
                    </a:p>
                  </a:txBody>
                  <a:tcPr marL="69258" marR="69258" marT="34628" marB="34628">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600" dirty="0">
                        <a:solidFill>
                          <a:schemeClr val="bg1">
                            <a:lumMod val="75000"/>
                          </a:schemeClr>
                        </a:solidFill>
                        <a:latin typeface="+mn-lt"/>
                      </a:endParaRPr>
                    </a:p>
                  </a:txBody>
                  <a:tcPr marL="69258" marR="69258" marT="34628" marB="34628">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600" dirty="0">
                        <a:solidFill>
                          <a:schemeClr val="bg1">
                            <a:lumMod val="75000"/>
                          </a:schemeClr>
                        </a:solidFill>
                        <a:latin typeface="+mn-lt"/>
                      </a:endParaRPr>
                    </a:p>
                  </a:txBody>
                  <a:tcPr marL="69258" marR="69258" marT="34628" marB="34628">
                    <a:lnL w="3175" cap="flat" cmpd="sng" algn="ctr">
                      <a:solidFill>
                        <a:schemeClr val="tx1"/>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78872627"/>
                  </a:ext>
                </a:extLst>
              </a:tr>
              <a:tr h="236016">
                <a:tc vMerge="1">
                  <a:txBody>
                    <a:bodyPr/>
                    <a:lstStyle/>
                    <a:p>
                      <a:pPr marL="0" algn="ctr" defTabSz="914367" rtl="0" eaLnBrk="1" latinLnBrk="0" hangingPunct="1"/>
                      <a:endParaRPr lang="en-US" sz="800" b="1" kern="1200" dirty="0">
                        <a:solidFill>
                          <a:schemeClr val="bg1"/>
                        </a:solidFill>
                        <a:latin typeface="+mn-lt"/>
                        <a:ea typeface="+mn-ea"/>
                        <a:cs typeface="+mn-cs"/>
                      </a:endParaRPr>
                    </a:p>
                  </a:txBody>
                  <a:tcPr marL="89642" marR="89642" marT="44821" marB="448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algn="l" defTabSz="914367" rtl="0" eaLnBrk="1" latinLnBrk="0" hangingPunct="1"/>
                      <a:r>
                        <a:rPr lang="en-US" sz="900" b="0" kern="1200" dirty="0">
                          <a:solidFill>
                            <a:schemeClr val="bg1"/>
                          </a:solidFill>
                          <a:latin typeface="+mn-lt"/>
                          <a:ea typeface="+mn-ea"/>
                          <a:cs typeface="+mn-cs"/>
                        </a:rPr>
                        <a:t>Social/Digital</a:t>
                      </a:r>
                    </a:p>
                  </a:txBody>
                  <a:tcPr marL="69258" marR="69258" marT="34628" marB="34628"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rgbClr val="D83B01">
                        <a:alpha val="69000"/>
                      </a:srgbClr>
                    </a:solidFill>
                  </a:tcPr>
                </a:tc>
                <a:tc>
                  <a:txBody>
                    <a:bodyPr/>
                    <a:lstStyle/>
                    <a:p>
                      <a:endParaRPr lang="en-US" sz="600" dirty="0">
                        <a:solidFill>
                          <a:schemeClr val="bg1">
                            <a:lumMod val="75000"/>
                          </a:schemeClr>
                        </a:solidFill>
                        <a:latin typeface="+mn-lt"/>
                      </a:endParaRPr>
                    </a:p>
                  </a:txBody>
                  <a:tcPr marL="69258" marR="69258" marT="34628" marB="34628">
                    <a:lnL w="6350" cap="flat" cmpd="sng" algn="ctr">
                      <a:solidFill>
                        <a:schemeClr val="bg1">
                          <a:lumMod val="95000"/>
                        </a:schemeClr>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600" dirty="0">
                        <a:solidFill>
                          <a:schemeClr val="bg1">
                            <a:lumMod val="75000"/>
                          </a:schemeClr>
                        </a:solidFill>
                        <a:latin typeface="+mn-lt"/>
                      </a:endParaRPr>
                    </a:p>
                  </a:txBody>
                  <a:tcPr marL="69258" marR="69258" marT="34628" marB="34628">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600" dirty="0">
                        <a:solidFill>
                          <a:schemeClr val="bg1">
                            <a:lumMod val="75000"/>
                          </a:schemeClr>
                        </a:solidFill>
                        <a:latin typeface="+mn-lt"/>
                      </a:endParaRPr>
                    </a:p>
                  </a:txBody>
                  <a:tcPr marL="69258" marR="69258" marT="34628" marB="34628">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600" dirty="0">
                        <a:solidFill>
                          <a:schemeClr val="bg1">
                            <a:lumMod val="75000"/>
                          </a:schemeClr>
                        </a:solidFill>
                        <a:latin typeface="+mn-lt"/>
                      </a:endParaRPr>
                    </a:p>
                  </a:txBody>
                  <a:tcPr marL="69258" marR="69258" marT="34628" marB="34628">
                    <a:lnL w="3175" cap="flat" cmpd="sng" algn="ctr">
                      <a:solidFill>
                        <a:schemeClr val="tx1"/>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02350075"/>
                  </a:ext>
                </a:extLst>
              </a:tr>
              <a:tr h="236016">
                <a:tc vMerge="1">
                  <a:txBody>
                    <a:bodyPr/>
                    <a:lstStyle/>
                    <a:p>
                      <a:pPr algn="ctr"/>
                      <a:endParaRPr lang="en-US" sz="800" b="1" kern="1200" dirty="0">
                        <a:solidFill>
                          <a:schemeClr val="bg1"/>
                        </a:solidFill>
                        <a:latin typeface="+mn-lt"/>
                        <a:ea typeface="+mn-ea"/>
                        <a:cs typeface="+mn-cs"/>
                      </a:endParaRPr>
                    </a:p>
                  </a:txBody>
                  <a:tcPr marL="89642" marR="89642" marT="44821" marB="448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l"/>
                      <a:r>
                        <a:rPr lang="en-US" sz="900" b="0" kern="1200" dirty="0">
                          <a:solidFill>
                            <a:schemeClr val="bg1"/>
                          </a:solidFill>
                          <a:latin typeface="+mn-lt"/>
                          <a:ea typeface="+mn-ea"/>
                          <a:cs typeface="+mn-cs"/>
                        </a:rPr>
                        <a:t>CRM</a:t>
                      </a:r>
                    </a:p>
                  </a:txBody>
                  <a:tcPr marL="69258" marR="69258" marT="34628" marB="34628"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rgbClr val="D83B01">
                        <a:alpha val="69000"/>
                      </a:srgbClr>
                    </a:solidFill>
                  </a:tcPr>
                </a:tc>
                <a:tc>
                  <a:txBody>
                    <a:bodyPr/>
                    <a:lstStyle/>
                    <a:p>
                      <a:endParaRPr lang="en-US" sz="600" dirty="0">
                        <a:solidFill>
                          <a:schemeClr val="bg1">
                            <a:lumMod val="75000"/>
                          </a:schemeClr>
                        </a:solidFill>
                        <a:latin typeface="+mn-lt"/>
                      </a:endParaRPr>
                    </a:p>
                  </a:txBody>
                  <a:tcPr marL="69258" marR="69258" marT="34628" marB="34628">
                    <a:lnL w="6350" cap="flat" cmpd="sng" algn="ctr">
                      <a:solidFill>
                        <a:schemeClr val="bg1">
                          <a:lumMod val="95000"/>
                        </a:schemeClr>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600" dirty="0">
                        <a:solidFill>
                          <a:schemeClr val="bg1">
                            <a:lumMod val="75000"/>
                          </a:schemeClr>
                        </a:solidFill>
                        <a:latin typeface="+mn-lt"/>
                      </a:endParaRPr>
                    </a:p>
                  </a:txBody>
                  <a:tcPr marL="69258" marR="69258" marT="34628" marB="34628">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600" dirty="0">
                        <a:solidFill>
                          <a:schemeClr val="bg1">
                            <a:lumMod val="75000"/>
                          </a:schemeClr>
                        </a:solidFill>
                        <a:latin typeface="+mn-lt"/>
                      </a:endParaRPr>
                    </a:p>
                  </a:txBody>
                  <a:tcPr marL="69258" marR="69258" marT="34628" marB="34628">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600" dirty="0">
                        <a:solidFill>
                          <a:schemeClr val="bg1">
                            <a:lumMod val="75000"/>
                          </a:schemeClr>
                        </a:solidFill>
                        <a:latin typeface="+mn-lt"/>
                      </a:endParaRPr>
                    </a:p>
                  </a:txBody>
                  <a:tcPr marL="69258" marR="69258" marT="34628" marB="34628">
                    <a:lnL w="3175" cap="flat" cmpd="sng" algn="ctr">
                      <a:solidFill>
                        <a:schemeClr val="tx1"/>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187350"/>
                  </a:ext>
                </a:extLst>
              </a:tr>
              <a:tr h="236016">
                <a:tc vMerge="1">
                  <a:txBody>
                    <a:bodyPr/>
                    <a:lstStyle/>
                    <a:p>
                      <a:pPr marL="0" algn="ctr" defTabSz="914367" rtl="0" eaLnBrk="1" latinLnBrk="0" hangingPunct="1"/>
                      <a:endParaRPr lang="en-US" sz="800" b="1" kern="1200" dirty="0">
                        <a:solidFill>
                          <a:schemeClr val="bg1"/>
                        </a:solidFill>
                        <a:latin typeface="+mn-lt"/>
                        <a:ea typeface="+mn-ea"/>
                        <a:cs typeface="+mn-cs"/>
                      </a:endParaRPr>
                    </a:p>
                  </a:txBody>
                  <a:tcPr marL="89642" marR="89642" marT="44821" marB="448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algn="l" defTabSz="914367" rtl="0" eaLnBrk="1" latinLnBrk="0" hangingPunct="1"/>
                      <a:r>
                        <a:rPr lang="en-US" sz="900" b="0" kern="1200" dirty="0">
                          <a:solidFill>
                            <a:schemeClr val="bg1"/>
                          </a:solidFill>
                          <a:latin typeface="+mn-lt"/>
                          <a:ea typeface="+mn-ea"/>
                          <a:cs typeface="+mn-cs"/>
                        </a:rPr>
                        <a:t>Partnerships</a:t>
                      </a:r>
                    </a:p>
                  </a:txBody>
                  <a:tcPr marL="69258" marR="69258" marT="34628" marB="34628"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rgbClr val="D83B01">
                        <a:alpha val="69000"/>
                      </a:srgbClr>
                    </a:solidFill>
                  </a:tcPr>
                </a:tc>
                <a:tc>
                  <a:txBody>
                    <a:bodyPr/>
                    <a:lstStyle/>
                    <a:p>
                      <a:endParaRPr lang="en-US" sz="600" dirty="0">
                        <a:solidFill>
                          <a:schemeClr val="bg1">
                            <a:lumMod val="75000"/>
                          </a:schemeClr>
                        </a:solidFill>
                        <a:latin typeface="+mn-lt"/>
                      </a:endParaRPr>
                    </a:p>
                  </a:txBody>
                  <a:tcPr marL="69258" marR="69258" marT="34628" marB="34628">
                    <a:lnL w="6350" cap="flat" cmpd="sng" algn="ctr">
                      <a:solidFill>
                        <a:schemeClr val="bg1">
                          <a:lumMod val="95000"/>
                        </a:schemeClr>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600" dirty="0">
                        <a:solidFill>
                          <a:schemeClr val="bg1">
                            <a:lumMod val="75000"/>
                          </a:schemeClr>
                        </a:solidFill>
                        <a:latin typeface="+mn-lt"/>
                      </a:endParaRPr>
                    </a:p>
                  </a:txBody>
                  <a:tcPr marL="69258" marR="69258" marT="34628" marB="34628">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600" dirty="0">
                        <a:solidFill>
                          <a:schemeClr val="bg1">
                            <a:lumMod val="75000"/>
                          </a:schemeClr>
                        </a:solidFill>
                        <a:latin typeface="+mn-lt"/>
                      </a:endParaRPr>
                    </a:p>
                  </a:txBody>
                  <a:tcPr marL="69258" marR="69258" marT="34628" marB="34628">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600" dirty="0">
                        <a:solidFill>
                          <a:schemeClr val="bg1">
                            <a:lumMod val="75000"/>
                          </a:schemeClr>
                        </a:solidFill>
                        <a:latin typeface="+mn-lt"/>
                      </a:endParaRPr>
                    </a:p>
                  </a:txBody>
                  <a:tcPr marL="69258" marR="69258" marT="34628" marB="34628">
                    <a:lnL w="3175" cap="flat" cmpd="sng" algn="ctr">
                      <a:solidFill>
                        <a:schemeClr val="tx1"/>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36914495"/>
                  </a:ext>
                </a:extLst>
              </a:tr>
              <a:tr h="236016">
                <a:tc vMerge="1">
                  <a:txBody>
                    <a:bodyPr/>
                    <a:lstStyle/>
                    <a:p>
                      <a:pPr marL="0" algn="ctr" defTabSz="914367" rtl="0" eaLnBrk="1" latinLnBrk="0" hangingPunct="1"/>
                      <a:endParaRPr lang="en-US" sz="800" b="1" kern="1200" dirty="0">
                        <a:solidFill>
                          <a:schemeClr val="bg1"/>
                        </a:solidFill>
                        <a:latin typeface="+mn-lt"/>
                        <a:ea typeface="+mn-ea"/>
                        <a:cs typeface="+mn-cs"/>
                      </a:endParaRPr>
                    </a:p>
                  </a:txBody>
                  <a:tcPr marL="89642" marR="89642" marT="44821" marB="448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algn="l" defTabSz="914367" rtl="0" eaLnBrk="1" latinLnBrk="0" hangingPunct="1"/>
                      <a:r>
                        <a:rPr lang="en-US" sz="900" b="0" kern="1200" dirty="0">
                          <a:solidFill>
                            <a:schemeClr val="bg1"/>
                          </a:solidFill>
                          <a:latin typeface="+mn-lt"/>
                          <a:ea typeface="+mn-ea"/>
                          <a:cs typeface="+mn-cs"/>
                        </a:rPr>
                        <a:t>Sponsorships</a:t>
                      </a:r>
                    </a:p>
                  </a:txBody>
                  <a:tcPr marL="69258" marR="69258" marT="34628" marB="34628"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rgbClr val="D83B01">
                        <a:alpha val="69000"/>
                      </a:srgbClr>
                    </a:solidFill>
                  </a:tcPr>
                </a:tc>
                <a:tc>
                  <a:txBody>
                    <a:bodyPr/>
                    <a:lstStyle/>
                    <a:p>
                      <a:endParaRPr lang="en-US" sz="600" dirty="0">
                        <a:solidFill>
                          <a:schemeClr val="bg1">
                            <a:lumMod val="75000"/>
                          </a:schemeClr>
                        </a:solidFill>
                        <a:latin typeface="+mn-lt"/>
                      </a:endParaRPr>
                    </a:p>
                  </a:txBody>
                  <a:tcPr marL="69258" marR="69258" marT="34628" marB="34628">
                    <a:lnL w="6350" cap="flat" cmpd="sng" algn="ctr">
                      <a:solidFill>
                        <a:schemeClr val="bg1">
                          <a:lumMod val="95000"/>
                        </a:schemeClr>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600" dirty="0">
                        <a:solidFill>
                          <a:schemeClr val="bg1">
                            <a:lumMod val="75000"/>
                          </a:schemeClr>
                        </a:solidFill>
                        <a:latin typeface="+mn-lt"/>
                      </a:endParaRPr>
                    </a:p>
                  </a:txBody>
                  <a:tcPr marL="69258" marR="69258" marT="34628" marB="34628">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600" dirty="0">
                        <a:solidFill>
                          <a:schemeClr val="bg1">
                            <a:lumMod val="75000"/>
                          </a:schemeClr>
                        </a:solidFill>
                        <a:latin typeface="+mn-lt"/>
                      </a:endParaRPr>
                    </a:p>
                  </a:txBody>
                  <a:tcPr marL="69258" marR="69258" marT="34628" marB="34628">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600" dirty="0">
                        <a:solidFill>
                          <a:schemeClr val="bg1">
                            <a:lumMod val="75000"/>
                          </a:schemeClr>
                        </a:solidFill>
                        <a:latin typeface="+mn-lt"/>
                      </a:endParaRPr>
                    </a:p>
                  </a:txBody>
                  <a:tcPr marL="69258" marR="69258" marT="34628" marB="34628">
                    <a:lnL w="3175" cap="flat" cmpd="sng" algn="ctr">
                      <a:solidFill>
                        <a:schemeClr val="tx1"/>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81979396"/>
                  </a:ext>
                </a:extLst>
              </a:tr>
              <a:tr h="236016">
                <a:tc rowSpan="10">
                  <a:txBody>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900" b="1" dirty="0">
                          <a:gradFill>
                            <a:gsLst>
                              <a:gs pos="0">
                                <a:srgbClr val="FFFFFF"/>
                              </a:gs>
                              <a:gs pos="100000">
                                <a:srgbClr val="FFFFFF"/>
                              </a:gs>
                            </a:gsLst>
                            <a:lin ang="5400000" scaled="0"/>
                          </a:gradFill>
                          <a:latin typeface="+mn-lt"/>
                          <a:ea typeface="Segoe UI" pitchFamily="34" charset="0"/>
                          <a:cs typeface="Segoe UI" pitchFamily="34" charset="0"/>
                        </a:rPr>
                        <a:t>PARTNER </a:t>
                      </a:r>
                      <a:br>
                        <a:rPr lang="en-US" sz="900" b="1" dirty="0">
                          <a:gradFill>
                            <a:gsLst>
                              <a:gs pos="0">
                                <a:srgbClr val="FFFFFF"/>
                              </a:gs>
                              <a:gs pos="100000">
                                <a:srgbClr val="FFFFFF"/>
                              </a:gs>
                            </a:gsLst>
                            <a:lin ang="5400000" scaled="0"/>
                          </a:gradFill>
                          <a:latin typeface="+mn-lt"/>
                          <a:ea typeface="Segoe UI" pitchFamily="34" charset="0"/>
                          <a:cs typeface="Segoe UI" pitchFamily="34" charset="0"/>
                        </a:rPr>
                      </a:br>
                      <a:r>
                        <a:rPr lang="en-US" sz="900" b="1" dirty="0">
                          <a:gradFill>
                            <a:gsLst>
                              <a:gs pos="0">
                                <a:srgbClr val="FFFFFF"/>
                              </a:gs>
                              <a:gs pos="100000">
                                <a:srgbClr val="FFFFFF"/>
                              </a:gs>
                            </a:gsLst>
                            <a:lin ang="5400000" scaled="0"/>
                          </a:gradFill>
                          <a:latin typeface="+mn-lt"/>
                          <a:ea typeface="Segoe UI" pitchFamily="34" charset="0"/>
                          <a:cs typeface="Segoe UI" pitchFamily="34" charset="0"/>
                        </a:rPr>
                        <a:t>MARKETING</a:t>
                      </a:r>
                    </a:p>
                  </a:txBody>
                  <a:tcPr marL="69277" marR="69277" marT="34638" marB="34638" vert="vert270" anchor="ctr">
                    <a:lnL w="3175" cap="flat" cmpd="sng" algn="ctr">
                      <a:solidFill>
                        <a:schemeClr val="tx1"/>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10000"/>
                      </a:schemeClr>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900" b="0" kern="1200" dirty="0">
                          <a:solidFill>
                            <a:schemeClr val="bg1"/>
                          </a:solidFill>
                          <a:latin typeface="+mn-lt"/>
                          <a:ea typeface="+mn-ea"/>
                          <a:cs typeface="+mn-cs"/>
                        </a:rPr>
                        <a:t>Partner Co-Marketing</a:t>
                      </a:r>
                    </a:p>
                  </a:txBody>
                  <a:tcPr marL="69258" marR="69258" marT="34628" marB="34628"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chemeClr val="bg2">
                        <a:lumMod val="10000"/>
                        <a:alpha val="66000"/>
                      </a:schemeClr>
                    </a:solidFill>
                  </a:tcPr>
                </a:tc>
                <a:tc>
                  <a:txBody>
                    <a:bodyPr/>
                    <a:lstStyle/>
                    <a:p>
                      <a:endParaRPr lang="en-US" sz="600" dirty="0">
                        <a:solidFill>
                          <a:schemeClr val="bg1">
                            <a:lumMod val="75000"/>
                          </a:schemeClr>
                        </a:solidFill>
                        <a:latin typeface="+mn-lt"/>
                      </a:endParaRPr>
                    </a:p>
                  </a:txBody>
                  <a:tcPr marL="69258" marR="69258" marT="34628" marB="34628">
                    <a:lnL w="6350" cap="flat" cmpd="sng" algn="ctr">
                      <a:solidFill>
                        <a:schemeClr val="bg1">
                          <a:lumMod val="95000"/>
                        </a:schemeClr>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600" dirty="0">
                        <a:solidFill>
                          <a:schemeClr val="bg1">
                            <a:lumMod val="75000"/>
                          </a:schemeClr>
                        </a:solidFill>
                        <a:latin typeface="+mn-lt"/>
                      </a:endParaRPr>
                    </a:p>
                  </a:txBody>
                  <a:tcPr marL="69258" marR="69258" marT="34628" marB="34628">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600" dirty="0">
                        <a:solidFill>
                          <a:schemeClr val="bg1">
                            <a:lumMod val="75000"/>
                          </a:schemeClr>
                        </a:solidFill>
                        <a:latin typeface="+mn-lt"/>
                      </a:endParaRPr>
                    </a:p>
                  </a:txBody>
                  <a:tcPr marL="69258" marR="69258" marT="34628" marB="34628">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600" dirty="0">
                        <a:solidFill>
                          <a:schemeClr val="bg1">
                            <a:lumMod val="75000"/>
                          </a:schemeClr>
                        </a:solidFill>
                        <a:latin typeface="+mn-lt"/>
                      </a:endParaRPr>
                    </a:p>
                  </a:txBody>
                  <a:tcPr marL="69258" marR="69258" marT="34628" marB="34628">
                    <a:lnL w="3175" cap="flat" cmpd="sng" algn="ctr">
                      <a:solidFill>
                        <a:schemeClr val="tx1"/>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56779591"/>
                  </a:ext>
                </a:extLst>
              </a:tr>
              <a:tr h="236016">
                <a:tc vMerge="1">
                  <a:txBody>
                    <a:bodyPr/>
                    <a:lstStyle/>
                    <a:p>
                      <a:pPr marL="0" algn="ctr" defTabSz="914367" rtl="0" eaLnBrk="1" latinLnBrk="0" hangingPunct="1"/>
                      <a:endParaRPr lang="en-US" sz="800" b="1" kern="1200" dirty="0">
                        <a:solidFill>
                          <a:schemeClr val="bg1"/>
                        </a:solidFill>
                        <a:latin typeface="+mn-lt"/>
                        <a:ea typeface="+mn-ea"/>
                        <a:cs typeface="+mn-cs"/>
                      </a:endParaRPr>
                    </a:p>
                  </a:txBody>
                  <a:tcPr marL="89642" marR="89642" marT="44821" marB="448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algn="l" defTabSz="914367" rtl="0" eaLnBrk="1" latinLnBrk="0" hangingPunct="1"/>
                      <a:r>
                        <a:rPr lang="en-US" sz="900" b="0" kern="1200" dirty="0">
                          <a:solidFill>
                            <a:schemeClr val="bg1"/>
                          </a:solidFill>
                          <a:latin typeface="+mn-lt"/>
                          <a:ea typeface="+mn-ea"/>
                          <a:cs typeface="+mn-cs"/>
                        </a:rPr>
                        <a:t>BTL</a:t>
                      </a:r>
                    </a:p>
                  </a:txBody>
                  <a:tcPr marL="69258" marR="69258" marT="34628" marB="34628"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chemeClr val="bg2">
                        <a:lumMod val="10000"/>
                        <a:alpha val="66000"/>
                      </a:schemeClr>
                    </a:solidFill>
                  </a:tcPr>
                </a:tc>
                <a:tc>
                  <a:txBody>
                    <a:bodyPr/>
                    <a:lstStyle/>
                    <a:p>
                      <a:endParaRPr lang="en-US" sz="600" dirty="0">
                        <a:solidFill>
                          <a:schemeClr val="bg1">
                            <a:lumMod val="75000"/>
                          </a:schemeClr>
                        </a:solidFill>
                        <a:latin typeface="+mn-lt"/>
                      </a:endParaRPr>
                    </a:p>
                  </a:txBody>
                  <a:tcPr marL="69258" marR="69258" marT="34628" marB="34628">
                    <a:lnL w="6350" cap="flat" cmpd="sng" algn="ctr">
                      <a:solidFill>
                        <a:schemeClr val="bg1">
                          <a:lumMod val="95000"/>
                        </a:schemeClr>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600" dirty="0">
                        <a:solidFill>
                          <a:schemeClr val="bg1">
                            <a:lumMod val="75000"/>
                          </a:schemeClr>
                        </a:solidFill>
                        <a:latin typeface="+mn-lt"/>
                      </a:endParaRPr>
                    </a:p>
                  </a:txBody>
                  <a:tcPr marL="69258" marR="69258" marT="34628" marB="34628">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600" dirty="0">
                        <a:solidFill>
                          <a:schemeClr val="bg1">
                            <a:lumMod val="75000"/>
                          </a:schemeClr>
                        </a:solidFill>
                        <a:latin typeface="+mn-lt"/>
                      </a:endParaRPr>
                    </a:p>
                  </a:txBody>
                  <a:tcPr marL="69258" marR="69258" marT="34628" marB="34628">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600" dirty="0">
                        <a:solidFill>
                          <a:schemeClr val="bg1">
                            <a:lumMod val="75000"/>
                          </a:schemeClr>
                        </a:solidFill>
                        <a:latin typeface="+mn-lt"/>
                      </a:endParaRPr>
                    </a:p>
                  </a:txBody>
                  <a:tcPr marL="69258" marR="69258" marT="34628" marB="34628">
                    <a:lnL w="3175" cap="flat" cmpd="sng" algn="ctr">
                      <a:solidFill>
                        <a:schemeClr val="tx1"/>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51418186"/>
                  </a:ext>
                </a:extLst>
              </a:tr>
              <a:tr h="236016">
                <a:tc vMerge="1">
                  <a:txBody>
                    <a:bodyPr/>
                    <a:lstStyle/>
                    <a:p>
                      <a:pPr marL="0" algn="ctr" defTabSz="914367" rtl="0" eaLnBrk="1" latinLnBrk="0" hangingPunct="1"/>
                      <a:endParaRPr lang="en-US" sz="800" b="1" kern="1200" dirty="0">
                        <a:solidFill>
                          <a:schemeClr val="bg1"/>
                        </a:solidFill>
                        <a:latin typeface="+mn-lt"/>
                        <a:ea typeface="+mn-ea"/>
                        <a:cs typeface="+mn-cs"/>
                      </a:endParaRPr>
                    </a:p>
                  </a:txBody>
                  <a:tcPr marL="89642" marR="89642" marT="44821" marB="448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algn="l" defTabSz="914367" rtl="0" eaLnBrk="1" latinLnBrk="0" hangingPunct="1"/>
                      <a:r>
                        <a:rPr lang="en-US" sz="900" b="0" kern="1200" dirty="0">
                          <a:solidFill>
                            <a:schemeClr val="bg1"/>
                          </a:solidFill>
                          <a:latin typeface="+mn-lt"/>
                          <a:ea typeface="+mn-ea"/>
                          <a:cs typeface="+mn-cs"/>
                        </a:rPr>
                        <a:t>Evergreen Motions</a:t>
                      </a:r>
                    </a:p>
                  </a:txBody>
                  <a:tcPr marL="69258" marR="69258" marT="34628" marB="34628"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chemeClr val="bg2">
                        <a:lumMod val="10000"/>
                        <a:alpha val="66000"/>
                      </a:schemeClr>
                    </a:solidFill>
                  </a:tcPr>
                </a:tc>
                <a:tc>
                  <a:txBody>
                    <a:bodyPr/>
                    <a:lstStyle/>
                    <a:p>
                      <a:endParaRPr lang="en-US" sz="600" dirty="0">
                        <a:solidFill>
                          <a:schemeClr val="bg1">
                            <a:lumMod val="75000"/>
                          </a:schemeClr>
                        </a:solidFill>
                        <a:latin typeface="+mn-lt"/>
                      </a:endParaRPr>
                    </a:p>
                  </a:txBody>
                  <a:tcPr marL="69258" marR="69258" marT="34628" marB="34628">
                    <a:lnL w="6350" cap="flat" cmpd="sng" algn="ctr">
                      <a:solidFill>
                        <a:schemeClr val="bg1">
                          <a:lumMod val="95000"/>
                        </a:schemeClr>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600" dirty="0">
                        <a:solidFill>
                          <a:schemeClr val="bg1">
                            <a:lumMod val="75000"/>
                          </a:schemeClr>
                        </a:solidFill>
                        <a:latin typeface="+mn-lt"/>
                      </a:endParaRPr>
                    </a:p>
                  </a:txBody>
                  <a:tcPr marL="69258" marR="69258" marT="34628" marB="34628">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600" dirty="0">
                        <a:solidFill>
                          <a:schemeClr val="bg1">
                            <a:lumMod val="75000"/>
                          </a:schemeClr>
                        </a:solidFill>
                        <a:latin typeface="+mn-lt"/>
                      </a:endParaRPr>
                    </a:p>
                  </a:txBody>
                  <a:tcPr marL="69258" marR="69258" marT="34628" marB="34628">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600" dirty="0">
                        <a:solidFill>
                          <a:schemeClr val="bg1">
                            <a:lumMod val="75000"/>
                          </a:schemeClr>
                        </a:solidFill>
                        <a:latin typeface="+mn-lt"/>
                      </a:endParaRPr>
                    </a:p>
                  </a:txBody>
                  <a:tcPr marL="69258" marR="69258" marT="34628" marB="34628">
                    <a:lnL w="3175" cap="flat" cmpd="sng" algn="ctr">
                      <a:solidFill>
                        <a:schemeClr val="tx1"/>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9697108"/>
                  </a:ext>
                </a:extLst>
              </a:tr>
              <a:tr h="236016">
                <a:tc vMerge="1">
                  <a:txBody>
                    <a:bodyPr/>
                    <a:lstStyle/>
                    <a:p>
                      <a:pPr marL="0" algn="ctr" defTabSz="914367" rtl="0" eaLnBrk="1" latinLnBrk="0" hangingPunct="1"/>
                      <a:endParaRPr lang="en-US" sz="800" b="1" kern="1200" dirty="0">
                        <a:solidFill>
                          <a:schemeClr val="bg1"/>
                        </a:solidFill>
                        <a:latin typeface="+mn-lt"/>
                        <a:ea typeface="+mn-ea"/>
                        <a:cs typeface="+mn-cs"/>
                      </a:endParaRPr>
                    </a:p>
                  </a:txBody>
                  <a:tcPr marL="89642" marR="89642" marT="44821" marB="448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algn="l" defTabSz="914367" rtl="0" eaLnBrk="1" latinLnBrk="0" hangingPunct="1"/>
                      <a:r>
                        <a:rPr lang="en-US" sz="900" b="0" kern="1200" dirty="0">
                          <a:solidFill>
                            <a:schemeClr val="bg1"/>
                          </a:solidFill>
                          <a:latin typeface="+mn-lt"/>
                          <a:ea typeface="+mn-ea"/>
                          <a:cs typeface="+mn-cs"/>
                        </a:rPr>
                        <a:t>Offers</a:t>
                      </a:r>
                    </a:p>
                  </a:txBody>
                  <a:tcPr marL="69258" marR="69258" marT="34628" marB="34628"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chemeClr val="bg2">
                        <a:lumMod val="10000"/>
                        <a:alpha val="66000"/>
                      </a:schemeClr>
                    </a:solidFill>
                  </a:tcPr>
                </a:tc>
                <a:tc>
                  <a:txBody>
                    <a:bodyPr/>
                    <a:lstStyle/>
                    <a:p>
                      <a:endParaRPr lang="en-US" sz="600" dirty="0">
                        <a:solidFill>
                          <a:schemeClr val="bg1">
                            <a:lumMod val="75000"/>
                          </a:schemeClr>
                        </a:solidFill>
                        <a:latin typeface="+mn-lt"/>
                      </a:endParaRPr>
                    </a:p>
                  </a:txBody>
                  <a:tcPr marL="69258" marR="69258" marT="34628" marB="34628">
                    <a:lnL w="6350" cap="flat" cmpd="sng" algn="ctr">
                      <a:solidFill>
                        <a:schemeClr val="bg1">
                          <a:lumMod val="95000"/>
                        </a:schemeClr>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600" dirty="0">
                        <a:solidFill>
                          <a:schemeClr val="bg1">
                            <a:lumMod val="75000"/>
                          </a:schemeClr>
                        </a:solidFill>
                        <a:latin typeface="+mn-lt"/>
                      </a:endParaRPr>
                    </a:p>
                  </a:txBody>
                  <a:tcPr marL="69258" marR="69258" marT="34628" marB="34628">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600" dirty="0">
                        <a:solidFill>
                          <a:schemeClr val="bg1">
                            <a:lumMod val="75000"/>
                          </a:schemeClr>
                        </a:solidFill>
                        <a:latin typeface="+mn-lt"/>
                      </a:endParaRPr>
                    </a:p>
                  </a:txBody>
                  <a:tcPr marL="69258" marR="69258" marT="34628" marB="34628">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600" dirty="0">
                        <a:solidFill>
                          <a:schemeClr val="bg1">
                            <a:lumMod val="75000"/>
                          </a:schemeClr>
                        </a:solidFill>
                        <a:latin typeface="+mn-lt"/>
                      </a:endParaRPr>
                    </a:p>
                  </a:txBody>
                  <a:tcPr marL="69258" marR="69258" marT="34628" marB="34628">
                    <a:lnL w="3175" cap="flat" cmpd="sng" algn="ctr">
                      <a:solidFill>
                        <a:schemeClr val="tx1"/>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16019356"/>
                  </a:ext>
                </a:extLst>
              </a:tr>
              <a:tr h="236016">
                <a:tc vMerge="1">
                  <a:txBody>
                    <a:bodyPr/>
                    <a:lstStyle/>
                    <a:p>
                      <a:pPr marL="0" algn="ctr" defTabSz="914367" rtl="0" eaLnBrk="1" latinLnBrk="0" hangingPunct="1"/>
                      <a:endParaRPr lang="en-US" sz="800" b="1" kern="1200" dirty="0">
                        <a:solidFill>
                          <a:schemeClr val="bg1"/>
                        </a:solidFill>
                        <a:latin typeface="+mn-lt"/>
                        <a:ea typeface="+mn-ea"/>
                        <a:cs typeface="+mn-cs"/>
                      </a:endParaRPr>
                    </a:p>
                  </a:txBody>
                  <a:tcPr marL="89642" marR="89642" marT="44821" marB="448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algn="l" defTabSz="914367" rtl="0" eaLnBrk="1" latinLnBrk="0" hangingPunct="1"/>
                      <a:r>
                        <a:rPr lang="en-US" sz="900" b="0" kern="1200" dirty="0">
                          <a:solidFill>
                            <a:schemeClr val="bg1"/>
                          </a:solidFill>
                          <a:latin typeface="+mn-lt"/>
                          <a:ea typeface="+mn-ea"/>
                          <a:cs typeface="+mn-cs"/>
                        </a:rPr>
                        <a:t>Labor</a:t>
                      </a:r>
                    </a:p>
                  </a:txBody>
                  <a:tcPr marL="69258" marR="69258" marT="34628" marB="34628"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chemeClr val="bg2">
                        <a:lumMod val="10000"/>
                        <a:alpha val="66000"/>
                      </a:schemeClr>
                    </a:solidFill>
                  </a:tcPr>
                </a:tc>
                <a:tc>
                  <a:txBody>
                    <a:bodyPr/>
                    <a:lstStyle/>
                    <a:p>
                      <a:endParaRPr lang="en-US" sz="600" dirty="0">
                        <a:solidFill>
                          <a:schemeClr val="bg1">
                            <a:lumMod val="75000"/>
                          </a:schemeClr>
                        </a:solidFill>
                        <a:latin typeface="+mn-lt"/>
                      </a:endParaRPr>
                    </a:p>
                  </a:txBody>
                  <a:tcPr marL="69258" marR="69258" marT="34628" marB="34628">
                    <a:lnL w="6350" cap="flat" cmpd="sng" algn="ctr">
                      <a:solidFill>
                        <a:schemeClr val="bg1">
                          <a:lumMod val="95000"/>
                        </a:schemeClr>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600" dirty="0">
                        <a:solidFill>
                          <a:schemeClr val="bg1">
                            <a:lumMod val="75000"/>
                          </a:schemeClr>
                        </a:solidFill>
                        <a:latin typeface="+mn-lt"/>
                      </a:endParaRPr>
                    </a:p>
                  </a:txBody>
                  <a:tcPr marL="69258" marR="69258" marT="34628" marB="34628">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600" dirty="0">
                        <a:solidFill>
                          <a:schemeClr val="bg1">
                            <a:lumMod val="75000"/>
                          </a:schemeClr>
                        </a:solidFill>
                        <a:latin typeface="+mn-lt"/>
                      </a:endParaRPr>
                    </a:p>
                  </a:txBody>
                  <a:tcPr marL="69258" marR="69258" marT="34628" marB="34628">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600" dirty="0">
                        <a:solidFill>
                          <a:schemeClr val="bg1">
                            <a:lumMod val="75000"/>
                          </a:schemeClr>
                        </a:solidFill>
                        <a:latin typeface="+mn-lt"/>
                      </a:endParaRPr>
                    </a:p>
                  </a:txBody>
                  <a:tcPr marL="69258" marR="69258" marT="34628" marB="34628">
                    <a:lnL w="3175" cap="flat" cmpd="sng" algn="ctr">
                      <a:solidFill>
                        <a:schemeClr val="tx1"/>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5260713"/>
                  </a:ext>
                </a:extLst>
              </a:tr>
              <a:tr h="236016">
                <a:tc vMerge="1">
                  <a:txBody>
                    <a:bodyPr/>
                    <a:lstStyle/>
                    <a:p>
                      <a:pPr marL="0" algn="ctr" defTabSz="914367" rtl="0" eaLnBrk="1" latinLnBrk="0" hangingPunct="1"/>
                      <a:endParaRPr lang="en-US" sz="800" b="1" kern="1200" dirty="0">
                        <a:solidFill>
                          <a:schemeClr val="bg1"/>
                        </a:solidFill>
                        <a:latin typeface="+mn-lt"/>
                        <a:ea typeface="+mn-ea"/>
                        <a:cs typeface="+mn-cs"/>
                      </a:endParaRPr>
                    </a:p>
                  </a:txBody>
                  <a:tcPr marL="89642" marR="89642" marT="44821" marB="448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algn="l" defTabSz="914367" rtl="0" eaLnBrk="1" latinLnBrk="0" hangingPunct="1"/>
                      <a:r>
                        <a:rPr lang="en-US" sz="900" b="0" kern="1200" dirty="0">
                          <a:solidFill>
                            <a:schemeClr val="bg1"/>
                          </a:solidFill>
                          <a:latin typeface="+mn-lt"/>
                          <a:ea typeface="+mn-ea"/>
                          <a:cs typeface="+mn-cs"/>
                        </a:rPr>
                        <a:t>Online</a:t>
                      </a:r>
                    </a:p>
                  </a:txBody>
                  <a:tcPr marL="69258" marR="69258" marT="34628" marB="34628"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chemeClr val="bg2">
                        <a:lumMod val="10000"/>
                        <a:alpha val="66000"/>
                      </a:schemeClr>
                    </a:solidFill>
                  </a:tcPr>
                </a:tc>
                <a:tc>
                  <a:txBody>
                    <a:bodyPr/>
                    <a:lstStyle/>
                    <a:p>
                      <a:endParaRPr lang="en-US" sz="600" dirty="0">
                        <a:solidFill>
                          <a:schemeClr val="bg1">
                            <a:lumMod val="75000"/>
                          </a:schemeClr>
                        </a:solidFill>
                        <a:latin typeface="+mn-lt"/>
                      </a:endParaRPr>
                    </a:p>
                  </a:txBody>
                  <a:tcPr marL="69258" marR="69258" marT="34628" marB="34628">
                    <a:lnL w="6350" cap="flat" cmpd="sng" algn="ctr">
                      <a:solidFill>
                        <a:schemeClr val="bg1">
                          <a:lumMod val="95000"/>
                        </a:schemeClr>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600" dirty="0">
                        <a:solidFill>
                          <a:schemeClr val="bg1">
                            <a:lumMod val="75000"/>
                          </a:schemeClr>
                        </a:solidFill>
                        <a:latin typeface="+mn-lt"/>
                      </a:endParaRPr>
                    </a:p>
                  </a:txBody>
                  <a:tcPr marL="69258" marR="69258" marT="34628" marB="34628">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600" dirty="0">
                        <a:solidFill>
                          <a:schemeClr val="bg1">
                            <a:lumMod val="75000"/>
                          </a:schemeClr>
                        </a:solidFill>
                        <a:latin typeface="+mn-lt"/>
                      </a:endParaRPr>
                    </a:p>
                  </a:txBody>
                  <a:tcPr marL="69258" marR="69258" marT="34628" marB="34628">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600" dirty="0">
                        <a:solidFill>
                          <a:schemeClr val="bg1">
                            <a:lumMod val="75000"/>
                          </a:schemeClr>
                        </a:solidFill>
                        <a:latin typeface="+mn-lt"/>
                      </a:endParaRPr>
                    </a:p>
                  </a:txBody>
                  <a:tcPr marL="69258" marR="69258" marT="34628" marB="34628">
                    <a:lnL w="3175" cap="flat" cmpd="sng" algn="ctr">
                      <a:solidFill>
                        <a:schemeClr val="tx1"/>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24656651"/>
                  </a:ext>
                </a:extLst>
              </a:tr>
              <a:tr h="236016">
                <a:tc vMerge="1">
                  <a:txBody>
                    <a:bodyPr/>
                    <a:lstStyle/>
                    <a:p>
                      <a:pPr marL="0" algn="ctr" defTabSz="914367" rtl="0" eaLnBrk="1" latinLnBrk="0" hangingPunct="1"/>
                      <a:endParaRPr lang="en-US" sz="800" b="1" kern="1200" dirty="0">
                        <a:solidFill>
                          <a:schemeClr val="bg1"/>
                        </a:solidFill>
                        <a:latin typeface="+mn-lt"/>
                        <a:ea typeface="+mn-ea"/>
                        <a:cs typeface="+mn-cs"/>
                      </a:endParaRPr>
                    </a:p>
                  </a:txBody>
                  <a:tcPr marL="89642" marR="89642" marT="44821" marB="448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algn="l" defTabSz="914367" rtl="0" eaLnBrk="1" latinLnBrk="0" hangingPunct="1"/>
                      <a:r>
                        <a:rPr lang="en-US" sz="900" b="0" kern="1200" dirty="0">
                          <a:solidFill>
                            <a:schemeClr val="bg1"/>
                          </a:solidFill>
                          <a:latin typeface="+mn-lt"/>
                          <a:ea typeface="+mn-ea"/>
                          <a:cs typeface="+mn-cs"/>
                        </a:rPr>
                        <a:t>Visual Merch</a:t>
                      </a:r>
                    </a:p>
                  </a:txBody>
                  <a:tcPr marL="69258" marR="69258" marT="34628" marB="34628"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chemeClr val="bg2">
                        <a:lumMod val="10000"/>
                        <a:alpha val="66000"/>
                      </a:schemeClr>
                    </a:solidFill>
                  </a:tcPr>
                </a:tc>
                <a:tc>
                  <a:txBody>
                    <a:bodyPr/>
                    <a:lstStyle/>
                    <a:p>
                      <a:endParaRPr lang="en-US" sz="600" dirty="0">
                        <a:solidFill>
                          <a:schemeClr val="bg1">
                            <a:lumMod val="75000"/>
                          </a:schemeClr>
                        </a:solidFill>
                        <a:latin typeface="+mn-lt"/>
                      </a:endParaRPr>
                    </a:p>
                  </a:txBody>
                  <a:tcPr marL="69258" marR="69258" marT="34628" marB="34628">
                    <a:lnL w="6350" cap="flat" cmpd="sng" algn="ctr">
                      <a:solidFill>
                        <a:schemeClr val="bg1">
                          <a:lumMod val="95000"/>
                        </a:schemeClr>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600" dirty="0">
                        <a:solidFill>
                          <a:schemeClr val="bg1">
                            <a:lumMod val="75000"/>
                          </a:schemeClr>
                        </a:solidFill>
                        <a:latin typeface="+mn-lt"/>
                      </a:endParaRPr>
                    </a:p>
                  </a:txBody>
                  <a:tcPr marL="69258" marR="69258" marT="34628" marB="34628">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600" dirty="0">
                        <a:solidFill>
                          <a:schemeClr val="bg1">
                            <a:lumMod val="75000"/>
                          </a:schemeClr>
                        </a:solidFill>
                        <a:latin typeface="+mn-lt"/>
                      </a:endParaRPr>
                    </a:p>
                  </a:txBody>
                  <a:tcPr marL="69258" marR="69258" marT="34628" marB="34628">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600" dirty="0">
                        <a:solidFill>
                          <a:schemeClr val="bg1">
                            <a:lumMod val="75000"/>
                          </a:schemeClr>
                        </a:solidFill>
                        <a:latin typeface="+mn-lt"/>
                      </a:endParaRPr>
                    </a:p>
                  </a:txBody>
                  <a:tcPr marL="69258" marR="69258" marT="34628" marB="34628">
                    <a:lnL w="3175" cap="flat" cmpd="sng" algn="ctr">
                      <a:solidFill>
                        <a:schemeClr val="tx1"/>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66251750"/>
                  </a:ext>
                </a:extLst>
              </a:tr>
              <a:tr h="236016">
                <a:tc vMerge="1">
                  <a:txBody>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lang="en-US" sz="800" b="1" kern="1200" dirty="0">
                        <a:solidFill>
                          <a:schemeClr val="bg1"/>
                        </a:solidFill>
                        <a:latin typeface="+mn-lt"/>
                        <a:ea typeface="+mn-ea"/>
                        <a:cs typeface="+mn-cs"/>
                      </a:endParaRPr>
                    </a:p>
                  </a:txBody>
                  <a:tcPr marL="89642" marR="89642" marT="44821" marB="448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900" b="0" kern="1200" dirty="0">
                          <a:solidFill>
                            <a:schemeClr val="bg1"/>
                          </a:solidFill>
                          <a:latin typeface="+mn-lt"/>
                          <a:ea typeface="+mn-ea"/>
                          <a:cs typeface="+mn-cs"/>
                        </a:rPr>
                        <a:t>Education</a:t>
                      </a:r>
                    </a:p>
                  </a:txBody>
                  <a:tcPr marL="69258" marR="69258" marT="34628" marB="34628"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chemeClr val="bg2">
                        <a:lumMod val="10000"/>
                        <a:alpha val="66000"/>
                      </a:schemeClr>
                    </a:solidFill>
                  </a:tcPr>
                </a:tc>
                <a:tc>
                  <a:txBody>
                    <a:bodyPr/>
                    <a:lstStyle/>
                    <a:p>
                      <a:endParaRPr lang="en-US" sz="600" dirty="0">
                        <a:solidFill>
                          <a:schemeClr val="bg1">
                            <a:lumMod val="75000"/>
                          </a:schemeClr>
                        </a:solidFill>
                        <a:latin typeface="+mn-lt"/>
                      </a:endParaRPr>
                    </a:p>
                  </a:txBody>
                  <a:tcPr marL="69258" marR="69258" marT="34628" marB="34628">
                    <a:lnL w="6350" cap="flat" cmpd="sng" algn="ctr">
                      <a:solidFill>
                        <a:schemeClr val="bg1">
                          <a:lumMod val="95000"/>
                        </a:schemeClr>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600" dirty="0">
                        <a:solidFill>
                          <a:schemeClr val="bg1">
                            <a:lumMod val="75000"/>
                          </a:schemeClr>
                        </a:solidFill>
                        <a:latin typeface="+mn-lt"/>
                      </a:endParaRPr>
                    </a:p>
                  </a:txBody>
                  <a:tcPr marL="69258" marR="69258" marT="34628" marB="34628">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600" dirty="0">
                        <a:solidFill>
                          <a:schemeClr val="bg1">
                            <a:lumMod val="75000"/>
                          </a:schemeClr>
                        </a:solidFill>
                        <a:latin typeface="+mn-lt"/>
                      </a:endParaRPr>
                    </a:p>
                  </a:txBody>
                  <a:tcPr marL="69258" marR="69258" marT="34628" marB="34628">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600" dirty="0">
                        <a:solidFill>
                          <a:schemeClr val="bg1">
                            <a:lumMod val="75000"/>
                          </a:schemeClr>
                        </a:solidFill>
                        <a:latin typeface="+mn-lt"/>
                      </a:endParaRPr>
                    </a:p>
                  </a:txBody>
                  <a:tcPr marL="69258" marR="69258" marT="34628" marB="34628">
                    <a:lnL w="3175" cap="flat" cmpd="sng" algn="ctr">
                      <a:solidFill>
                        <a:schemeClr val="tx1"/>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53713935"/>
                  </a:ext>
                </a:extLst>
              </a:tr>
              <a:tr h="236016">
                <a:tc vMerge="1">
                  <a:txBody>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lang="en-US" sz="800" b="1" kern="1200" dirty="0">
                        <a:solidFill>
                          <a:schemeClr val="bg1"/>
                        </a:solidFill>
                        <a:latin typeface="+mn-lt"/>
                        <a:ea typeface="+mn-ea"/>
                        <a:cs typeface="+mn-cs"/>
                      </a:endParaRPr>
                    </a:p>
                  </a:txBody>
                  <a:tcPr marL="89642" marR="89642" marT="44821" marB="448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900" b="0" kern="1200" dirty="0">
                          <a:solidFill>
                            <a:schemeClr val="bg1"/>
                          </a:solidFill>
                          <a:latin typeface="+mn-lt"/>
                          <a:ea typeface="+mn-ea"/>
                          <a:cs typeface="+mn-cs"/>
                        </a:rPr>
                        <a:t>Demo</a:t>
                      </a:r>
                    </a:p>
                  </a:txBody>
                  <a:tcPr marL="69258" marR="69258" marT="34628" marB="34628"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chemeClr val="bg2">
                        <a:lumMod val="10000"/>
                        <a:alpha val="66000"/>
                      </a:schemeClr>
                    </a:solidFill>
                  </a:tcPr>
                </a:tc>
                <a:tc>
                  <a:txBody>
                    <a:bodyPr/>
                    <a:lstStyle/>
                    <a:p>
                      <a:endParaRPr lang="en-US" sz="600" dirty="0">
                        <a:solidFill>
                          <a:schemeClr val="bg1">
                            <a:lumMod val="75000"/>
                          </a:schemeClr>
                        </a:solidFill>
                        <a:latin typeface="+mn-lt"/>
                      </a:endParaRPr>
                    </a:p>
                  </a:txBody>
                  <a:tcPr marL="69258" marR="69258" marT="34628" marB="34628">
                    <a:lnL w="6350" cap="flat" cmpd="sng" algn="ctr">
                      <a:solidFill>
                        <a:schemeClr val="bg1">
                          <a:lumMod val="95000"/>
                        </a:schemeClr>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600" dirty="0">
                        <a:solidFill>
                          <a:schemeClr val="bg1">
                            <a:lumMod val="75000"/>
                          </a:schemeClr>
                        </a:solidFill>
                        <a:latin typeface="+mn-lt"/>
                      </a:endParaRPr>
                    </a:p>
                  </a:txBody>
                  <a:tcPr marL="69258" marR="69258" marT="34628" marB="34628">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600" dirty="0">
                        <a:solidFill>
                          <a:schemeClr val="bg1">
                            <a:lumMod val="75000"/>
                          </a:schemeClr>
                        </a:solidFill>
                        <a:latin typeface="+mn-lt"/>
                      </a:endParaRPr>
                    </a:p>
                  </a:txBody>
                  <a:tcPr marL="69258" marR="69258" marT="34628" marB="34628">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600" dirty="0">
                        <a:solidFill>
                          <a:schemeClr val="bg1">
                            <a:lumMod val="75000"/>
                          </a:schemeClr>
                        </a:solidFill>
                        <a:latin typeface="+mn-lt"/>
                      </a:endParaRPr>
                    </a:p>
                  </a:txBody>
                  <a:tcPr marL="69258" marR="69258" marT="34628" marB="34628">
                    <a:lnL w="3175" cap="flat" cmpd="sng" algn="ctr">
                      <a:solidFill>
                        <a:schemeClr val="tx1"/>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49083162"/>
                  </a:ext>
                </a:extLst>
              </a:tr>
              <a:tr h="236016">
                <a:tc vMerge="1">
                  <a:txBody>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lang="en-US" sz="800" b="1" kern="1200" dirty="0">
                        <a:solidFill>
                          <a:schemeClr val="bg1"/>
                        </a:solidFill>
                        <a:latin typeface="+mn-lt"/>
                        <a:ea typeface="+mn-ea"/>
                        <a:cs typeface="+mn-cs"/>
                      </a:endParaRPr>
                    </a:p>
                  </a:txBody>
                  <a:tcPr marL="89642" marR="89642" marT="44821" marB="448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900" b="0" kern="1200" dirty="0">
                          <a:solidFill>
                            <a:schemeClr val="bg1"/>
                          </a:solidFill>
                          <a:latin typeface="+mn-lt"/>
                          <a:ea typeface="+mn-ea"/>
                          <a:cs typeface="+mn-cs"/>
                        </a:rPr>
                        <a:t>Other Distribution Activities</a:t>
                      </a:r>
                    </a:p>
                  </a:txBody>
                  <a:tcPr marL="69258" marR="69258" marT="34628" marB="34628"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10000"/>
                        <a:alpha val="66000"/>
                      </a:schemeClr>
                    </a:solidFill>
                  </a:tcPr>
                </a:tc>
                <a:tc>
                  <a:txBody>
                    <a:bodyPr/>
                    <a:lstStyle/>
                    <a:p>
                      <a:endParaRPr lang="en-US" sz="600" dirty="0">
                        <a:solidFill>
                          <a:schemeClr val="bg1">
                            <a:lumMod val="75000"/>
                          </a:schemeClr>
                        </a:solidFill>
                        <a:latin typeface="+mn-lt"/>
                      </a:endParaRPr>
                    </a:p>
                  </a:txBody>
                  <a:tcPr marL="69258" marR="69258" marT="34628" marB="34628">
                    <a:lnL w="6350" cap="flat" cmpd="sng" algn="ctr">
                      <a:solidFill>
                        <a:schemeClr val="bg1">
                          <a:lumMod val="95000"/>
                        </a:schemeClr>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600" dirty="0">
                        <a:solidFill>
                          <a:schemeClr val="bg1">
                            <a:lumMod val="75000"/>
                          </a:schemeClr>
                        </a:solidFill>
                        <a:latin typeface="+mn-lt"/>
                      </a:endParaRPr>
                    </a:p>
                  </a:txBody>
                  <a:tcPr marL="69258" marR="69258" marT="34628" marB="34628">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600" dirty="0">
                        <a:solidFill>
                          <a:schemeClr val="bg1">
                            <a:lumMod val="75000"/>
                          </a:schemeClr>
                        </a:solidFill>
                        <a:latin typeface="+mn-lt"/>
                      </a:endParaRPr>
                    </a:p>
                  </a:txBody>
                  <a:tcPr marL="69258" marR="69258" marT="34628" marB="34628">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600" dirty="0">
                        <a:solidFill>
                          <a:schemeClr val="bg1">
                            <a:lumMod val="75000"/>
                          </a:schemeClr>
                        </a:solidFill>
                        <a:latin typeface="+mn-lt"/>
                      </a:endParaRPr>
                    </a:p>
                  </a:txBody>
                  <a:tcPr marL="69258" marR="69258" marT="34628" marB="34628">
                    <a:lnL w="3175" cap="flat" cmpd="sng" algn="ctr">
                      <a:solidFill>
                        <a:schemeClr val="tx1"/>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53505864"/>
                  </a:ext>
                </a:extLst>
              </a:tr>
            </a:tbl>
          </a:graphicData>
        </a:graphic>
      </p:graphicFrame>
      <p:sp>
        <p:nvSpPr>
          <p:cNvPr id="58" name="Text Placeholder 3">
            <a:extLst>
              <a:ext uri="{FF2B5EF4-FFF2-40B4-BE49-F238E27FC236}">
                <a16:creationId xmlns:a16="http://schemas.microsoft.com/office/drawing/2014/main" id="{0F19E38A-E662-4C71-9247-4F94DA97241B}"/>
              </a:ext>
            </a:extLst>
          </p:cNvPr>
          <p:cNvSpPr>
            <a:spLocks noGrp="1"/>
          </p:cNvSpPr>
          <p:nvPr>
            <p:ph type="body" sz="quarter" idx="25" hasCustomPrompt="1"/>
          </p:nvPr>
        </p:nvSpPr>
        <p:spPr>
          <a:xfrm>
            <a:off x="2387694" y="2643188"/>
            <a:ext cx="2374806" cy="219075"/>
          </a:xfrm>
          <a:noFill/>
        </p:spPr>
        <p:txBody>
          <a:bodyPr anchor="ctr">
            <a:noAutofit/>
          </a:bodyPr>
          <a:lstStyle>
            <a:lvl1pPr marL="0" indent="0" algn="ctr">
              <a:buNone/>
              <a:defRPr sz="800" baseline="0">
                <a:solidFill>
                  <a:schemeClr val="bg1"/>
                </a:solidFill>
                <a:latin typeface="Segoe UI" panose="020B0502040204020203" pitchFamily="34" charset="0"/>
                <a:cs typeface="Segoe UI" panose="020B0502040204020203" pitchFamily="34" charset="0"/>
              </a:defRPr>
            </a:lvl1pPr>
          </a:lstStyle>
          <a:p>
            <a:pPr lvl="0"/>
            <a:r>
              <a:rPr lang="en-US" dirty="0"/>
              <a:t>Month</a:t>
            </a:r>
          </a:p>
        </p:txBody>
      </p:sp>
      <p:sp>
        <p:nvSpPr>
          <p:cNvPr id="59" name="Text Placeholder 3">
            <a:extLst>
              <a:ext uri="{FF2B5EF4-FFF2-40B4-BE49-F238E27FC236}">
                <a16:creationId xmlns:a16="http://schemas.microsoft.com/office/drawing/2014/main" id="{C31A6EB4-5ACA-425C-BC13-666B9DF39A07}"/>
              </a:ext>
            </a:extLst>
          </p:cNvPr>
          <p:cNvSpPr>
            <a:spLocks noGrp="1"/>
          </p:cNvSpPr>
          <p:nvPr>
            <p:ph type="body" sz="quarter" idx="26" hasCustomPrompt="1"/>
          </p:nvPr>
        </p:nvSpPr>
        <p:spPr>
          <a:xfrm>
            <a:off x="2387694" y="2424113"/>
            <a:ext cx="2374806" cy="219075"/>
          </a:xfrm>
          <a:noFill/>
        </p:spPr>
        <p:txBody>
          <a:bodyPr anchor="ctr">
            <a:noAutofit/>
          </a:bodyPr>
          <a:lstStyle>
            <a:lvl1pPr marL="0" indent="0" algn="ctr">
              <a:buNone/>
              <a:defRPr sz="800" baseline="0">
                <a:solidFill>
                  <a:schemeClr val="bg1"/>
                </a:solidFill>
                <a:latin typeface="Segoe UI" panose="020B0502040204020203" pitchFamily="34" charset="0"/>
                <a:cs typeface="Segoe UI" panose="020B0502040204020203" pitchFamily="34" charset="0"/>
              </a:defRPr>
            </a:lvl1pPr>
          </a:lstStyle>
          <a:p>
            <a:pPr lvl="0"/>
            <a:r>
              <a:rPr lang="en-US" dirty="0"/>
              <a:t>X Units</a:t>
            </a:r>
          </a:p>
        </p:txBody>
      </p:sp>
      <p:sp>
        <p:nvSpPr>
          <p:cNvPr id="60" name="Text Placeholder 3">
            <a:extLst>
              <a:ext uri="{FF2B5EF4-FFF2-40B4-BE49-F238E27FC236}">
                <a16:creationId xmlns:a16="http://schemas.microsoft.com/office/drawing/2014/main" id="{816A52FD-22B0-40FF-83F9-31CFAF4FFF46}"/>
              </a:ext>
            </a:extLst>
          </p:cNvPr>
          <p:cNvSpPr>
            <a:spLocks noGrp="1"/>
          </p:cNvSpPr>
          <p:nvPr>
            <p:ph type="body" sz="quarter" idx="27" hasCustomPrompt="1"/>
          </p:nvPr>
        </p:nvSpPr>
        <p:spPr>
          <a:xfrm>
            <a:off x="4762500" y="2643188"/>
            <a:ext cx="2374806" cy="219075"/>
          </a:xfrm>
          <a:noFill/>
        </p:spPr>
        <p:txBody>
          <a:bodyPr anchor="ctr">
            <a:noAutofit/>
          </a:bodyPr>
          <a:lstStyle>
            <a:lvl1pPr marL="0" indent="0" algn="ctr">
              <a:buNone/>
              <a:defRPr sz="800" baseline="0">
                <a:solidFill>
                  <a:schemeClr val="bg1"/>
                </a:solidFill>
                <a:latin typeface="Segoe UI" panose="020B0502040204020203" pitchFamily="34" charset="0"/>
                <a:cs typeface="Segoe UI" panose="020B0502040204020203" pitchFamily="34" charset="0"/>
              </a:defRPr>
            </a:lvl1pPr>
          </a:lstStyle>
          <a:p>
            <a:pPr lvl="0"/>
            <a:r>
              <a:rPr lang="en-US" dirty="0"/>
              <a:t>Month</a:t>
            </a:r>
          </a:p>
        </p:txBody>
      </p:sp>
      <p:sp>
        <p:nvSpPr>
          <p:cNvPr id="61" name="Text Placeholder 3">
            <a:extLst>
              <a:ext uri="{FF2B5EF4-FFF2-40B4-BE49-F238E27FC236}">
                <a16:creationId xmlns:a16="http://schemas.microsoft.com/office/drawing/2014/main" id="{32AA7181-3AC0-4CEE-A992-85C824E8FFF8}"/>
              </a:ext>
            </a:extLst>
          </p:cNvPr>
          <p:cNvSpPr>
            <a:spLocks noGrp="1"/>
          </p:cNvSpPr>
          <p:nvPr>
            <p:ph type="body" sz="quarter" idx="28" hasCustomPrompt="1"/>
          </p:nvPr>
        </p:nvSpPr>
        <p:spPr>
          <a:xfrm>
            <a:off x="4762500" y="2424113"/>
            <a:ext cx="2374806" cy="219075"/>
          </a:xfrm>
          <a:noFill/>
        </p:spPr>
        <p:txBody>
          <a:bodyPr anchor="ctr">
            <a:noAutofit/>
          </a:bodyPr>
          <a:lstStyle>
            <a:lvl1pPr marL="0" indent="0" algn="ctr">
              <a:buNone/>
              <a:defRPr sz="800" baseline="0">
                <a:solidFill>
                  <a:schemeClr val="bg1"/>
                </a:solidFill>
                <a:latin typeface="Segoe UI" panose="020B0502040204020203" pitchFamily="34" charset="0"/>
                <a:cs typeface="Segoe UI" panose="020B0502040204020203" pitchFamily="34" charset="0"/>
              </a:defRPr>
            </a:lvl1pPr>
          </a:lstStyle>
          <a:p>
            <a:pPr lvl="0"/>
            <a:r>
              <a:rPr lang="en-US" dirty="0"/>
              <a:t>X Units</a:t>
            </a:r>
          </a:p>
        </p:txBody>
      </p:sp>
      <p:sp>
        <p:nvSpPr>
          <p:cNvPr id="63" name="Text Placeholder 3">
            <a:extLst>
              <a:ext uri="{FF2B5EF4-FFF2-40B4-BE49-F238E27FC236}">
                <a16:creationId xmlns:a16="http://schemas.microsoft.com/office/drawing/2014/main" id="{1C0CBBED-E832-43A1-9B45-B2129008F9A1}"/>
              </a:ext>
            </a:extLst>
          </p:cNvPr>
          <p:cNvSpPr>
            <a:spLocks noGrp="1"/>
          </p:cNvSpPr>
          <p:nvPr>
            <p:ph type="body" sz="quarter" idx="29" hasCustomPrompt="1"/>
          </p:nvPr>
        </p:nvSpPr>
        <p:spPr>
          <a:xfrm>
            <a:off x="7146832" y="2643188"/>
            <a:ext cx="2374806" cy="219075"/>
          </a:xfrm>
          <a:noFill/>
        </p:spPr>
        <p:txBody>
          <a:bodyPr anchor="ctr">
            <a:noAutofit/>
          </a:bodyPr>
          <a:lstStyle>
            <a:lvl1pPr marL="0" indent="0" algn="ctr">
              <a:buNone/>
              <a:defRPr sz="800" baseline="0">
                <a:solidFill>
                  <a:schemeClr val="bg1"/>
                </a:solidFill>
                <a:latin typeface="Segoe UI" panose="020B0502040204020203" pitchFamily="34" charset="0"/>
                <a:cs typeface="Segoe UI" panose="020B0502040204020203" pitchFamily="34" charset="0"/>
              </a:defRPr>
            </a:lvl1pPr>
          </a:lstStyle>
          <a:p>
            <a:pPr lvl="0"/>
            <a:r>
              <a:rPr lang="en-US" dirty="0"/>
              <a:t>Month</a:t>
            </a:r>
          </a:p>
        </p:txBody>
      </p:sp>
      <p:sp>
        <p:nvSpPr>
          <p:cNvPr id="66" name="Text Placeholder 3">
            <a:extLst>
              <a:ext uri="{FF2B5EF4-FFF2-40B4-BE49-F238E27FC236}">
                <a16:creationId xmlns:a16="http://schemas.microsoft.com/office/drawing/2014/main" id="{7C8BA41F-7AC8-4816-9E10-098A7E5F03B6}"/>
              </a:ext>
            </a:extLst>
          </p:cNvPr>
          <p:cNvSpPr>
            <a:spLocks noGrp="1"/>
          </p:cNvSpPr>
          <p:nvPr>
            <p:ph type="body" sz="quarter" idx="30" hasCustomPrompt="1"/>
          </p:nvPr>
        </p:nvSpPr>
        <p:spPr>
          <a:xfrm>
            <a:off x="7146832" y="2424113"/>
            <a:ext cx="2374806" cy="219075"/>
          </a:xfrm>
          <a:noFill/>
        </p:spPr>
        <p:txBody>
          <a:bodyPr anchor="ctr">
            <a:noAutofit/>
          </a:bodyPr>
          <a:lstStyle>
            <a:lvl1pPr marL="0" indent="0" algn="ctr">
              <a:buNone/>
              <a:defRPr sz="800" baseline="0">
                <a:solidFill>
                  <a:schemeClr val="bg1"/>
                </a:solidFill>
                <a:latin typeface="Segoe UI" panose="020B0502040204020203" pitchFamily="34" charset="0"/>
                <a:cs typeface="Segoe UI" panose="020B0502040204020203" pitchFamily="34" charset="0"/>
              </a:defRPr>
            </a:lvl1pPr>
          </a:lstStyle>
          <a:p>
            <a:pPr lvl="0"/>
            <a:r>
              <a:rPr lang="en-US" dirty="0"/>
              <a:t>X Units</a:t>
            </a:r>
          </a:p>
        </p:txBody>
      </p:sp>
      <p:sp>
        <p:nvSpPr>
          <p:cNvPr id="67" name="Text Placeholder 3">
            <a:extLst>
              <a:ext uri="{FF2B5EF4-FFF2-40B4-BE49-F238E27FC236}">
                <a16:creationId xmlns:a16="http://schemas.microsoft.com/office/drawing/2014/main" id="{ECA4766B-0849-47E5-BB25-108221A529F2}"/>
              </a:ext>
            </a:extLst>
          </p:cNvPr>
          <p:cNvSpPr>
            <a:spLocks noGrp="1"/>
          </p:cNvSpPr>
          <p:nvPr>
            <p:ph type="body" sz="quarter" idx="31" hasCustomPrompt="1"/>
          </p:nvPr>
        </p:nvSpPr>
        <p:spPr>
          <a:xfrm>
            <a:off x="9545453" y="2643188"/>
            <a:ext cx="2374806" cy="219075"/>
          </a:xfrm>
          <a:noFill/>
        </p:spPr>
        <p:txBody>
          <a:bodyPr anchor="ctr">
            <a:noAutofit/>
          </a:bodyPr>
          <a:lstStyle>
            <a:lvl1pPr marL="0" indent="0" algn="ctr">
              <a:buNone/>
              <a:defRPr sz="800" baseline="0">
                <a:solidFill>
                  <a:schemeClr val="bg1"/>
                </a:solidFill>
                <a:latin typeface="Segoe UI" panose="020B0502040204020203" pitchFamily="34" charset="0"/>
                <a:cs typeface="Segoe UI" panose="020B0502040204020203" pitchFamily="34" charset="0"/>
              </a:defRPr>
            </a:lvl1pPr>
          </a:lstStyle>
          <a:p>
            <a:pPr lvl="0"/>
            <a:r>
              <a:rPr lang="en-US" dirty="0"/>
              <a:t>Month</a:t>
            </a:r>
          </a:p>
        </p:txBody>
      </p:sp>
      <p:sp>
        <p:nvSpPr>
          <p:cNvPr id="68" name="Text Placeholder 3">
            <a:extLst>
              <a:ext uri="{FF2B5EF4-FFF2-40B4-BE49-F238E27FC236}">
                <a16:creationId xmlns:a16="http://schemas.microsoft.com/office/drawing/2014/main" id="{BFFDFF63-7989-4AB5-A3E1-B0A78FCF31F3}"/>
              </a:ext>
            </a:extLst>
          </p:cNvPr>
          <p:cNvSpPr>
            <a:spLocks noGrp="1"/>
          </p:cNvSpPr>
          <p:nvPr>
            <p:ph type="body" sz="quarter" idx="32" hasCustomPrompt="1"/>
          </p:nvPr>
        </p:nvSpPr>
        <p:spPr>
          <a:xfrm>
            <a:off x="9545453" y="2424113"/>
            <a:ext cx="2374806" cy="219075"/>
          </a:xfrm>
          <a:noFill/>
        </p:spPr>
        <p:txBody>
          <a:bodyPr anchor="ctr">
            <a:noAutofit/>
          </a:bodyPr>
          <a:lstStyle>
            <a:lvl1pPr marL="0" indent="0" algn="ctr">
              <a:buNone/>
              <a:defRPr sz="800" baseline="0">
                <a:solidFill>
                  <a:schemeClr val="bg1"/>
                </a:solidFill>
                <a:latin typeface="Segoe UI" panose="020B0502040204020203" pitchFamily="34" charset="0"/>
                <a:cs typeface="Segoe UI" panose="020B0502040204020203" pitchFamily="34" charset="0"/>
              </a:defRPr>
            </a:lvl1pPr>
          </a:lstStyle>
          <a:p>
            <a:pPr lvl="0"/>
            <a:r>
              <a:rPr lang="en-US" dirty="0"/>
              <a:t>X Units</a:t>
            </a:r>
          </a:p>
        </p:txBody>
      </p:sp>
      <p:sp>
        <p:nvSpPr>
          <p:cNvPr id="70" name="Text Placeholder 3">
            <a:extLst>
              <a:ext uri="{FF2B5EF4-FFF2-40B4-BE49-F238E27FC236}">
                <a16:creationId xmlns:a16="http://schemas.microsoft.com/office/drawing/2014/main" id="{58F0D9F5-154B-4F62-A01E-BAEE7141A9D3}"/>
              </a:ext>
            </a:extLst>
          </p:cNvPr>
          <p:cNvSpPr>
            <a:spLocks noGrp="1"/>
          </p:cNvSpPr>
          <p:nvPr>
            <p:ph type="body" sz="quarter" idx="33"/>
          </p:nvPr>
        </p:nvSpPr>
        <p:spPr>
          <a:xfrm>
            <a:off x="2387694" y="1181101"/>
            <a:ext cx="2374806" cy="395287"/>
          </a:xfrm>
          <a:noFill/>
        </p:spPr>
        <p:txBody>
          <a:bodyPr anchor="ctr">
            <a:normAutofit/>
          </a:bodyPr>
          <a:lstStyle>
            <a:lvl1pPr marL="0" indent="0" algn="l">
              <a:buNone/>
              <a:defRPr sz="800" baseline="0">
                <a:solidFill>
                  <a:schemeClr val="tx1"/>
                </a:solidFill>
                <a:latin typeface="Segoe UI" panose="020B0502040204020203" pitchFamily="34" charset="0"/>
                <a:cs typeface="Segoe UI" panose="020B0502040204020203" pitchFamily="34" charset="0"/>
              </a:defRPr>
            </a:lvl1pPr>
          </a:lstStyle>
          <a:p>
            <a:pPr lvl="0"/>
            <a:endParaRPr lang="en-US" dirty="0"/>
          </a:p>
        </p:txBody>
      </p:sp>
      <p:sp>
        <p:nvSpPr>
          <p:cNvPr id="71" name="Text Placeholder 3">
            <a:extLst>
              <a:ext uri="{FF2B5EF4-FFF2-40B4-BE49-F238E27FC236}">
                <a16:creationId xmlns:a16="http://schemas.microsoft.com/office/drawing/2014/main" id="{996E16EC-3256-4DB3-9E5E-6C9A72106102}"/>
              </a:ext>
            </a:extLst>
          </p:cNvPr>
          <p:cNvSpPr>
            <a:spLocks noGrp="1"/>
          </p:cNvSpPr>
          <p:nvPr>
            <p:ph type="body" sz="quarter" idx="34"/>
          </p:nvPr>
        </p:nvSpPr>
        <p:spPr>
          <a:xfrm>
            <a:off x="4762500" y="1181101"/>
            <a:ext cx="2374806" cy="395287"/>
          </a:xfrm>
          <a:noFill/>
        </p:spPr>
        <p:txBody>
          <a:bodyPr anchor="ctr">
            <a:normAutofit/>
          </a:bodyPr>
          <a:lstStyle>
            <a:lvl1pPr marL="0" indent="0" algn="l">
              <a:buNone/>
              <a:defRPr sz="800" baseline="0">
                <a:solidFill>
                  <a:schemeClr val="tx1"/>
                </a:solidFill>
                <a:latin typeface="Segoe UI" panose="020B0502040204020203" pitchFamily="34" charset="0"/>
                <a:cs typeface="Segoe UI" panose="020B0502040204020203" pitchFamily="34" charset="0"/>
              </a:defRPr>
            </a:lvl1pPr>
          </a:lstStyle>
          <a:p>
            <a:pPr lvl="0"/>
            <a:endParaRPr lang="en-US" dirty="0"/>
          </a:p>
        </p:txBody>
      </p:sp>
      <p:sp>
        <p:nvSpPr>
          <p:cNvPr id="72" name="Text Placeholder 3">
            <a:extLst>
              <a:ext uri="{FF2B5EF4-FFF2-40B4-BE49-F238E27FC236}">
                <a16:creationId xmlns:a16="http://schemas.microsoft.com/office/drawing/2014/main" id="{8E3FD1EF-3D86-4FFA-AA47-2DBB7756C448}"/>
              </a:ext>
            </a:extLst>
          </p:cNvPr>
          <p:cNvSpPr>
            <a:spLocks noGrp="1"/>
          </p:cNvSpPr>
          <p:nvPr>
            <p:ph type="body" sz="quarter" idx="35"/>
          </p:nvPr>
        </p:nvSpPr>
        <p:spPr>
          <a:xfrm>
            <a:off x="7146832" y="1181101"/>
            <a:ext cx="2374806" cy="395287"/>
          </a:xfrm>
          <a:noFill/>
        </p:spPr>
        <p:txBody>
          <a:bodyPr anchor="ctr">
            <a:normAutofit/>
          </a:bodyPr>
          <a:lstStyle>
            <a:lvl1pPr marL="0" indent="0" algn="l">
              <a:buNone/>
              <a:defRPr sz="800" baseline="0">
                <a:solidFill>
                  <a:schemeClr val="tx1"/>
                </a:solidFill>
                <a:latin typeface="Segoe UI" panose="020B0502040204020203" pitchFamily="34" charset="0"/>
                <a:cs typeface="Segoe UI" panose="020B0502040204020203" pitchFamily="34" charset="0"/>
              </a:defRPr>
            </a:lvl1pPr>
          </a:lstStyle>
          <a:p>
            <a:pPr lvl="0"/>
            <a:endParaRPr lang="en-US" dirty="0"/>
          </a:p>
        </p:txBody>
      </p:sp>
      <p:sp>
        <p:nvSpPr>
          <p:cNvPr id="73" name="Text Placeholder 3">
            <a:extLst>
              <a:ext uri="{FF2B5EF4-FFF2-40B4-BE49-F238E27FC236}">
                <a16:creationId xmlns:a16="http://schemas.microsoft.com/office/drawing/2014/main" id="{993E5C9C-1D0F-4973-AA44-9C09EFA4412C}"/>
              </a:ext>
            </a:extLst>
          </p:cNvPr>
          <p:cNvSpPr>
            <a:spLocks noGrp="1"/>
          </p:cNvSpPr>
          <p:nvPr>
            <p:ph type="body" sz="quarter" idx="36"/>
          </p:nvPr>
        </p:nvSpPr>
        <p:spPr>
          <a:xfrm>
            <a:off x="9545453" y="1181101"/>
            <a:ext cx="2374806" cy="395287"/>
          </a:xfrm>
          <a:noFill/>
        </p:spPr>
        <p:txBody>
          <a:bodyPr anchor="ctr">
            <a:normAutofit/>
          </a:bodyPr>
          <a:lstStyle>
            <a:lvl1pPr marL="0" indent="0" algn="l">
              <a:buNone/>
              <a:defRPr sz="800" baseline="0">
                <a:solidFill>
                  <a:schemeClr val="tx1"/>
                </a:solidFill>
                <a:latin typeface="Segoe UI" panose="020B0502040204020203" pitchFamily="34" charset="0"/>
                <a:cs typeface="Segoe UI" panose="020B0502040204020203" pitchFamily="34" charset="0"/>
              </a:defRPr>
            </a:lvl1pPr>
          </a:lstStyle>
          <a:p>
            <a:pPr lvl="0"/>
            <a:endParaRPr lang="en-US" dirty="0"/>
          </a:p>
        </p:txBody>
      </p:sp>
      <p:sp>
        <p:nvSpPr>
          <p:cNvPr id="74" name="Text Placeholder 3">
            <a:extLst>
              <a:ext uri="{FF2B5EF4-FFF2-40B4-BE49-F238E27FC236}">
                <a16:creationId xmlns:a16="http://schemas.microsoft.com/office/drawing/2014/main" id="{350E5508-43BD-4A6D-9127-633157FBD042}"/>
              </a:ext>
            </a:extLst>
          </p:cNvPr>
          <p:cNvSpPr>
            <a:spLocks noGrp="1"/>
          </p:cNvSpPr>
          <p:nvPr>
            <p:ph type="body" sz="quarter" idx="37"/>
          </p:nvPr>
        </p:nvSpPr>
        <p:spPr>
          <a:xfrm>
            <a:off x="2387694" y="1604963"/>
            <a:ext cx="2374806" cy="395287"/>
          </a:xfrm>
          <a:noFill/>
        </p:spPr>
        <p:txBody>
          <a:bodyPr anchor="ctr">
            <a:normAutofit/>
          </a:bodyPr>
          <a:lstStyle>
            <a:lvl1pPr marL="0" indent="0" algn="l">
              <a:buNone/>
              <a:defRPr sz="800" baseline="0">
                <a:solidFill>
                  <a:schemeClr val="tx1"/>
                </a:solidFill>
                <a:latin typeface="Segoe UI" panose="020B0502040204020203" pitchFamily="34" charset="0"/>
                <a:cs typeface="Segoe UI" panose="020B0502040204020203" pitchFamily="34" charset="0"/>
              </a:defRPr>
            </a:lvl1pPr>
          </a:lstStyle>
          <a:p>
            <a:pPr lvl="0"/>
            <a:endParaRPr lang="en-US" dirty="0"/>
          </a:p>
        </p:txBody>
      </p:sp>
      <p:sp>
        <p:nvSpPr>
          <p:cNvPr id="75" name="Text Placeholder 3">
            <a:extLst>
              <a:ext uri="{FF2B5EF4-FFF2-40B4-BE49-F238E27FC236}">
                <a16:creationId xmlns:a16="http://schemas.microsoft.com/office/drawing/2014/main" id="{F53E0A64-22A4-48FB-9BF0-1ED27CE578EF}"/>
              </a:ext>
            </a:extLst>
          </p:cNvPr>
          <p:cNvSpPr>
            <a:spLocks noGrp="1"/>
          </p:cNvSpPr>
          <p:nvPr>
            <p:ph type="body" sz="quarter" idx="38"/>
          </p:nvPr>
        </p:nvSpPr>
        <p:spPr>
          <a:xfrm>
            <a:off x="4762500" y="1604963"/>
            <a:ext cx="2374806" cy="395287"/>
          </a:xfrm>
          <a:noFill/>
        </p:spPr>
        <p:txBody>
          <a:bodyPr anchor="ctr">
            <a:normAutofit/>
          </a:bodyPr>
          <a:lstStyle>
            <a:lvl1pPr marL="0" indent="0" algn="l">
              <a:buNone/>
              <a:defRPr sz="800" baseline="0">
                <a:solidFill>
                  <a:schemeClr val="tx1"/>
                </a:solidFill>
                <a:latin typeface="Segoe UI" panose="020B0502040204020203" pitchFamily="34" charset="0"/>
                <a:cs typeface="Segoe UI" panose="020B0502040204020203" pitchFamily="34" charset="0"/>
              </a:defRPr>
            </a:lvl1pPr>
          </a:lstStyle>
          <a:p>
            <a:pPr lvl="0"/>
            <a:endParaRPr lang="en-US" dirty="0"/>
          </a:p>
        </p:txBody>
      </p:sp>
      <p:sp>
        <p:nvSpPr>
          <p:cNvPr id="76" name="Text Placeholder 3">
            <a:extLst>
              <a:ext uri="{FF2B5EF4-FFF2-40B4-BE49-F238E27FC236}">
                <a16:creationId xmlns:a16="http://schemas.microsoft.com/office/drawing/2014/main" id="{3731816E-5E0C-49F4-BA30-BA25FFCBA0E2}"/>
              </a:ext>
            </a:extLst>
          </p:cNvPr>
          <p:cNvSpPr>
            <a:spLocks noGrp="1"/>
          </p:cNvSpPr>
          <p:nvPr>
            <p:ph type="body" sz="quarter" idx="39"/>
          </p:nvPr>
        </p:nvSpPr>
        <p:spPr>
          <a:xfrm>
            <a:off x="7146832" y="1604963"/>
            <a:ext cx="2374806" cy="395287"/>
          </a:xfrm>
          <a:noFill/>
        </p:spPr>
        <p:txBody>
          <a:bodyPr anchor="ctr">
            <a:normAutofit/>
          </a:bodyPr>
          <a:lstStyle>
            <a:lvl1pPr marL="0" indent="0" algn="l">
              <a:buNone/>
              <a:defRPr sz="800" baseline="0">
                <a:solidFill>
                  <a:schemeClr val="tx1"/>
                </a:solidFill>
                <a:latin typeface="Segoe UI" panose="020B0502040204020203" pitchFamily="34" charset="0"/>
                <a:cs typeface="Segoe UI" panose="020B0502040204020203" pitchFamily="34" charset="0"/>
              </a:defRPr>
            </a:lvl1pPr>
          </a:lstStyle>
          <a:p>
            <a:pPr lvl="0"/>
            <a:endParaRPr lang="en-US" dirty="0"/>
          </a:p>
        </p:txBody>
      </p:sp>
      <p:sp>
        <p:nvSpPr>
          <p:cNvPr id="77" name="Text Placeholder 3">
            <a:extLst>
              <a:ext uri="{FF2B5EF4-FFF2-40B4-BE49-F238E27FC236}">
                <a16:creationId xmlns:a16="http://schemas.microsoft.com/office/drawing/2014/main" id="{93A25AFD-9DBD-4881-8806-5B7B9BFE4B2F}"/>
              </a:ext>
            </a:extLst>
          </p:cNvPr>
          <p:cNvSpPr>
            <a:spLocks noGrp="1"/>
          </p:cNvSpPr>
          <p:nvPr>
            <p:ph type="body" sz="quarter" idx="40"/>
          </p:nvPr>
        </p:nvSpPr>
        <p:spPr>
          <a:xfrm>
            <a:off x="9545453" y="1604963"/>
            <a:ext cx="2374806" cy="395287"/>
          </a:xfrm>
          <a:noFill/>
        </p:spPr>
        <p:txBody>
          <a:bodyPr anchor="ctr">
            <a:normAutofit/>
          </a:bodyPr>
          <a:lstStyle>
            <a:lvl1pPr marL="0" indent="0" algn="l">
              <a:buNone/>
              <a:defRPr sz="800" baseline="0">
                <a:solidFill>
                  <a:schemeClr val="tx1"/>
                </a:solidFill>
                <a:latin typeface="Segoe UI" panose="020B0502040204020203" pitchFamily="34" charset="0"/>
                <a:cs typeface="Segoe UI" panose="020B0502040204020203" pitchFamily="34" charset="0"/>
              </a:defRPr>
            </a:lvl1pPr>
          </a:lstStyle>
          <a:p>
            <a:pPr lvl="0"/>
            <a:endParaRPr lang="en-US" dirty="0"/>
          </a:p>
        </p:txBody>
      </p:sp>
      <p:sp>
        <p:nvSpPr>
          <p:cNvPr id="78" name="Text Placeholder 3">
            <a:extLst>
              <a:ext uri="{FF2B5EF4-FFF2-40B4-BE49-F238E27FC236}">
                <a16:creationId xmlns:a16="http://schemas.microsoft.com/office/drawing/2014/main" id="{36EE0BD0-E44E-4E1C-87AD-FB132CA5A57D}"/>
              </a:ext>
            </a:extLst>
          </p:cNvPr>
          <p:cNvSpPr>
            <a:spLocks noGrp="1"/>
          </p:cNvSpPr>
          <p:nvPr>
            <p:ph type="body" sz="quarter" idx="41"/>
          </p:nvPr>
        </p:nvSpPr>
        <p:spPr>
          <a:xfrm>
            <a:off x="2387694" y="2028825"/>
            <a:ext cx="2374806" cy="395287"/>
          </a:xfrm>
          <a:noFill/>
        </p:spPr>
        <p:txBody>
          <a:bodyPr anchor="ctr">
            <a:normAutofit/>
          </a:bodyPr>
          <a:lstStyle>
            <a:lvl1pPr marL="0" indent="0" algn="l">
              <a:buNone/>
              <a:defRPr sz="800" baseline="0">
                <a:solidFill>
                  <a:schemeClr val="tx1"/>
                </a:solidFill>
                <a:latin typeface="Segoe UI" panose="020B0502040204020203" pitchFamily="34" charset="0"/>
                <a:cs typeface="Segoe UI" panose="020B0502040204020203" pitchFamily="34" charset="0"/>
              </a:defRPr>
            </a:lvl1pPr>
          </a:lstStyle>
          <a:p>
            <a:pPr lvl="0"/>
            <a:endParaRPr lang="en-US" dirty="0"/>
          </a:p>
        </p:txBody>
      </p:sp>
      <p:sp>
        <p:nvSpPr>
          <p:cNvPr id="79" name="Text Placeholder 3">
            <a:extLst>
              <a:ext uri="{FF2B5EF4-FFF2-40B4-BE49-F238E27FC236}">
                <a16:creationId xmlns:a16="http://schemas.microsoft.com/office/drawing/2014/main" id="{5481359F-D6D9-447A-9CD0-9DEFD20258F7}"/>
              </a:ext>
            </a:extLst>
          </p:cNvPr>
          <p:cNvSpPr>
            <a:spLocks noGrp="1"/>
          </p:cNvSpPr>
          <p:nvPr>
            <p:ph type="body" sz="quarter" idx="42"/>
          </p:nvPr>
        </p:nvSpPr>
        <p:spPr>
          <a:xfrm>
            <a:off x="4762500" y="2028825"/>
            <a:ext cx="2374806" cy="395287"/>
          </a:xfrm>
          <a:noFill/>
        </p:spPr>
        <p:txBody>
          <a:bodyPr anchor="ctr">
            <a:normAutofit/>
          </a:bodyPr>
          <a:lstStyle>
            <a:lvl1pPr marL="0" indent="0" algn="l">
              <a:buNone/>
              <a:defRPr sz="800" baseline="0">
                <a:solidFill>
                  <a:schemeClr val="tx1"/>
                </a:solidFill>
                <a:latin typeface="Segoe UI" panose="020B0502040204020203" pitchFamily="34" charset="0"/>
                <a:cs typeface="Segoe UI" panose="020B0502040204020203" pitchFamily="34" charset="0"/>
              </a:defRPr>
            </a:lvl1pPr>
          </a:lstStyle>
          <a:p>
            <a:pPr lvl="0"/>
            <a:endParaRPr lang="en-US" dirty="0"/>
          </a:p>
        </p:txBody>
      </p:sp>
      <p:sp>
        <p:nvSpPr>
          <p:cNvPr id="80" name="Text Placeholder 3">
            <a:extLst>
              <a:ext uri="{FF2B5EF4-FFF2-40B4-BE49-F238E27FC236}">
                <a16:creationId xmlns:a16="http://schemas.microsoft.com/office/drawing/2014/main" id="{FE5EB016-8E47-40A2-AE95-CDFAEC80081F}"/>
              </a:ext>
            </a:extLst>
          </p:cNvPr>
          <p:cNvSpPr>
            <a:spLocks noGrp="1"/>
          </p:cNvSpPr>
          <p:nvPr>
            <p:ph type="body" sz="quarter" idx="43"/>
          </p:nvPr>
        </p:nvSpPr>
        <p:spPr>
          <a:xfrm>
            <a:off x="7146832" y="2028825"/>
            <a:ext cx="2374806" cy="395287"/>
          </a:xfrm>
          <a:noFill/>
        </p:spPr>
        <p:txBody>
          <a:bodyPr anchor="ctr">
            <a:normAutofit/>
          </a:bodyPr>
          <a:lstStyle>
            <a:lvl1pPr marL="0" indent="0" algn="l">
              <a:buNone/>
              <a:defRPr sz="800" baseline="0">
                <a:solidFill>
                  <a:schemeClr val="tx1"/>
                </a:solidFill>
                <a:latin typeface="Segoe UI" panose="020B0502040204020203" pitchFamily="34" charset="0"/>
                <a:cs typeface="Segoe UI" panose="020B0502040204020203" pitchFamily="34" charset="0"/>
              </a:defRPr>
            </a:lvl1pPr>
          </a:lstStyle>
          <a:p>
            <a:pPr lvl="0"/>
            <a:endParaRPr lang="en-US" dirty="0"/>
          </a:p>
        </p:txBody>
      </p:sp>
      <p:sp>
        <p:nvSpPr>
          <p:cNvPr id="81" name="Text Placeholder 3">
            <a:extLst>
              <a:ext uri="{FF2B5EF4-FFF2-40B4-BE49-F238E27FC236}">
                <a16:creationId xmlns:a16="http://schemas.microsoft.com/office/drawing/2014/main" id="{A07E8831-0A8F-4A89-9854-A9BF630237FB}"/>
              </a:ext>
            </a:extLst>
          </p:cNvPr>
          <p:cNvSpPr>
            <a:spLocks noGrp="1"/>
          </p:cNvSpPr>
          <p:nvPr>
            <p:ph type="body" sz="quarter" idx="44"/>
          </p:nvPr>
        </p:nvSpPr>
        <p:spPr>
          <a:xfrm>
            <a:off x="9545453" y="2028825"/>
            <a:ext cx="2374806" cy="395287"/>
          </a:xfrm>
          <a:noFill/>
        </p:spPr>
        <p:txBody>
          <a:bodyPr anchor="ctr">
            <a:normAutofit/>
          </a:bodyPr>
          <a:lstStyle>
            <a:lvl1pPr marL="0" indent="0" algn="l">
              <a:buNone/>
              <a:defRPr sz="800" baseline="0">
                <a:solidFill>
                  <a:schemeClr val="tx1"/>
                </a:solidFill>
                <a:latin typeface="Segoe UI" panose="020B0502040204020203" pitchFamily="34" charset="0"/>
                <a:cs typeface="Segoe UI" panose="020B0502040204020203" pitchFamily="34" charset="0"/>
              </a:defRPr>
            </a:lvl1pPr>
          </a:lstStyle>
          <a:p>
            <a:pPr lvl="0"/>
            <a:endParaRPr lang="en-US" dirty="0"/>
          </a:p>
        </p:txBody>
      </p:sp>
      <p:sp>
        <p:nvSpPr>
          <p:cNvPr id="82" name="Text Placeholder 3">
            <a:extLst>
              <a:ext uri="{FF2B5EF4-FFF2-40B4-BE49-F238E27FC236}">
                <a16:creationId xmlns:a16="http://schemas.microsoft.com/office/drawing/2014/main" id="{C15E068D-A11F-4587-92FE-4923EE961012}"/>
              </a:ext>
            </a:extLst>
          </p:cNvPr>
          <p:cNvSpPr>
            <a:spLocks noGrp="1"/>
          </p:cNvSpPr>
          <p:nvPr>
            <p:ph type="body" sz="quarter" idx="45"/>
          </p:nvPr>
        </p:nvSpPr>
        <p:spPr>
          <a:xfrm>
            <a:off x="2387694" y="2876549"/>
            <a:ext cx="2374806" cy="219076"/>
          </a:xfrm>
          <a:noFill/>
        </p:spPr>
        <p:txBody>
          <a:bodyPr anchor="ctr">
            <a:noAutofit/>
          </a:bodyPr>
          <a:lstStyle>
            <a:lvl1pPr marL="0" indent="0" algn="l">
              <a:buNone/>
              <a:defRPr sz="800" baseline="0">
                <a:solidFill>
                  <a:schemeClr val="tx1"/>
                </a:solidFill>
                <a:latin typeface="Segoe UI" panose="020B0502040204020203" pitchFamily="34" charset="0"/>
                <a:cs typeface="Segoe UI" panose="020B0502040204020203" pitchFamily="34" charset="0"/>
              </a:defRPr>
            </a:lvl1pPr>
          </a:lstStyle>
          <a:p>
            <a:pPr lvl="0"/>
            <a:endParaRPr lang="en-US" dirty="0"/>
          </a:p>
        </p:txBody>
      </p:sp>
      <p:sp>
        <p:nvSpPr>
          <p:cNvPr id="86" name="Text Placeholder 3">
            <a:extLst>
              <a:ext uri="{FF2B5EF4-FFF2-40B4-BE49-F238E27FC236}">
                <a16:creationId xmlns:a16="http://schemas.microsoft.com/office/drawing/2014/main" id="{76CDB4BE-33BC-43B0-8416-337B0CDF209C}"/>
              </a:ext>
            </a:extLst>
          </p:cNvPr>
          <p:cNvSpPr>
            <a:spLocks noGrp="1"/>
          </p:cNvSpPr>
          <p:nvPr>
            <p:ph type="body" sz="quarter" idx="49"/>
          </p:nvPr>
        </p:nvSpPr>
        <p:spPr>
          <a:xfrm>
            <a:off x="2387694" y="3117054"/>
            <a:ext cx="2374806" cy="219076"/>
          </a:xfrm>
          <a:noFill/>
        </p:spPr>
        <p:txBody>
          <a:bodyPr anchor="ctr">
            <a:noAutofit/>
          </a:bodyPr>
          <a:lstStyle>
            <a:lvl1pPr marL="0" indent="0" algn="l">
              <a:buNone/>
              <a:defRPr sz="800" baseline="0">
                <a:solidFill>
                  <a:schemeClr val="tx1"/>
                </a:solidFill>
                <a:latin typeface="Segoe UI" panose="020B0502040204020203" pitchFamily="34" charset="0"/>
                <a:cs typeface="Segoe UI" panose="020B0502040204020203" pitchFamily="34" charset="0"/>
              </a:defRPr>
            </a:lvl1pPr>
          </a:lstStyle>
          <a:p>
            <a:pPr lvl="0"/>
            <a:endParaRPr lang="en-US" dirty="0"/>
          </a:p>
        </p:txBody>
      </p:sp>
      <p:sp>
        <p:nvSpPr>
          <p:cNvPr id="101" name="Text Placeholder 3">
            <a:extLst>
              <a:ext uri="{FF2B5EF4-FFF2-40B4-BE49-F238E27FC236}">
                <a16:creationId xmlns:a16="http://schemas.microsoft.com/office/drawing/2014/main" id="{A4F74371-8255-4101-BEBF-1E62662DA3B4}"/>
              </a:ext>
            </a:extLst>
          </p:cNvPr>
          <p:cNvSpPr>
            <a:spLocks noGrp="1"/>
          </p:cNvSpPr>
          <p:nvPr>
            <p:ph type="body" sz="quarter" idx="53"/>
          </p:nvPr>
        </p:nvSpPr>
        <p:spPr>
          <a:xfrm>
            <a:off x="2387694" y="3357559"/>
            <a:ext cx="2374806" cy="219076"/>
          </a:xfrm>
          <a:noFill/>
        </p:spPr>
        <p:txBody>
          <a:bodyPr anchor="ctr">
            <a:noAutofit/>
          </a:bodyPr>
          <a:lstStyle>
            <a:lvl1pPr marL="0" indent="0" algn="l">
              <a:buNone/>
              <a:defRPr sz="800" baseline="0">
                <a:solidFill>
                  <a:schemeClr val="tx1"/>
                </a:solidFill>
                <a:latin typeface="Segoe UI" panose="020B0502040204020203" pitchFamily="34" charset="0"/>
                <a:cs typeface="Segoe UI" panose="020B0502040204020203" pitchFamily="34" charset="0"/>
              </a:defRPr>
            </a:lvl1pPr>
          </a:lstStyle>
          <a:p>
            <a:pPr lvl="0"/>
            <a:endParaRPr lang="en-US" dirty="0"/>
          </a:p>
        </p:txBody>
      </p:sp>
      <p:sp>
        <p:nvSpPr>
          <p:cNvPr id="112" name="Text Placeholder 3">
            <a:extLst>
              <a:ext uri="{FF2B5EF4-FFF2-40B4-BE49-F238E27FC236}">
                <a16:creationId xmlns:a16="http://schemas.microsoft.com/office/drawing/2014/main" id="{88685621-D6D1-4D7A-AD31-A68B226E88AB}"/>
              </a:ext>
            </a:extLst>
          </p:cNvPr>
          <p:cNvSpPr>
            <a:spLocks noGrp="1"/>
          </p:cNvSpPr>
          <p:nvPr>
            <p:ph type="body" sz="quarter" idx="57"/>
          </p:nvPr>
        </p:nvSpPr>
        <p:spPr>
          <a:xfrm>
            <a:off x="2387694" y="3598064"/>
            <a:ext cx="2374806" cy="219076"/>
          </a:xfrm>
          <a:noFill/>
        </p:spPr>
        <p:txBody>
          <a:bodyPr anchor="ctr">
            <a:noAutofit/>
          </a:bodyPr>
          <a:lstStyle>
            <a:lvl1pPr marL="0" indent="0" algn="l">
              <a:buNone/>
              <a:defRPr sz="800" baseline="0">
                <a:solidFill>
                  <a:schemeClr val="tx1"/>
                </a:solidFill>
                <a:latin typeface="Segoe UI" panose="020B0502040204020203" pitchFamily="34" charset="0"/>
                <a:cs typeface="Segoe UI" panose="020B0502040204020203" pitchFamily="34" charset="0"/>
              </a:defRPr>
            </a:lvl1pPr>
          </a:lstStyle>
          <a:p>
            <a:pPr lvl="0"/>
            <a:endParaRPr lang="en-US" dirty="0"/>
          </a:p>
        </p:txBody>
      </p:sp>
      <p:sp>
        <p:nvSpPr>
          <p:cNvPr id="169" name="Text Placeholder 3">
            <a:extLst>
              <a:ext uri="{FF2B5EF4-FFF2-40B4-BE49-F238E27FC236}">
                <a16:creationId xmlns:a16="http://schemas.microsoft.com/office/drawing/2014/main" id="{92CC326F-420A-45E6-9B5D-F640F3E3429D}"/>
              </a:ext>
            </a:extLst>
          </p:cNvPr>
          <p:cNvSpPr>
            <a:spLocks noGrp="1"/>
          </p:cNvSpPr>
          <p:nvPr>
            <p:ph type="body" sz="quarter" idx="58"/>
          </p:nvPr>
        </p:nvSpPr>
        <p:spPr>
          <a:xfrm>
            <a:off x="2387694" y="3817792"/>
            <a:ext cx="2374806" cy="219076"/>
          </a:xfrm>
          <a:noFill/>
        </p:spPr>
        <p:txBody>
          <a:bodyPr anchor="ctr">
            <a:noAutofit/>
          </a:bodyPr>
          <a:lstStyle>
            <a:lvl1pPr marL="0" indent="0" algn="l">
              <a:buNone/>
              <a:defRPr sz="800" baseline="0">
                <a:solidFill>
                  <a:schemeClr val="tx1"/>
                </a:solidFill>
                <a:latin typeface="Segoe UI" panose="020B0502040204020203" pitchFamily="34" charset="0"/>
                <a:cs typeface="Segoe UI" panose="020B0502040204020203" pitchFamily="34" charset="0"/>
              </a:defRPr>
            </a:lvl1pPr>
          </a:lstStyle>
          <a:p>
            <a:pPr lvl="0"/>
            <a:endParaRPr lang="en-US" dirty="0"/>
          </a:p>
        </p:txBody>
      </p:sp>
      <p:sp>
        <p:nvSpPr>
          <p:cNvPr id="170" name="Text Placeholder 3">
            <a:extLst>
              <a:ext uri="{FF2B5EF4-FFF2-40B4-BE49-F238E27FC236}">
                <a16:creationId xmlns:a16="http://schemas.microsoft.com/office/drawing/2014/main" id="{DE925A0A-82B3-4C5A-BAE9-FF0C933B1C18}"/>
              </a:ext>
            </a:extLst>
          </p:cNvPr>
          <p:cNvSpPr>
            <a:spLocks noGrp="1"/>
          </p:cNvSpPr>
          <p:nvPr>
            <p:ph type="body" sz="quarter" idx="59"/>
          </p:nvPr>
        </p:nvSpPr>
        <p:spPr>
          <a:xfrm>
            <a:off x="2387694" y="4037519"/>
            <a:ext cx="2374806" cy="253493"/>
          </a:xfrm>
          <a:noFill/>
        </p:spPr>
        <p:txBody>
          <a:bodyPr anchor="ctr">
            <a:noAutofit/>
          </a:bodyPr>
          <a:lstStyle>
            <a:lvl1pPr marL="0" indent="0" algn="l">
              <a:buNone/>
              <a:defRPr sz="800" baseline="0">
                <a:solidFill>
                  <a:schemeClr val="tx1"/>
                </a:solidFill>
                <a:latin typeface="Segoe UI" panose="020B0502040204020203" pitchFamily="34" charset="0"/>
                <a:cs typeface="Segoe UI" panose="020B0502040204020203" pitchFamily="34" charset="0"/>
              </a:defRPr>
            </a:lvl1pPr>
          </a:lstStyle>
          <a:p>
            <a:pPr lvl="0"/>
            <a:endParaRPr lang="en-US" dirty="0"/>
          </a:p>
        </p:txBody>
      </p:sp>
      <p:sp>
        <p:nvSpPr>
          <p:cNvPr id="171" name="Text Placeholder 3">
            <a:extLst>
              <a:ext uri="{FF2B5EF4-FFF2-40B4-BE49-F238E27FC236}">
                <a16:creationId xmlns:a16="http://schemas.microsoft.com/office/drawing/2014/main" id="{05BD7F30-5BAB-4B48-B280-4A82E858DCB0}"/>
              </a:ext>
            </a:extLst>
          </p:cNvPr>
          <p:cNvSpPr>
            <a:spLocks noGrp="1"/>
          </p:cNvSpPr>
          <p:nvPr>
            <p:ph type="body" sz="quarter" idx="60"/>
          </p:nvPr>
        </p:nvSpPr>
        <p:spPr>
          <a:xfrm>
            <a:off x="2387694" y="4291012"/>
            <a:ext cx="2374806" cy="219727"/>
          </a:xfrm>
          <a:noFill/>
        </p:spPr>
        <p:txBody>
          <a:bodyPr anchor="ctr">
            <a:noAutofit/>
          </a:bodyPr>
          <a:lstStyle>
            <a:lvl1pPr marL="0" indent="0" algn="l">
              <a:buNone/>
              <a:defRPr sz="800" baseline="0">
                <a:solidFill>
                  <a:schemeClr val="tx1"/>
                </a:solidFill>
                <a:latin typeface="Segoe UI" panose="020B0502040204020203" pitchFamily="34" charset="0"/>
                <a:cs typeface="Segoe UI" panose="020B0502040204020203" pitchFamily="34" charset="0"/>
              </a:defRPr>
            </a:lvl1pPr>
          </a:lstStyle>
          <a:p>
            <a:pPr lvl="0"/>
            <a:endParaRPr lang="en-US" dirty="0"/>
          </a:p>
        </p:txBody>
      </p:sp>
      <p:sp>
        <p:nvSpPr>
          <p:cNvPr id="172" name="Text Placeholder 3">
            <a:extLst>
              <a:ext uri="{FF2B5EF4-FFF2-40B4-BE49-F238E27FC236}">
                <a16:creationId xmlns:a16="http://schemas.microsoft.com/office/drawing/2014/main" id="{F9AE1B75-CFE8-487D-AA6A-F11D5CA39944}"/>
              </a:ext>
            </a:extLst>
          </p:cNvPr>
          <p:cNvSpPr>
            <a:spLocks noGrp="1"/>
          </p:cNvSpPr>
          <p:nvPr>
            <p:ph type="body" sz="quarter" idx="61"/>
          </p:nvPr>
        </p:nvSpPr>
        <p:spPr>
          <a:xfrm>
            <a:off x="2387694" y="4544505"/>
            <a:ext cx="2374806" cy="219727"/>
          </a:xfrm>
          <a:noFill/>
        </p:spPr>
        <p:txBody>
          <a:bodyPr anchor="ctr">
            <a:noAutofit/>
          </a:bodyPr>
          <a:lstStyle>
            <a:lvl1pPr marL="0" indent="0" algn="l">
              <a:buNone/>
              <a:defRPr sz="800" baseline="0">
                <a:solidFill>
                  <a:schemeClr val="tx1"/>
                </a:solidFill>
                <a:latin typeface="Segoe UI" panose="020B0502040204020203" pitchFamily="34" charset="0"/>
                <a:cs typeface="Segoe UI" panose="020B0502040204020203" pitchFamily="34" charset="0"/>
              </a:defRPr>
            </a:lvl1pPr>
          </a:lstStyle>
          <a:p>
            <a:pPr lvl="0"/>
            <a:endParaRPr lang="en-US" dirty="0"/>
          </a:p>
        </p:txBody>
      </p:sp>
      <p:sp>
        <p:nvSpPr>
          <p:cNvPr id="173" name="Text Placeholder 3">
            <a:extLst>
              <a:ext uri="{FF2B5EF4-FFF2-40B4-BE49-F238E27FC236}">
                <a16:creationId xmlns:a16="http://schemas.microsoft.com/office/drawing/2014/main" id="{96EA18C5-7C1F-404C-9722-79A86E2C4EDA}"/>
              </a:ext>
            </a:extLst>
          </p:cNvPr>
          <p:cNvSpPr>
            <a:spLocks noGrp="1"/>
          </p:cNvSpPr>
          <p:nvPr>
            <p:ph type="body" sz="quarter" idx="62"/>
          </p:nvPr>
        </p:nvSpPr>
        <p:spPr>
          <a:xfrm>
            <a:off x="2387694" y="4797998"/>
            <a:ext cx="2374806" cy="205665"/>
          </a:xfrm>
          <a:noFill/>
        </p:spPr>
        <p:txBody>
          <a:bodyPr anchor="ctr">
            <a:noAutofit/>
          </a:bodyPr>
          <a:lstStyle>
            <a:lvl1pPr marL="0" indent="0" algn="l">
              <a:buNone/>
              <a:defRPr sz="800" baseline="0">
                <a:solidFill>
                  <a:schemeClr val="tx1"/>
                </a:solidFill>
                <a:latin typeface="Segoe UI" panose="020B0502040204020203" pitchFamily="34" charset="0"/>
                <a:cs typeface="Segoe UI" panose="020B0502040204020203" pitchFamily="34" charset="0"/>
              </a:defRPr>
            </a:lvl1pPr>
          </a:lstStyle>
          <a:p>
            <a:pPr lvl="0"/>
            <a:endParaRPr lang="en-US" dirty="0"/>
          </a:p>
        </p:txBody>
      </p:sp>
      <p:sp>
        <p:nvSpPr>
          <p:cNvPr id="174" name="Text Placeholder 3">
            <a:extLst>
              <a:ext uri="{FF2B5EF4-FFF2-40B4-BE49-F238E27FC236}">
                <a16:creationId xmlns:a16="http://schemas.microsoft.com/office/drawing/2014/main" id="{703AC580-CA87-4545-ABC5-1AA77F20D4C0}"/>
              </a:ext>
            </a:extLst>
          </p:cNvPr>
          <p:cNvSpPr>
            <a:spLocks noGrp="1"/>
          </p:cNvSpPr>
          <p:nvPr>
            <p:ph type="body" sz="quarter" idx="63"/>
          </p:nvPr>
        </p:nvSpPr>
        <p:spPr>
          <a:xfrm>
            <a:off x="2387694" y="5018150"/>
            <a:ext cx="2374806" cy="205665"/>
          </a:xfrm>
          <a:noFill/>
        </p:spPr>
        <p:txBody>
          <a:bodyPr anchor="ctr">
            <a:noAutofit/>
          </a:bodyPr>
          <a:lstStyle>
            <a:lvl1pPr marL="0" indent="0" algn="l">
              <a:buNone/>
              <a:defRPr sz="800" baseline="0">
                <a:solidFill>
                  <a:schemeClr val="tx1"/>
                </a:solidFill>
                <a:latin typeface="Segoe UI" panose="020B0502040204020203" pitchFamily="34" charset="0"/>
                <a:cs typeface="Segoe UI" panose="020B0502040204020203" pitchFamily="34" charset="0"/>
              </a:defRPr>
            </a:lvl1pPr>
          </a:lstStyle>
          <a:p>
            <a:pPr lvl="0"/>
            <a:endParaRPr lang="en-US" dirty="0"/>
          </a:p>
        </p:txBody>
      </p:sp>
      <p:sp>
        <p:nvSpPr>
          <p:cNvPr id="175" name="Text Placeholder 3">
            <a:extLst>
              <a:ext uri="{FF2B5EF4-FFF2-40B4-BE49-F238E27FC236}">
                <a16:creationId xmlns:a16="http://schemas.microsoft.com/office/drawing/2014/main" id="{9DB510CA-175B-4A85-95E3-28A48908934B}"/>
              </a:ext>
            </a:extLst>
          </p:cNvPr>
          <p:cNvSpPr>
            <a:spLocks noGrp="1"/>
          </p:cNvSpPr>
          <p:nvPr>
            <p:ph type="body" sz="quarter" idx="64"/>
          </p:nvPr>
        </p:nvSpPr>
        <p:spPr>
          <a:xfrm>
            <a:off x="2387694" y="5238302"/>
            <a:ext cx="2374806" cy="205665"/>
          </a:xfrm>
          <a:noFill/>
        </p:spPr>
        <p:txBody>
          <a:bodyPr anchor="ctr">
            <a:noAutofit/>
          </a:bodyPr>
          <a:lstStyle>
            <a:lvl1pPr marL="0" indent="0" algn="l">
              <a:buNone/>
              <a:defRPr sz="800" baseline="0">
                <a:solidFill>
                  <a:schemeClr val="tx1"/>
                </a:solidFill>
                <a:latin typeface="Segoe UI" panose="020B0502040204020203" pitchFamily="34" charset="0"/>
                <a:cs typeface="Segoe UI" panose="020B0502040204020203" pitchFamily="34" charset="0"/>
              </a:defRPr>
            </a:lvl1pPr>
          </a:lstStyle>
          <a:p>
            <a:pPr lvl="0"/>
            <a:endParaRPr lang="en-US" dirty="0"/>
          </a:p>
        </p:txBody>
      </p:sp>
      <p:sp>
        <p:nvSpPr>
          <p:cNvPr id="176" name="Text Placeholder 3">
            <a:extLst>
              <a:ext uri="{FF2B5EF4-FFF2-40B4-BE49-F238E27FC236}">
                <a16:creationId xmlns:a16="http://schemas.microsoft.com/office/drawing/2014/main" id="{50F5B72B-C0C4-4A9F-95A8-6E22B1A1A8D5}"/>
              </a:ext>
            </a:extLst>
          </p:cNvPr>
          <p:cNvSpPr>
            <a:spLocks noGrp="1"/>
          </p:cNvSpPr>
          <p:nvPr>
            <p:ph type="body" sz="quarter" idx="65"/>
          </p:nvPr>
        </p:nvSpPr>
        <p:spPr>
          <a:xfrm>
            <a:off x="2387694" y="5458454"/>
            <a:ext cx="2374806" cy="230582"/>
          </a:xfrm>
          <a:noFill/>
        </p:spPr>
        <p:txBody>
          <a:bodyPr anchor="ctr">
            <a:noAutofit/>
          </a:bodyPr>
          <a:lstStyle>
            <a:lvl1pPr marL="0" indent="0" algn="l">
              <a:buNone/>
              <a:defRPr sz="800" baseline="0">
                <a:solidFill>
                  <a:schemeClr val="tx1"/>
                </a:solidFill>
                <a:latin typeface="Segoe UI" panose="020B0502040204020203" pitchFamily="34" charset="0"/>
                <a:cs typeface="Segoe UI" panose="020B0502040204020203" pitchFamily="34" charset="0"/>
              </a:defRPr>
            </a:lvl1pPr>
          </a:lstStyle>
          <a:p>
            <a:pPr lvl="0"/>
            <a:endParaRPr lang="en-US" dirty="0"/>
          </a:p>
        </p:txBody>
      </p:sp>
      <p:sp>
        <p:nvSpPr>
          <p:cNvPr id="177" name="Text Placeholder 3">
            <a:extLst>
              <a:ext uri="{FF2B5EF4-FFF2-40B4-BE49-F238E27FC236}">
                <a16:creationId xmlns:a16="http://schemas.microsoft.com/office/drawing/2014/main" id="{EF398F43-9344-4A5C-8ED8-2B2EE3C560B8}"/>
              </a:ext>
            </a:extLst>
          </p:cNvPr>
          <p:cNvSpPr>
            <a:spLocks noGrp="1"/>
          </p:cNvSpPr>
          <p:nvPr>
            <p:ph type="body" sz="quarter" idx="66"/>
          </p:nvPr>
        </p:nvSpPr>
        <p:spPr>
          <a:xfrm>
            <a:off x="2387694" y="5703523"/>
            <a:ext cx="2374806" cy="230582"/>
          </a:xfrm>
          <a:noFill/>
        </p:spPr>
        <p:txBody>
          <a:bodyPr anchor="ctr">
            <a:noAutofit/>
          </a:bodyPr>
          <a:lstStyle>
            <a:lvl1pPr marL="0" indent="0" algn="l">
              <a:buNone/>
              <a:defRPr sz="800" baseline="0">
                <a:solidFill>
                  <a:schemeClr val="tx1"/>
                </a:solidFill>
                <a:latin typeface="Segoe UI" panose="020B0502040204020203" pitchFamily="34" charset="0"/>
                <a:cs typeface="Segoe UI" panose="020B0502040204020203" pitchFamily="34" charset="0"/>
              </a:defRPr>
            </a:lvl1pPr>
          </a:lstStyle>
          <a:p>
            <a:pPr lvl="0"/>
            <a:endParaRPr lang="en-US" dirty="0"/>
          </a:p>
        </p:txBody>
      </p:sp>
      <p:sp>
        <p:nvSpPr>
          <p:cNvPr id="178" name="Text Placeholder 3">
            <a:extLst>
              <a:ext uri="{FF2B5EF4-FFF2-40B4-BE49-F238E27FC236}">
                <a16:creationId xmlns:a16="http://schemas.microsoft.com/office/drawing/2014/main" id="{3CA2D595-19BC-4E25-B281-6896D04E9018}"/>
              </a:ext>
            </a:extLst>
          </p:cNvPr>
          <p:cNvSpPr>
            <a:spLocks noGrp="1"/>
          </p:cNvSpPr>
          <p:nvPr>
            <p:ph type="body" sz="quarter" idx="67"/>
          </p:nvPr>
        </p:nvSpPr>
        <p:spPr>
          <a:xfrm>
            <a:off x="2387694" y="5948592"/>
            <a:ext cx="2374806" cy="230582"/>
          </a:xfrm>
          <a:noFill/>
        </p:spPr>
        <p:txBody>
          <a:bodyPr anchor="ctr">
            <a:noAutofit/>
          </a:bodyPr>
          <a:lstStyle>
            <a:lvl1pPr marL="0" indent="0" algn="l">
              <a:buNone/>
              <a:defRPr sz="800" baseline="0">
                <a:solidFill>
                  <a:schemeClr val="tx1"/>
                </a:solidFill>
                <a:latin typeface="Segoe UI" panose="020B0502040204020203" pitchFamily="34" charset="0"/>
                <a:cs typeface="Segoe UI" panose="020B0502040204020203" pitchFamily="34" charset="0"/>
              </a:defRPr>
            </a:lvl1pPr>
          </a:lstStyle>
          <a:p>
            <a:pPr lvl="0"/>
            <a:endParaRPr lang="en-US" dirty="0"/>
          </a:p>
        </p:txBody>
      </p:sp>
      <p:sp>
        <p:nvSpPr>
          <p:cNvPr id="179" name="Text Placeholder 3">
            <a:extLst>
              <a:ext uri="{FF2B5EF4-FFF2-40B4-BE49-F238E27FC236}">
                <a16:creationId xmlns:a16="http://schemas.microsoft.com/office/drawing/2014/main" id="{C72362ED-D0DB-480E-BA9A-82CA0ABFE878}"/>
              </a:ext>
            </a:extLst>
          </p:cNvPr>
          <p:cNvSpPr>
            <a:spLocks noGrp="1"/>
          </p:cNvSpPr>
          <p:nvPr>
            <p:ph type="body" sz="quarter" idx="68"/>
          </p:nvPr>
        </p:nvSpPr>
        <p:spPr>
          <a:xfrm>
            <a:off x="2387694" y="6193661"/>
            <a:ext cx="2374806" cy="230582"/>
          </a:xfrm>
          <a:noFill/>
        </p:spPr>
        <p:txBody>
          <a:bodyPr anchor="ctr">
            <a:noAutofit/>
          </a:bodyPr>
          <a:lstStyle>
            <a:lvl1pPr marL="0" indent="0" algn="l">
              <a:buNone/>
              <a:defRPr sz="800" baseline="0">
                <a:solidFill>
                  <a:schemeClr val="tx1"/>
                </a:solidFill>
                <a:latin typeface="Segoe UI" panose="020B0502040204020203" pitchFamily="34" charset="0"/>
                <a:cs typeface="Segoe UI" panose="020B0502040204020203" pitchFamily="34" charset="0"/>
              </a:defRPr>
            </a:lvl1pPr>
          </a:lstStyle>
          <a:p>
            <a:pPr lvl="0"/>
            <a:endParaRPr lang="en-US" dirty="0"/>
          </a:p>
        </p:txBody>
      </p:sp>
      <p:sp>
        <p:nvSpPr>
          <p:cNvPr id="180" name="Text Placeholder 3">
            <a:extLst>
              <a:ext uri="{FF2B5EF4-FFF2-40B4-BE49-F238E27FC236}">
                <a16:creationId xmlns:a16="http://schemas.microsoft.com/office/drawing/2014/main" id="{83B04001-3DFE-4AA9-B02F-E8537F9171F2}"/>
              </a:ext>
            </a:extLst>
          </p:cNvPr>
          <p:cNvSpPr>
            <a:spLocks noGrp="1"/>
          </p:cNvSpPr>
          <p:nvPr>
            <p:ph type="body" sz="quarter" idx="69"/>
          </p:nvPr>
        </p:nvSpPr>
        <p:spPr>
          <a:xfrm>
            <a:off x="2387694" y="6438730"/>
            <a:ext cx="2374806" cy="230582"/>
          </a:xfrm>
          <a:noFill/>
        </p:spPr>
        <p:txBody>
          <a:bodyPr anchor="ctr">
            <a:noAutofit/>
          </a:bodyPr>
          <a:lstStyle>
            <a:lvl1pPr marL="0" indent="0" algn="l">
              <a:buNone/>
              <a:defRPr sz="800" baseline="0">
                <a:solidFill>
                  <a:schemeClr val="tx1"/>
                </a:solidFill>
                <a:latin typeface="Segoe UI" panose="020B0502040204020203" pitchFamily="34" charset="0"/>
                <a:cs typeface="Segoe UI" panose="020B0502040204020203" pitchFamily="34" charset="0"/>
              </a:defRPr>
            </a:lvl1pPr>
          </a:lstStyle>
          <a:p>
            <a:pPr lvl="0"/>
            <a:endParaRPr lang="en-US" dirty="0"/>
          </a:p>
        </p:txBody>
      </p:sp>
      <p:sp>
        <p:nvSpPr>
          <p:cNvPr id="181" name="Text Placeholder 3">
            <a:extLst>
              <a:ext uri="{FF2B5EF4-FFF2-40B4-BE49-F238E27FC236}">
                <a16:creationId xmlns:a16="http://schemas.microsoft.com/office/drawing/2014/main" id="{5D5C3CFD-8640-4558-A24C-D441CC7BDEA0}"/>
              </a:ext>
            </a:extLst>
          </p:cNvPr>
          <p:cNvSpPr>
            <a:spLocks noGrp="1"/>
          </p:cNvSpPr>
          <p:nvPr>
            <p:ph type="body" sz="quarter" idx="70"/>
          </p:nvPr>
        </p:nvSpPr>
        <p:spPr>
          <a:xfrm>
            <a:off x="4762500" y="2876549"/>
            <a:ext cx="2374806" cy="219076"/>
          </a:xfrm>
          <a:noFill/>
        </p:spPr>
        <p:txBody>
          <a:bodyPr anchor="ctr">
            <a:noAutofit/>
          </a:bodyPr>
          <a:lstStyle>
            <a:lvl1pPr marL="0" indent="0" algn="l">
              <a:buNone/>
              <a:defRPr sz="800" baseline="0">
                <a:solidFill>
                  <a:schemeClr val="tx1"/>
                </a:solidFill>
                <a:latin typeface="Segoe UI" panose="020B0502040204020203" pitchFamily="34" charset="0"/>
                <a:cs typeface="Segoe UI" panose="020B0502040204020203" pitchFamily="34" charset="0"/>
              </a:defRPr>
            </a:lvl1pPr>
          </a:lstStyle>
          <a:p>
            <a:pPr lvl="0"/>
            <a:endParaRPr lang="en-US" dirty="0"/>
          </a:p>
        </p:txBody>
      </p:sp>
      <p:sp>
        <p:nvSpPr>
          <p:cNvPr id="182" name="Text Placeholder 3">
            <a:extLst>
              <a:ext uri="{FF2B5EF4-FFF2-40B4-BE49-F238E27FC236}">
                <a16:creationId xmlns:a16="http://schemas.microsoft.com/office/drawing/2014/main" id="{C98BB292-2893-4207-BAB9-FE31E1304C39}"/>
              </a:ext>
            </a:extLst>
          </p:cNvPr>
          <p:cNvSpPr>
            <a:spLocks noGrp="1"/>
          </p:cNvSpPr>
          <p:nvPr>
            <p:ph type="body" sz="quarter" idx="71"/>
          </p:nvPr>
        </p:nvSpPr>
        <p:spPr>
          <a:xfrm>
            <a:off x="4762500" y="3117054"/>
            <a:ext cx="2374806" cy="219076"/>
          </a:xfrm>
          <a:noFill/>
        </p:spPr>
        <p:txBody>
          <a:bodyPr anchor="ctr">
            <a:noAutofit/>
          </a:bodyPr>
          <a:lstStyle>
            <a:lvl1pPr marL="0" indent="0" algn="l">
              <a:buNone/>
              <a:defRPr sz="800" baseline="0">
                <a:solidFill>
                  <a:schemeClr val="tx1"/>
                </a:solidFill>
                <a:latin typeface="Segoe UI" panose="020B0502040204020203" pitchFamily="34" charset="0"/>
                <a:cs typeface="Segoe UI" panose="020B0502040204020203" pitchFamily="34" charset="0"/>
              </a:defRPr>
            </a:lvl1pPr>
          </a:lstStyle>
          <a:p>
            <a:pPr lvl="0"/>
            <a:endParaRPr lang="en-US" dirty="0"/>
          </a:p>
        </p:txBody>
      </p:sp>
      <p:sp>
        <p:nvSpPr>
          <p:cNvPr id="183" name="Text Placeholder 3">
            <a:extLst>
              <a:ext uri="{FF2B5EF4-FFF2-40B4-BE49-F238E27FC236}">
                <a16:creationId xmlns:a16="http://schemas.microsoft.com/office/drawing/2014/main" id="{321F2C7C-6CD4-4A3C-A5AA-B1B3130032DE}"/>
              </a:ext>
            </a:extLst>
          </p:cNvPr>
          <p:cNvSpPr>
            <a:spLocks noGrp="1"/>
          </p:cNvSpPr>
          <p:nvPr>
            <p:ph type="body" sz="quarter" idx="72"/>
          </p:nvPr>
        </p:nvSpPr>
        <p:spPr>
          <a:xfrm>
            <a:off x="4762500" y="3357559"/>
            <a:ext cx="2374806" cy="219076"/>
          </a:xfrm>
          <a:noFill/>
        </p:spPr>
        <p:txBody>
          <a:bodyPr anchor="ctr">
            <a:noAutofit/>
          </a:bodyPr>
          <a:lstStyle>
            <a:lvl1pPr marL="0" indent="0" algn="l">
              <a:buNone/>
              <a:defRPr sz="800" baseline="0">
                <a:solidFill>
                  <a:schemeClr val="tx1"/>
                </a:solidFill>
                <a:latin typeface="Segoe UI" panose="020B0502040204020203" pitchFamily="34" charset="0"/>
                <a:cs typeface="Segoe UI" panose="020B0502040204020203" pitchFamily="34" charset="0"/>
              </a:defRPr>
            </a:lvl1pPr>
          </a:lstStyle>
          <a:p>
            <a:pPr lvl="0"/>
            <a:endParaRPr lang="en-US" dirty="0"/>
          </a:p>
        </p:txBody>
      </p:sp>
      <p:sp>
        <p:nvSpPr>
          <p:cNvPr id="184" name="Text Placeholder 3">
            <a:extLst>
              <a:ext uri="{FF2B5EF4-FFF2-40B4-BE49-F238E27FC236}">
                <a16:creationId xmlns:a16="http://schemas.microsoft.com/office/drawing/2014/main" id="{3FC9F496-23A4-4C2D-B966-199CE81A80A2}"/>
              </a:ext>
            </a:extLst>
          </p:cNvPr>
          <p:cNvSpPr>
            <a:spLocks noGrp="1"/>
          </p:cNvSpPr>
          <p:nvPr>
            <p:ph type="body" sz="quarter" idx="73"/>
          </p:nvPr>
        </p:nvSpPr>
        <p:spPr>
          <a:xfrm>
            <a:off x="4762500" y="3598064"/>
            <a:ext cx="2374806" cy="219076"/>
          </a:xfrm>
          <a:noFill/>
        </p:spPr>
        <p:txBody>
          <a:bodyPr anchor="ctr">
            <a:noAutofit/>
          </a:bodyPr>
          <a:lstStyle>
            <a:lvl1pPr marL="0" indent="0" algn="l">
              <a:buNone/>
              <a:defRPr sz="800" baseline="0">
                <a:solidFill>
                  <a:schemeClr val="tx1"/>
                </a:solidFill>
                <a:latin typeface="Segoe UI" panose="020B0502040204020203" pitchFamily="34" charset="0"/>
                <a:cs typeface="Segoe UI" panose="020B0502040204020203" pitchFamily="34" charset="0"/>
              </a:defRPr>
            </a:lvl1pPr>
          </a:lstStyle>
          <a:p>
            <a:pPr lvl="0"/>
            <a:endParaRPr lang="en-US" dirty="0"/>
          </a:p>
        </p:txBody>
      </p:sp>
      <p:sp>
        <p:nvSpPr>
          <p:cNvPr id="185" name="Text Placeholder 3">
            <a:extLst>
              <a:ext uri="{FF2B5EF4-FFF2-40B4-BE49-F238E27FC236}">
                <a16:creationId xmlns:a16="http://schemas.microsoft.com/office/drawing/2014/main" id="{E2243DB7-86D5-4EA8-BE82-61738ACB514B}"/>
              </a:ext>
            </a:extLst>
          </p:cNvPr>
          <p:cNvSpPr>
            <a:spLocks noGrp="1"/>
          </p:cNvSpPr>
          <p:nvPr>
            <p:ph type="body" sz="quarter" idx="74"/>
          </p:nvPr>
        </p:nvSpPr>
        <p:spPr>
          <a:xfrm>
            <a:off x="4762500" y="3817792"/>
            <a:ext cx="2374806" cy="219076"/>
          </a:xfrm>
          <a:noFill/>
        </p:spPr>
        <p:txBody>
          <a:bodyPr anchor="ctr">
            <a:noAutofit/>
          </a:bodyPr>
          <a:lstStyle>
            <a:lvl1pPr marL="0" indent="0" algn="l">
              <a:buNone/>
              <a:defRPr sz="800" baseline="0">
                <a:solidFill>
                  <a:schemeClr val="tx1"/>
                </a:solidFill>
                <a:latin typeface="Segoe UI" panose="020B0502040204020203" pitchFamily="34" charset="0"/>
                <a:cs typeface="Segoe UI" panose="020B0502040204020203" pitchFamily="34" charset="0"/>
              </a:defRPr>
            </a:lvl1pPr>
          </a:lstStyle>
          <a:p>
            <a:pPr lvl="0"/>
            <a:endParaRPr lang="en-US" dirty="0"/>
          </a:p>
        </p:txBody>
      </p:sp>
      <p:sp>
        <p:nvSpPr>
          <p:cNvPr id="186" name="Text Placeholder 3">
            <a:extLst>
              <a:ext uri="{FF2B5EF4-FFF2-40B4-BE49-F238E27FC236}">
                <a16:creationId xmlns:a16="http://schemas.microsoft.com/office/drawing/2014/main" id="{C4EE9E20-CBBC-400D-BA2A-1BC574923C90}"/>
              </a:ext>
            </a:extLst>
          </p:cNvPr>
          <p:cNvSpPr>
            <a:spLocks noGrp="1"/>
          </p:cNvSpPr>
          <p:nvPr>
            <p:ph type="body" sz="quarter" idx="75"/>
          </p:nvPr>
        </p:nvSpPr>
        <p:spPr>
          <a:xfrm>
            <a:off x="4762500" y="4037519"/>
            <a:ext cx="2374806" cy="253493"/>
          </a:xfrm>
          <a:noFill/>
        </p:spPr>
        <p:txBody>
          <a:bodyPr anchor="ctr">
            <a:noAutofit/>
          </a:bodyPr>
          <a:lstStyle>
            <a:lvl1pPr marL="0" indent="0" algn="l">
              <a:buNone/>
              <a:defRPr sz="800" baseline="0">
                <a:solidFill>
                  <a:schemeClr val="tx1"/>
                </a:solidFill>
                <a:latin typeface="Segoe UI" panose="020B0502040204020203" pitchFamily="34" charset="0"/>
                <a:cs typeface="Segoe UI" panose="020B0502040204020203" pitchFamily="34" charset="0"/>
              </a:defRPr>
            </a:lvl1pPr>
          </a:lstStyle>
          <a:p>
            <a:pPr lvl="0"/>
            <a:endParaRPr lang="en-US" dirty="0"/>
          </a:p>
        </p:txBody>
      </p:sp>
      <p:sp>
        <p:nvSpPr>
          <p:cNvPr id="187" name="Text Placeholder 3">
            <a:extLst>
              <a:ext uri="{FF2B5EF4-FFF2-40B4-BE49-F238E27FC236}">
                <a16:creationId xmlns:a16="http://schemas.microsoft.com/office/drawing/2014/main" id="{1E3BDBBE-E31E-4A4E-A0CE-55BFD8E5D0C8}"/>
              </a:ext>
            </a:extLst>
          </p:cNvPr>
          <p:cNvSpPr>
            <a:spLocks noGrp="1"/>
          </p:cNvSpPr>
          <p:nvPr>
            <p:ph type="body" sz="quarter" idx="76"/>
          </p:nvPr>
        </p:nvSpPr>
        <p:spPr>
          <a:xfrm>
            <a:off x="4762500" y="4291012"/>
            <a:ext cx="2374806" cy="219727"/>
          </a:xfrm>
          <a:noFill/>
        </p:spPr>
        <p:txBody>
          <a:bodyPr anchor="ctr">
            <a:noAutofit/>
          </a:bodyPr>
          <a:lstStyle>
            <a:lvl1pPr marL="0" indent="0" algn="l">
              <a:buNone/>
              <a:defRPr sz="800" baseline="0">
                <a:solidFill>
                  <a:schemeClr val="tx1"/>
                </a:solidFill>
                <a:latin typeface="Segoe UI" panose="020B0502040204020203" pitchFamily="34" charset="0"/>
                <a:cs typeface="Segoe UI" panose="020B0502040204020203" pitchFamily="34" charset="0"/>
              </a:defRPr>
            </a:lvl1pPr>
          </a:lstStyle>
          <a:p>
            <a:pPr lvl="0"/>
            <a:endParaRPr lang="en-US" dirty="0"/>
          </a:p>
        </p:txBody>
      </p:sp>
      <p:sp>
        <p:nvSpPr>
          <p:cNvPr id="188" name="Text Placeholder 3">
            <a:extLst>
              <a:ext uri="{FF2B5EF4-FFF2-40B4-BE49-F238E27FC236}">
                <a16:creationId xmlns:a16="http://schemas.microsoft.com/office/drawing/2014/main" id="{EBD99FB4-4DF6-4739-AD80-44CA3E7C39E7}"/>
              </a:ext>
            </a:extLst>
          </p:cNvPr>
          <p:cNvSpPr>
            <a:spLocks noGrp="1"/>
          </p:cNvSpPr>
          <p:nvPr>
            <p:ph type="body" sz="quarter" idx="77"/>
          </p:nvPr>
        </p:nvSpPr>
        <p:spPr>
          <a:xfrm>
            <a:off x="4762500" y="4544505"/>
            <a:ext cx="2374806" cy="219727"/>
          </a:xfrm>
          <a:noFill/>
        </p:spPr>
        <p:txBody>
          <a:bodyPr anchor="ctr">
            <a:noAutofit/>
          </a:bodyPr>
          <a:lstStyle>
            <a:lvl1pPr marL="0" indent="0" algn="l">
              <a:buNone/>
              <a:defRPr sz="800" baseline="0">
                <a:solidFill>
                  <a:schemeClr val="tx1"/>
                </a:solidFill>
                <a:latin typeface="Segoe UI" panose="020B0502040204020203" pitchFamily="34" charset="0"/>
                <a:cs typeface="Segoe UI" panose="020B0502040204020203" pitchFamily="34" charset="0"/>
              </a:defRPr>
            </a:lvl1pPr>
          </a:lstStyle>
          <a:p>
            <a:pPr lvl="0"/>
            <a:endParaRPr lang="en-US" dirty="0"/>
          </a:p>
        </p:txBody>
      </p:sp>
      <p:sp>
        <p:nvSpPr>
          <p:cNvPr id="189" name="Text Placeholder 3">
            <a:extLst>
              <a:ext uri="{FF2B5EF4-FFF2-40B4-BE49-F238E27FC236}">
                <a16:creationId xmlns:a16="http://schemas.microsoft.com/office/drawing/2014/main" id="{98099666-9B47-454F-9AD1-ABB05FB0DCC2}"/>
              </a:ext>
            </a:extLst>
          </p:cNvPr>
          <p:cNvSpPr>
            <a:spLocks noGrp="1"/>
          </p:cNvSpPr>
          <p:nvPr>
            <p:ph type="body" sz="quarter" idx="78"/>
          </p:nvPr>
        </p:nvSpPr>
        <p:spPr>
          <a:xfrm>
            <a:off x="4762500" y="4797998"/>
            <a:ext cx="2374806" cy="205665"/>
          </a:xfrm>
          <a:noFill/>
        </p:spPr>
        <p:txBody>
          <a:bodyPr anchor="ctr">
            <a:noAutofit/>
          </a:bodyPr>
          <a:lstStyle>
            <a:lvl1pPr marL="0" indent="0" algn="l">
              <a:buNone/>
              <a:defRPr sz="800" baseline="0">
                <a:solidFill>
                  <a:schemeClr val="tx1"/>
                </a:solidFill>
                <a:latin typeface="Segoe UI" panose="020B0502040204020203" pitchFamily="34" charset="0"/>
                <a:cs typeface="Segoe UI" panose="020B0502040204020203" pitchFamily="34" charset="0"/>
              </a:defRPr>
            </a:lvl1pPr>
          </a:lstStyle>
          <a:p>
            <a:pPr lvl="0"/>
            <a:endParaRPr lang="en-US" dirty="0"/>
          </a:p>
        </p:txBody>
      </p:sp>
      <p:sp>
        <p:nvSpPr>
          <p:cNvPr id="190" name="Text Placeholder 3">
            <a:extLst>
              <a:ext uri="{FF2B5EF4-FFF2-40B4-BE49-F238E27FC236}">
                <a16:creationId xmlns:a16="http://schemas.microsoft.com/office/drawing/2014/main" id="{C1DE3B92-A263-4049-939D-2ABA3833B995}"/>
              </a:ext>
            </a:extLst>
          </p:cNvPr>
          <p:cNvSpPr>
            <a:spLocks noGrp="1"/>
          </p:cNvSpPr>
          <p:nvPr>
            <p:ph type="body" sz="quarter" idx="79"/>
          </p:nvPr>
        </p:nvSpPr>
        <p:spPr>
          <a:xfrm>
            <a:off x="4762500" y="5018150"/>
            <a:ext cx="2374806" cy="205665"/>
          </a:xfrm>
          <a:noFill/>
        </p:spPr>
        <p:txBody>
          <a:bodyPr anchor="ctr">
            <a:noAutofit/>
          </a:bodyPr>
          <a:lstStyle>
            <a:lvl1pPr marL="0" indent="0" algn="l">
              <a:buNone/>
              <a:defRPr sz="800" baseline="0">
                <a:solidFill>
                  <a:schemeClr val="tx1"/>
                </a:solidFill>
                <a:latin typeface="Segoe UI" panose="020B0502040204020203" pitchFamily="34" charset="0"/>
                <a:cs typeface="Segoe UI" panose="020B0502040204020203" pitchFamily="34" charset="0"/>
              </a:defRPr>
            </a:lvl1pPr>
          </a:lstStyle>
          <a:p>
            <a:pPr lvl="0"/>
            <a:endParaRPr lang="en-US" dirty="0"/>
          </a:p>
        </p:txBody>
      </p:sp>
      <p:sp>
        <p:nvSpPr>
          <p:cNvPr id="191" name="Text Placeholder 3">
            <a:extLst>
              <a:ext uri="{FF2B5EF4-FFF2-40B4-BE49-F238E27FC236}">
                <a16:creationId xmlns:a16="http://schemas.microsoft.com/office/drawing/2014/main" id="{82990C05-CE80-433E-B8B1-30C6C002A56D}"/>
              </a:ext>
            </a:extLst>
          </p:cNvPr>
          <p:cNvSpPr>
            <a:spLocks noGrp="1"/>
          </p:cNvSpPr>
          <p:nvPr>
            <p:ph type="body" sz="quarter" idx="80"/>
          </p:nvPr>
        </p:nvSpPr>
        <p:spPr>
          <a:xfrm>
            <a:off x="4762500" y="5238302"/>
            <a:ext cx="2374806" cy="205665"/>
          </a:xfrm>
          <a:noFill/>
        </p:spPr>
        <p:txBody>
          <a:bodyPr anchor="ctr">
            <a:noAutofit/>
          </a:bodyPr>
          <a:lstStyle>
            <a:lvl1pPr marL="0" indent="0" algn="l">
              <a:buNone/>
              <a:defRPr sz="800" baseline="0">
                <a:solidFill>
                  <a:schemeClr val="tx1"/>
                </a:solidFill>
                <a:latin typeface="Segoe UI" panose="020B0502040204020203" pitchFamily="34" charset="0"/>
                <a:cs typeface="Segoe UI" panose="020B0502040204020203" pitchFamily="34" charset="0"/>
              </a:defRPr>
            </a:lvl1pPr>
          </a:lstStyle>
          <a:p>
            <a:pPr lvl="0"/>
            <a:endParaRPr lang="en-US" dirty="0"/>
          </a:p>
        </p:txBody>
      </p:sp>
      <p:sp>
        <p:nvSpPr>
          <p:cNvPr id="192" name="Text Placeholder 3">
            <a:extLst>
              <a:ext uri="{FF2B5EF4-FFF2-40B4-BE49-F238E27FC236}">
                <a16:creationId xmlns:a16="http://schemas.microsoft.com/office/drawing/2014/main" id="{49DAF8B0-B167-42AF-AA4E-D7F1DFDFE503}"/>
              </a:ext>
            </a:extLst>
          </p:cNvPr>
          <p:cNvSpPr>
            <a:spLocks noGrp="1"/>
          </p:cNvSpPr>
          <p:nvPr>
            <p:ph type="body" sz="quarter" idx="81"/>
          </p:nvPr>
        </p:nvSpPr>
        <p:spPr>
          <a:xfrm>
            <a:off x="4762500" y="5458454"/>
            <a:ext cx="2374806" cy="230582"/>
          </a:xfrm>
          <a:noFill/>
        </p:spPr>
        <p:txBody>
          <a:bodyPr anchor="ctr">
            <a:noAutofit/>
          </a:bodyPr>
          <a:lstStyle>
            <a:lvl1pPr marL="0" indent="0" algn="l">
              <a:buNone/>
              <a:defRPr sz="800" baseline="0">
                <a:solidFill>
                  <a:schemeClr val="tx1"/>
                </a:solidFill>
                <a:latin typeface="Segoe UI" panose="020B0502040204020203" pitchFamily="34" charset="0"/>
                <a:cs typeface="Segoe UI" panose="020B0502040204020203" pitchFamily="34" charset="0"/>
              </a:defRPr>
            </a:lvl1pPr>
          </a:lstStyle>
          <a:p>
            <a:pPr lvl="0"/>
            <a:endParaRPr lang="en-US" dirty="0"/>
          </a:p>
        </p:txBody>
      </p:sp>
      <p:sp>
        <p:nvSpPr>
          <p:cNvPr id="193" name="Text Placeholder 3">
            <a:extLst>
              <a:ext uri="{FF2B5EF4-FFF2-40B4-BE49-F238E27FC236}">
                <a16:creationId xmlns:a16="http://schemas.microsoft.com/office/drawing/2014/main" id="{7E1FF650-2D4D-4E1A-8A77-14216B62E12A}"/>
              </a:ext>
            </a:extLst>
          </p:cNvPr>
          <p:cNvSpPr>
            <a:spLocks noGrp="1"/>
          </p:cNvSpPr>
          <p:nvPr>
            <p:ph type="body" sz="quarter" idx="82"/>
          </p:nvPr>
        </p:nvSpPr>
        <p:spPr>
          <a:xfrm>
            <a:off x="4762500" y="5703523"/>
            <a:ext cx="2374806" cy="230582"/>
          </a:xfrm>
          <a:noFill/>
        </p:spPr>
        <p:txBody>
          <a:bodyPr anchor="ctr">
            <a:noAutofit/>
          </a:bodyPr>
          <a:lstStyle>
            <a:lvl1pPr marL="0" indent="0" algn="l">
              <a:buNone/>
              <a:defRPr sz="800" baseline="0">
                <a:solidFill>
                  <a:schemeClr val="tx1"/>
                </a:solidFill>
                <a:latin typeface="Segoe UI" panose="020B0502040204020203" pitchFamily="34" charset="0"/>
                <a:cs typeface="Segoe UI" panose="020B0502040204020203" pitchFamily="34" charset="0"/>
              </a:defRPr>
            </a:lvl1pPr>
          </a:lstStyle>
          <a:p>
            <a:pPr lvl="0"/>
            <a:endParaRPr lang="en-US" dirty="0"/>
          </a:p>
        </p:txBody>
      </p:sp>
      <p:sp>
        <p:nvSpPr>
          <p:cNvPr id="194" name="Text Placeholder 3">
            <a:extLst>
              <a:ext uri="{FF2B5EF4-FFF2-40B4-BE49-F238E27FC236}">
                <a16:creationId xmlns:a16="http://schemas.microsoft.com/office/drawing/2014/main" id="{4B99FD46-EE66-4E0D-9607-7928DD96F7EE}"/>
              </a:ext>
            </a:extLst>
          </p:cNvPr>
          <p:cNvSpPr>
            <a:spLocks noGrp="1"/>
          </p:cNvSpPr>
          <p:nvPr>
            <p:ph type="body" sz="quarter" idx="83"/>
          </p:nvPr>
        </p:nvSpPr>
        <p:spPr>
          <a:xfrm>
            <a:off x="4762500" y="5948592"/>
            <a:ext cx="2374806" cy="230582"/>
          </a:xfrm>
          <a:noFill/>
        </p:spPr>
        <p:txBody>
          <a:bodyPr anchor="ctr">
            <a:noAutofit/>
          </a:bodyPr>
          <a:lstStyle>
            <a:lvl1pPr marL="0" indent="0" algn="l">
              <a:buNone/>
              <a:defRPr sz="800" baseline="0">
                <a:solidFill>
                  <a:schemeClr val="tx1"/>
                </a:solidFill>
                <a:latin typeface="Segoe UI" panose="020B0502040204020203" pitchFamily="34" charset="0"/>
                <a:cs typeface="Segoe UI" panose="020B0502040204020203" pitchFamily="34" charset="0"/>
              </a:defRPr>
            </a:lvl1pPr>
          </a:lstStyle>
          <a:p>
            <a:pPr lvl="0"/>
            <a:endParaRPr lang="en-US" dirty="0"/>
          </a:p>
        </p:txBody>
      </p:sp>
      <p:sp>
        <p:nvSpPr>
          <p:cNvPr id="195" name="Text Placeholder 3">
            <a:extLst>
              <a:ext uri="{FF2B5EF4-FFF2-40B4-BE49-F238E27FC236}">
                <a16:creationId xmlns:a16="http://schemas.microsoft.com/office/drawing/2014/main" id="{12322DFF-27B4-48E4-B554-4B2B1DE4E40A}"/>
              </a:ext>
            </a:extLst>
          </p:cNvPr>
          <p:cNvSpPr>
            <a:spLocks noGrp="1"/>
          </p:cNvSpPr>
          <p:nvPr>
            <p:ph type="body" sz="quarter" idx="84"/>
          </p:nvPr>
        </p:nvSpPr>
        <p:spPr>
          <a:xfrm>
            <a:off x="4762500" y="6193661"/>
            <a:ext cx="2374806" cy="230582"/>
          </a:xfrm>
          <a:noFill/>
        </p:spPr>
        <p:txBody>
          <a:bodyPr anchor="ctr">
            <a:noAutofit/>
          </a:bodyPr>
          <a:lstStyle>
            <a:lvl1pPr marL="0" indent="0" algn="l">
              <a:buNone/>
              <a:defRPr sz="800" baseline="0">
                <a:solidFill>
                  <a:schemeClr val="tx1"/>
                </a:solidFill>
                <a:latin typeface="Segoe UI" panose="020B0502040204020203" pitchFamily="34" charset="0"/>
                <a:cs typeface="Segoe UI" panose="020B0502040204020203" pitchFamily="34" charset="0"/>
              </a:defRPr>
            </a:lvl1pPr>
          </a:lstStyle>
          <a:p>
            <a:pPr lvl="0"/>
            <a:endParaRPr lang="en-US" dirty="0"/>
          </a:p>
        </p:txBody>
      </p:sp>
      <p:sp>
        <p:nvSpPr>
          <p:cNvPr id="196" name="Text Placeholder 3">
            <a:extLst>
              <a:ext uri="{FF2B5EF4-FFF2-40B4-BE49-F238E27FC236}">
                <a16:creationId xmlns:a16="http://schemas.microsoft.com/office/drawing/2014/main" id="{BD23C8C0-0C96-40AB-A94F-2594BD41AF4E}"/>
              </a:ext>
            </a:extLst>
          </p:cNvPr>
          <p:cNvSpPr>
            <a:spLocks noGrp="1"/>
          </p:cNvSpPr>
          <p:nvPr>
            <p:ph type="body" sz="quarter" idx="85"/>
          </p:nvPr>
        </p:nvSpPr>
        <p:spPr>
          <a:xfrm>
            <a:off x="4762500" y="6438730"/>
            <a:ext cx="2374806" cy="230582"/>
          </a:xfrm>
          <a:noFill/>
        </p:spPr>
        <p:txBody>
          <a:bodyPr anchor="ctr">
            <a:noAutofit/>
          </a:bodyPr>
          <a:lstStyle>
            <a:lvl1pPr marL="0" indent="0" algn="l">
              <a:buNone/>
              <a:defRPr sz="800" baseline="0">
                <a:solidFill>
                  <a:schemeClr val="tx1"/>
                </a:solidFill>
                <a:latin typeface="Segoe UI" panose="020B0502040204020203" pitchFamily="34" charset="0"/>
                <a:cs typeface="Segoe UI" panose="020B0502040204020203" pitchFamily="34" charset="0"/>
              </a:defRPr>
            </a:lvl1pPr>
          </a:lstStyle>
          <a:p>
            <a:pPr lvl="0"/>
            <a:endParaRPr lang="en-US" dirty="0"/>
          </a:p>
        </p:txBody>
      </p:sp>
      <p:sp>
        <p:nvSpPr>
          <p:cNvPr id="197" name="Text Placeholder 3">
            <a:extLst>
              <a:ext uri="{FF2B5EF4-FFF2-40B4-BE49-F238E27FC236}">
                <a16:creationId xmlns:a16="http://schemas.microsoft.com/office/drawing/2014/main" id="{CA4BC3B1-E9F9-471D-8444-3D71EF32758E}"/>
              </a:ext>
            </a:extLst>
          </p:cNvPr>
          <p:cNvSpPr>
            <a:spLocks noGrp="1"/>
          </p:cNvSpPr>
          <p:nvPr>
            <p:ph type="body" sz="quarter" idx="86"/>
          </p:nvPr>
        </p:nvSpPr>
        <p:spPr>
          <a:xfrm>
            <a:off x="7151595" y="2876549"/>
            <a:ext cx="2374806" cy="219076"/>
          </a:xfrm>
          <a:noFill/>
        </p:spPr>
        <p:txBody>
          <a:bodyPr anchor="ctr">
            <a:noAutofit/>
          </a:bodyPr>
          <a:lstStyle>
            <a:lvl1pPr marL="0" indent="0" algn="l">
              <a:buNone/>
              <a:defRPr sz="800" baseline="0">
                <a:solidFill>
                  <a:schemeClr val="tx1"/>
                </a:solidFill>
                <a:latin typeface="Segoe UI" panose="020B0502040204020203" pitchFamily="34" charset="0"/>
                <a:cs typeface="Segoe UI" panose="020B0502040204020203" pitchFamily="34" charset="0"/>
              </a:defRPr>
            </a:lvl1pPr>
          </a:lstStyle>
          <a:p>
            <a:pPr lvl="0"/>
            <a:endParaRPr lang="en-US" dirty="0"/>
          </a:p>
        </p:txBody>
      </p:sp>
      <p:sp>
        <p:nvSpPr>
          <p:cNvPr id="198" name="Text Placeholder 3">
            <a:extLst>
              <a:ext uri="{FF2B5EF4-FFF2-40B4-BE49-F238E27FC236}">
                <a16:creationId xmlns:a16="http://schemas.microsoft.com/office/drawing/2014/main" id="{4AE09F8A-8B90-41F2-9DF0-B8C0532DD540}"/>
              </a:ext>
            </a:extLst>
          </p:cNvPr>
          <p:cNvSpPr>
            <a:spLocks noGrp="1"/>
          </p:cNvSpPr>
          <p:nvPr>
            <p:ph type="body" sz="quarter" idx="87"/>
          </p:nvPr>
        </p:nvSpPr>
        <p:spPr>
          <a:xfrm>
            <a:off x="7151595" y="3117054"/>
            <a:ext cx="2374806" cy="219076"/>
          </a:xfrm>
          <a:noFill/>
        </p:spPr>
        <p:txBody>
          <a:bodyPr anchor="ctr">
            <a:noAutofit/>
          </a:bodyPr>
          <a:lstStyle>
            <a:lvl1pPr marL="0" indent="0" algn="l">
              <a:buNone/>
              <a:defRPr sz="800" baseline="0">
                <a:solidFill>
                  <a:schemeClr val="tx1"/>
                </a:solidFill>
                <a:latin typeface="Segoe UI" panose="020B0502040204020203" pitchFamily="34" charset="0"/>
                <a:cs typeface="Segoe UI" panose="020B0502040204020203" pitchFamily="34" charset="0"/>
              </a:defRPr>
            </a:lvl1pPr>
          </a:lstStyle>
          <a:p>
            <a:pPr lvl="0"/>
            <a:endParaRPr lang="en-US" dirty="0"/>
          </a:p>
        </p:txBody>
      </p:sp>
      <p:sp>
        <p:nvSpPr>
          <p:cNvPr id="199" name="Text Placeholder 3">
            <a:extLst>
              <a:ext uri="{FF2B5EF4-FFF2-40B4-BE49-F238E27FC236}">
                <a16:creationId xmlns:a16="http://schemas.microsoft.com/office/drawing/2014/main" id="{B3EF3A1D-F310-4AA1-B5E5-6CB6D2A291EF}"/>
              </a:ext>
            </a:extLst>
          </p:cNvPr>
          <p:cNvSpPr>
            <a:spLocks noGrp="1"/>
          </p:cNvSpPr>
          <p:nvPr>
            <p:ph type="body" sz="quarter" idx="88"/>
          </p:nvPr>
        </p:nvSpPr>
        <p:spPr>
          <a:xfrm>
            <a:off x="7151595" y="3357559"/>
            <a:ext cx="2374806" cy="219076"/>
          </a:xfrm>
          <a:noFill/>
        </p:spPr>
        <p:txBody>
          <a:bodyPr anchor="ctr">
            <a:noAutofit/>
          </a:bodyPr>
          <a:lstStyle>
            <a:lvl1pPr marL="0" indent="0" algn="l">
              <a:buNone/>
              <a:defRPr sz="800" baseline="0">
                <a:solidFill>
                  <a:schemeClr val="tx1"/>
                </a:solidFill>
                <a:latin typeface="Segoe UI" panose="020B0502040204020203" pitchFamily="34" charset="0"/>
                <a:cs typeface="Segoe UI" panose="020B0502040204020203" pitchFamily="34" charset="0"/>
              </a:defRPr>
            </a:lvl1pPr>
          </a:lstStyle>
          <a:p>
            <a:pPr lvl="0"/>
            <a:endParaRPr lang="en-US" dirty="0"/>
          </a:p>
        </p:txBody>
      </p:sp>
      <p:sp>
        <p:nvSpPr>
          <p:cNvPr id="200" name="Text Placeholder 3">
            <a:extLst>
              <a:ext uri="{FF2B5EF4-FFF2-40B4-BE49-F238E27FC236}">
                <a16:creationId xmlns:a16="http://schemas.microsoft.com/office/drawing/2014/main" id="{FA605EC1-4AA2-4FAA-8B05-973AF85C4947}"/>
              </a:ext>
            </a:extLst>
          </p:cNvPr>
          <p:cNvSpPr>
            <a:spLocks noGrp="1"/>
          </p:cNvSpPr>
          <p:nvPr>
            <p:ph type="body" sz="quarter" idx="89"/>
          </p:nvPr>
        </p:nvSpPr>
        <p:spPr>
          <a:xfrm>
            <a:off x="7151595" y="3598064"/>
            <a:ext cx="2374806" cy="219076"/>
          </a:xfrm>
          <a:noFill/>
        </p:spPr>
        <p:txBody>
          <a:bodyPr anchor="ctr">
            <a:noAutofit/>
          </a:bodyPr>
          <a:lstStyle>
            <a:lvl1pPr marL="0" indent="0" algn="l">
              <a:buNone/>
              <a:defRPr sz="800" baseline="0">
                <a:solidFill>
                  <a:schemeClr val="tx1"/>
                </a:solidFill>
                <a:latin typeface="Segoe UI" panose="020B0502040204020203" pitchFamily="34" charset="0"/>
                <a:cs typeface="Segoe UI" panose="020B0502040204020203" pitchFamily="34" charset="0"/>
              </a:defRPr>
            </a:lvl1pPr>
          </a:lstStyle>
          <a:p>
            <a:pPr lvl="0"/>
            <a:endParaRPr lang="en-US" dirty="0"/>
          </a:p>
        </p:txBody>
      </p:sp>
      <p:sp>
        <p:nvSpPr>
          <p:cNvPr id="201" name="Text Placeholder 3">
            <a:extLst>
              <a:ext uri="{FF2B5EF4-FFF2-40B4-BE49-F238E27FC236}">
                <a16:creationId xmlns:a16="http://schemas.microsoft.com/office/drawing/2014/main" id="{337D0F85-5679-4E6B-8352-532432B3F3C6}"/>
              </a:ext>
            </a:extLst>
          </p:cNvPr>
          <p:cNvSpPr>
            <a:spLocks noGrp="1"/>
          </p:cNvSpPr>
          <p:nvPr>
            <p:ph type="body" sz="quarter" idx="90"/>
          </p:nvPr>
        </p:nvSpPr>
        <p:spPr>
          <a:xfrm>
            <a:off x="7151595" y="3817792"/>
            <a:ext cx="2374806" cy="219076"/>
          </a:xfrm>
          <a:noFill/>
        </p:spPr>
        <p:txBody>
          <a:bodyPr anchor="ctr">
            <a:noAutofit/>
          </a:bodyPr>
          <a:lstStyle>
            <a:lvl1pPr marL="0" indent="0" algn="l">
              <a:buNone/>
              <a:defRPr sz="800" baseline="0">
                <a:solidFill>
                  <a:schemeClr val="tx1"/>
                </a:solidFill>
                <a:latin typeface="Segoe UI" panose="020B0502040204020203" pitchFamily="34" charset="0"/>
                <a:cs typeface="Segoe UI" panose="020B0502040204020203" pitchFamily="34" charset="0"/>
              </a:defRPr>
            </a:lvl1pPr>
          </a:lstStyle>
          <a:p>
            <a:pPr lvl="0"/>
            <a:endParaRPr lang="en-US" dirty="0"/>
          </a:p>
        </p:txBody>
      </p:sp>
      <p:sp>
        <p:nvSpPr>
          <p:cNvPr id="202" name="Text Placeholder 3">
            <a:extLst>
              <a:ext uri="{FF2B5EF4-FFF2-40B4-BE49-F238E27FC236}">
                <a16:creationId xmlns:a16="http://schemas.microsoft.com/office/drawing/2014/main" id="{733777A4-0FE3-4A3E-BE05-4E52CEE3B948}"/>
              </a:ext>
            </a:extLst>
          </p:cNvPr>
          <p:cNvSpPr>
            <a:spLocks noGrp="1"/>
          </p:cNvSpPr>
          <p:nvPr>
            <p:ph type="body" sz="quarter" idx="91"/>
          </p:nvPr>
        </p:nvSpPr>
        <p:spPr>
          <a:xfrm>
            <a:off x="7151595" y="4037519"/>
            <a:ext cx="2374806" cy="253493"/>
          </a:xfrm>
          <a:noFill/>
        </p:spPr>
        <p:txBody>
          <a:bodyPr anchor="ctr">
            <a:noAutofit/>
          </a:bodyPr>
          <a:lstStyle>
            <a:lvl1pPr marL="0" indent="0" algn="l">
              <a:buNone/>
              <a:defRPr sz="800" baseline="0">
                <a:solidFill>
                  <a:schemeClr val="tx1"/>
                </a:solidFill>
                <a:latin typeface="Segoe UI" panose="020B0502040204020203" pitchFamily="34" charset="0"/>
                <a:cs typeface="Segoe UI" panose="020B0502040204020203" pitchFamily="34" charset="0"/>
              </a:defRPr>
            </a:lvl1pPr>
          </a:lstStyle>
          <a:p>
            <a:pPr lvl="0"/>
            <a:endParaRPr lang="en-US" dirty="0"/>
          </a:p>
        </p:txBody>
      </p:sp>
      <p:sp>
        <p:nvSpPr>
          <p:cNvPr id="203" name="Text Placeholder 3">
            <a:extLst>
              <a:ext uri="{FF2B5EF4-FFF2-40B4-BE49-F238E27FC236}">
                <a16:creationId xmlns:a16="http://schemas.microsoft.com/office/drawing/2014/main" id="{B612A011-CFC4-41D1-B08B-BC1A118D795F}"/>
              </a:ext>
            </a:extLst>
          </p:cNvPr>
          <p:cNvSpPr>
            <a:spLocks noGrp="1"/>
          </p:cNvSpPr>
          <p:nvPr>
            <p:ph type="body" sz="quarter" idx="92"/>
          </p:nvPr>
        </p:nvSpPr>
        <p:spPr>
          <a:xfrm>
            <a:off x="7151595" y="4291012"/>
            <a:ext cx="2374806" cy="219727"/>
          </a:xfrm>
          <a:noFill/>
        </p:spPr>
        <p:txBody>
          <a:bodyPr anchor="ctr">
            <a:noAutofit/>
          </a:bodyPr>
          <a:lstStyle>
            <a:lvl1pPr marL="0" indent="0" algn="l">
              <a:buNone/>
              <a:defRPr sz="800" baseline="0">
                <a:solidFill>
                  <a:schemeClr val="tx1"/>
                </a:solidFill>
                <a:latin typeface="Segoe UI" panose="020B0502040204020203" pitchFamily="34" charset="0"/>
                <a:cs typeface="Segoe UI" panose="020B0502040204020203" pitchFamily="34" charset="0"/>
              </a:defRPr>
            </a:lvl1pPr>
          </a:lstStyle>
          <a:p>
            <a:pPr lvl="0"/>
            <a:endParaRPr lang="en-US" dirty="0"/>
          </a:p>
        </p:txBody>
      </p:sp>
      <p:sp>
        <p:nvSpPr>
          <p:cNvPr id="204" name="Text Placeholder 3">
            <a:extLst>
              <a:ext uri="{FF2B5EF4-FFF2-40B4-BE49-F238E27FC236}">
                <a16:creationId xmlns:a16="http://schemas.microsoft.com/office/drawing/2014/main" id="{AA29ADFD-D2AD-4123-AC66-69FBCDAFD88A}"/>
              </a:ext>
            </a:extLst>
          </p:cNvPr>
          <p:cNvSpPr>
            <a:spLocks noGrp="1"/>
          </p:cNvSpPr>
          <p:nvPr>
            <p:ph type="body" sz="quarter" idx="93"/>
          </p:nvPr>
        </p:nvSpPr>
        <p:spPr>
          <a:xfrm>
            <a:off x="7151595" y="4544505"/>
            <a:ext cx="2374806" cy="219727"/>
          </a:xfrm>
          <a:noFill/>
        </p:spPr>
        <p:txBody>
          <a:bodyPr anchor="ctr">
            <a:noAutofit/>
          </a:bodyPr>
          <a:lstStyle>
            <a:lvl1pPr marL="0" indent="0" algn="l">
              <a:buNone/>
              <a:defRPr sz="800" baseline="0">
                <a:solidFill>
                  <a:schemeClr val="tx1"/>
                </a:solidFill>
                <a:latin typeface="Segoe UI" panose="020B0502040204020203" pitchFamily="34" charset="0"/>
                <a:cs typeface="Segoe UI" panose="020B0502040204020203" pitchFamily="34" charset="0"/>
              </a:defRPr>
            </a:lvl1pPr>
          </a:lstStyle>
          <a:p>
            <a:pPr lvl="0"/>
            <a:endParaRPr lang="en-US" dirty="0"/>
          </a:p>
        </p:txBody>
      </p:sp>
      <p:sp>
        <p:nvSpPr>
          <p:cNvPr id="205" name="Text Placeholder 3">
            <a:extLst>
              <a:ext uri="{FF2B5EF4-FFF2-40B4-BE49-F238E27FC236}">
                <a16:creationId xmlns:a16="http://schemas.microsoft.com/office/drawing/2014/main" id="{3BB174AD-58C3-4F76-AFBF-BC0B4D0E9469}"/>
              </a:ext>
            </a:extLst>
          </p:cNvPr>
          <p:cNvSpPr>
            <a:spLocks noGrp="1"/>
          </p:cNvSpPr>
          <p:nvPr>
            <p:ph type="body" sz="quarter" idx="94"/>
          </p:nvPr>
        </p:nvSpPr>
        <p:spPr>
          <a:xfrm>
            <a:off x="7151595" y="4797998"/>
            <a:ext cx="2374806" cy="205665"/>
          </a:xfrm>
          <a:noFill/>
        </p:spPr>
        <p:txBody>
          <a:bodyPr anchor="ctr">
            <a:noAutofit/>
          </a:bodyPr>
          <a:lstStyle>
            <a:lvl1pPr marL="0" indent="0" algn="l">
              <a:buNone/>
              <a:defRPr sz="800" baseline="0">
                <a:solidFill>
                  <a:schemeClr val="tx1"/>
                </a:solidFill>
                <a:latin typeface="Segoe UI" panose="020B0502040204020203" pitchFamily="34" charset="0"/>
                <a:cs typeface="Segoe UI" panose="020B0502040204020203" pitchFamily="34" charset="0"/>
              </a:defRPr>
            </a:lvl1pPr>
          </a:lstStyle>
          <a:p>
            <a:pPr lvl="0"/>
            <a:endParaRPr lang="en-US" dirty="0"/>
          </a:p>
        </p:txBody>
      </p:sp>
      <p:sp>
        <p:nvSpPr>
          <p:cNvPr id="206" name="Text Placeholder 3">
            <a:extLst>
              <a:ext uri="{FF2B5EF4-FFF2-40B4-BE49-F238E27FC236}">
                <a16:creationId xmlns:a16="http://schemas.microsoft.com/office/drawing/2014/main" id="{B7F3E102-DCCA-4E72-819C-EB5A03FF5ECB}"/>
              </a:ext>
            </a:extLst>
          </p:cNvPr>
          <p:cNvSpPr>
            <a:spLocks noGrp="1"/>
          </p:cNvSpPr>
          <p:nvPr>
            <p:ph type="body" sz="quarter" idx="95"/>
          </p:nvPr>
        </p:nvSpPr>
        <p:spPr>
          <a:xfrm>
            <a:off x="7151595" y="5018150"/>
            <a:ext cx="2374806" cy="205665"/>
          </a:xfrm>
          <a:noFill/>
        </p:spPr>
        <p:txBody>
          <a:bodyPr anchor="ctr">
            <a:noAutofit/>
          </a:bodyPr>
          <a:lstStyle>
            <a:lvl1pPr marL="0" indent="0" algn="l">
              <a:buNone/>
              <a:defRPr sz="800" baseline="0">
                <a:solidFill>
                  <a:schemeClr val="tx1"/>
                </a:solidFill>
                <a:latin typeface="Segoe UI" panose="020B0502040204020203" pitchFamily="34" charset="0"/>
                <a:cs typeface="Segoe UI" panose="020B0502040204020203" pitchFamily="34" charset="0"/>
              </a:defRPr>
            </a:lvl1pPr>
          </a:lstStyle>
          <a:p>
            <a:pPr lvl="0"/>
            <a:endParaRPr lang="en-US" dirty="0"/>
          </a:p>
        </p:txBody>
      </p:sp>
      <p:sp>
        <p:nvSpPr>
          <p:cNvPr id="207" name="Text Placeholder 3">
            <a:extLst>
              <a:ext uri="{FF2B5EF4-FFF2-40B4-BE49-F238E27FC236}">
                <a16:creationId xmlns:a16="http://schemas.microsoft.com/office/drawing/2014/main" id="{89852749-8D27-48F9-B26E-ED278B90304E}"/>
              </a:ext>
            </a:extLst>
          </p:cNvPr>
          <p:cNvSpPr>
            <a:spLocks noGrp="1"/>
          </p:cNvSpPr>
          <p:nvPr>
            <p:ph type="body" sz="quarter" idx="96"/>
          </p:nvPr>
        </p:nvSpPr>
        <p:spPr>
          <a:xfrm>
            <a:off x="7151595" y="5238302"/>
            <a:ext cx="2374806" cy="205665"/>
          </a:xfrm>
          <a:noFill/>
        </p:spPr>
        <p:txBody>
          <a:bodyPr anchor="ctr">
            <a:noAutofit/>
          </a:bodyPr>
          <a:lstStyle>
            <a:lvl1pPr marL="0" indent="0" algn="l">
              <a:buNone/>
              <a:defRPr sz="800" baseline="0">
                <a:solidFill>
                  <a:schemeClr val="tx1"/>
                </a:solidFill>
                <a:latin typeface="Segoe UI" panose="020B0502040204020203" pitchFamily="34" charset="0"/>
                <a:cs typeface="Segoe UI" panose="020B0502040204020203" pitchFamily="34" charset="0"/>
              </a:defRPr>
            </a:lvl1pPr>
          </a:lstStyle>
          <a:p>
            <a:pPr lvl="0"/>
            <a:endParaRPr lang="en-US" dirty="0"/>
          </a:p>
        </p:txBody>
      </p:sp>
      <p:sp>
        <p:nvSpPr>
          <p:cNvPr id="208" name="Text Placeholder 3">
            <a:extLst>
              <a:ext uri="{FF2B5EF4-FFF2-40B4-BE49-F238E27FC236}">
                <a16:creationId xmlns:a16="http://schemas.microsoft.com/office/drawing/2014/main" id="{15DD8DD4-021C-4EAD-9988-9F751500E322}"/>
              </a:ext>
            </a:extLst>
          </p:cNvPr>
          <p:cNvSpPr>
            <a:spLocks noGrp="1"/>
          </p:cNvSpPr>
          <p:nvPr>
            <p:ph type="body" sz="quarter" idx="97"/>
          </p:nvPr>
        </p:nvSpPr>
        <p:spPr>
          <a:xfrm>
            <a:off x="7151595" y="5458454"/>
            <a:ext cx="2374806" cy="230582"/>
          </a:xfrm>
          <a:noFill/>
        </p:spPr>
        <p:txBody>
          <a:bodyPr anchor="ctr">
            <a:noAutofit/>
          </a:bodyPr>
          <a:lstStyle>
            <a:lvl1pPr marL="0" indent="0" algn="l">
              <a:buNone/>
              <a:defRPr sz="800" baseline="0">
                <a:solidFill>
                  <a:schemeClr val="tx1"/>
                </a:solidFill>
                <a:latin typeface="Segoe UI" panose="020B0502040204020203" pitchFamily="34" charset="0"/>
                <a:cs typeface="Segoe UI" panose="020B0502040204020203" pitchFamily="34" charset="0"/>
              </a:defRPr>
            </a:lvl1pPr>
          </a:lstStyle>
          <a:p>
            <a:pPr lvl="0"/>
            <a:endParaRPr lang="en-US" dirty="0"/>
          </a:p>
        </p:txBody>
      </p:sp>
      <p:sp>
        <p:nvSpPr>
          <p:cNvPr id="209" name="Text Placeholder 3">
            <a:extLst>
              <a:ext uri="{FF2B5EF4-FFF2-40B4-BE49-F238E27FC236}">
                <a16:creationId xmlns:a16="http://schemas.microsoft.com/office/drawing/2014/main" id="{E7A19759-C1F8-4C04-8B34-EC7D8E5D2292}"/>
              </a:ext>
            </a:extLst>
          </p:cNvPr>
          <p:cNvSpPr>
            <a:spLocks noGrp="1"/>
          </p:cNvSpPr>
          <p:nvPr>
            <p:ph type="body" sz="quarter" idx="98"/>
          </p:nvPr>
        </p:nvSpPr>
        <p:spPr>
          <a:xfrm>
            <a:off x="7151595" y="5703523"/>
            <a:ext cx="2374806" cy="230582"/>
          </a:xfrm>
          <a:noFill/>
        </p:spPr>
        <p:txBody>
          <a:bodyPr anchor="ctr">
            <a:noAutofit/>
          </a:bodyPr>
          <a:lstStyle>
            <a:lvl1pPr marL="0" indent="0" algn="l">
              <a:buNone/>
              <a:defRPr sz="800" baseline="0">
                <a:solidFill>
                  <a:schemeClr val="tx1"/>
                </a:solidFill>
                <a:latin typeface="Segoe UI" panose="020B0502040204020203" pitchFamily="34" charset="0"/>
                <a:cs typeface="Segoe UI" panose="020B0502040204020203" pitchFamily="34" charset="0"/>
              </a:defRPr>
            </a:lvl1pPr>
          </a:lstStyle>
          <a:p>
            <a:pPr lvl="0"/>
            <a:endParaRPr lang="en-US" dirty="0"/>
          </a:p>
        </p:txBody>
      </p:sp>
      <p:sp>
        <p:nvSpPr>
          <p:cNvPr id="210" name="Text Placeholder 3">
            <a:extLst>
              <a:ext uri="{FF2B5EF4-FFF2-40B4-BE49-F238E27FC236}">
                <a16:creationId xmlns:a16="http://schemas.microsoft.com/office/drawing/2014/main" id="{BFDC0594-E3E3-42E6-BC33-2C537849443E}"/>
              </a:ext>
            </a:extLst>
          </p:cNvPr>
          <p:cNvSpPr>
            <a:spLocks noGrp="1"/>
          </p:cNvSpPr>
          <p:nvPr>
            <p:ph type="body" sz="quarter" idx="99"/>
          </p:nvPr>
        </p:nvSpPr>
        <p:spPr>
          <a:xfrm>
            <a:off x="7151595" y="5948592"/>
            <a:ext cx="2374806" cy="230582"/>
          </a:xfrm>
          <a:noFill/>
        </p:spPr>
        <p:txBody>
          <a:bodyPr anchor="ctr">
            <a:noAutofit/>
          </a:bodyPr>
          <a:lstStyle>
            <a:lvl1pPr marL="0" indent="0" algn="l">
              <a:buNone/>
              <a:defRPr sz="800" baseline="0">
                <a:solidFill>
                  <a:schemeClr val="tx1"/>
                </a:solidFill>
                <a:latin typeface="Segoe UI" panose="020B0502040204020203" pitchFamily="34" charset="0"/>
                <a:cs typeface="Segoe UI" panose="020B0502040204020203" pitchFamily="34" charset="0"/>
              </a:defRPr>
            </a:lvl1pPr>
          </a:lstStyle>
          <a:p>
            <a:pPr lvl="0"/>
            <a:endParaRPr lang="en-US" dirty="0"/>
          </a:p>
        </p:txBody>
      </p:sp>
      <p:sp>
        <p:nvSpPr>
          <p:cNvPr id="211" name="Text Placeholder 3">
            <a:extLst>
              <a:ext uri="{FF2B5EF4-FFF2-40B4-BE49-F238E27FC236}">
                <a16:creationId xmlns:a16="http://schemas.microsoft.com/office/drawing/2014/main" id="{7A9B841F-6E09-4F8A-A4BA-A4322162FD2D}"/>
              </a:ext>
            </a:extLst>
          </p:cNvPr>
          <p:cNvSpPr>
            <a:spLocks noGrp="1"/>
          </p:cNvSpPr>
          <p:nvPr>
            <p:ph type="body" sz="quarter" idx="100"/>
          </p:nvPr>
        </p:nvSpPr>
        <p:spPr>
          <a:xfrm>
            <a:off x="7151595" y="6193661"/>
            <a:ext cx="2374806" cy="230582"/>
          </a:xfrm>
          <a:noFill/>
        </p:spPr>
        <p:txBody>
          <a:bodyPr anchor="ctr">
            <a:noAutofit/>
          </a:bodyPr>
          <a:lstStyle>
            <a:lvl1pPr marL="0" indent="0" algn="l">
              <a:buNone/>
              <a:defRPr sz="800" baseline="0">
                <a:solidFill>
                  <a:schemeClr val="tx1"/>
                </a:solidFill>
                <a:latin typeface="Segoe UI" panose="020B0502040204020203" pitchFamily="34" charset="0"/>
                <a:cs typeface="Segoe UI" panose="020B0502040204020203" pitchFamily="34" charset="0"/>
              </a:defRPr>
            </a:lvl1pPr>
          </a:lstStyle>
          <a:p>
            <a:pPr lvl="0"/>
            <a:endParaRPr lang="en-US" dirty="0"/>
          </a:p>
        </p:txBody>
      </p:sp>
      <p:sp>
        <p:nvSpPr>
          <p:cNvPr id="212" name="Text Placeholder 3">
            <a:extLst>
              <a:ext uri="{FF2B5EF4-FFF2-40B4-BE49-F238E27FC236}">
                <a16:creationId xmlns:a16="http://schemas.microsoft.com/office/drawing/2014/main" id="{C0FD4C9A-BF7F-4441-AF9F-15E7EC0799D2}"/>
              </a:ext>
            </a:extLst>
          </p:cNvPr>
          <p:cNvSpPr>
            <a:spLocks noGrp="1"/>
          </p:cNvSpPr>
          <p:nvPr>
            <p:ph type="body" sz="quarter" idx="101"/>
          </p:nvPr>
        </p:nvSpPr>
        <p:spPr>
          <a:xfrm>
            <a:off x="7151595" y="6438730"/>
            <a:ext cx="2374806" cy="230582"/>
          </a:xfrm>
          <a:noFill/>
        </p:spPr>
        <p:txBody>
          <a:bodyPr anchor="ctr">
            <a:noAutofit/>
          </a:bodyPr>
          <a:lstStyle>
            <a:lvl1pPr marL="0" indent="0" algn="l">
              <a:buNone/>
              <a:defRPr sz="800" baseline="0">
                <a:solidFill>
                  <a:schemeClr val="tx1"/>
                </a:solidFill>
                <a:latin typeface="Segoe UI" panose="020B0502040204020203" pitchFamily="34" charset="0"/>
                <a:cs typeface="Segoe UI" panose="020B0502040204020203" pitchFamily="34" charset="0"/>
              </a:defRPr>
            </a:lvl1pPr>
          </a:lstStyle>
          <a:p>
            <a:pPr lvl="0"/>
            <a:endParaRPr lang="en-US" dirty="0"/>
          </a:p>
        </p:txBody>
      </p:sp>
      <p:sp>
        <p:nvSpPr>
          <p:cNvPr id="213" name="Text Placeholder 3">
            <a:extLst>
              <a:ext uri="{FF2B5EF4-FFF2-40B4-BE49-F238E27FC236}">
                <a16:creationId xmlns:a16="http://schemas.microsoft.com/office/drawing/2014/main" id="{E5A5F3DB-EC68-4C34-B579-830DAA930D36}"/>
              </a:ext>
            </a:extLst>
          </p:cNvPr>
          <p:cNvSpPr>
            <a:spLocks noGrp="1"/>
          </p:cNvSpPr>
          <p:nvPr>
            <p:ph type="body" sz="quarter" idx="102"/>
          </p:nvPr>
        </p:nvSpPr>
        <p:spPr>
          <a:xfrm>
            <a:off x="9545453" y="2876549"/>
            <a:ext cx="2374806" cy="219076"/>
          </a:xfrm>
          <a:noFill/>
        </p:spPr>
        <p:txBody>
          <a:bodyPr anchor="ctr">
            <a:noAutofit/>
          </a:bodyPr>
          <a:lstStyle>
            <a:lvl1pPr marL="0" indent="0" algn="l">
              <a:buNone/>
              <a:defRPr sz="800" baseline="0">
                <a:solidFill>
                  <a:schemeClr val="tx1"/>
                </a:solidFill>
                <a:latin typeface="Segoe UI" panose="020B0502040204020203" pitchFamily="34" charset="0"/>
                <a:cs typeface="Segoe UI" panose="020B0502040204020203" pitchFamily="34" charset="0"/>
              </a:defRPr>
            </a:lvl1pPr>
          </a:lstStyle>
          <a:p>
            <a:pPr lvl="0"/>
            <a:endParaRPr lang="en-US" dirty="0"/>
          </a:p>
        </p:txBody>
      </p:sp>
      <p:sp>
        <p:nvSpPr>
          <p:cNvPr id="214" name="Text Placeholder 3">
            <a:extLst>
              <a:ext uri="{FF2B5EF4-FFF2-40B4-BE49-F238E27FC236}">
                <a16:creationId xmlns:a16="http://schemas.microsoft.com/office/drawing/2014/main" id="{32890363-4287-4D04-A21C-9E7E66462D13}"/>
              </a:ext>
            </a:extLst>
          </p:cNvPr>
          <p:cNvSpPr>
            <a:spLocks noGrp="1"/>
          </p:cNvSpPr>
          <p:nvPr>
            <p:ph type="body" sz="quarter" idx="103"/>
          </p:nvPr>
        </p:nvSpPr>
        <p:spPr>
          <a:xfrm>
            <a:off x="9545453" y="3117054"/>
            <a:ext cx="2374806" cy="219076"/>
          </a:xfrm>
          <a:noFill/>
        </p:spPr>
        <p:txBody>
          <a:bodyPr anchor="ctr">
            <a:noAutofit/>
          </a:bodyPr>
          <a:lstStyle>
            <a:lvl1pPr marL="0" indent="0" algn="l">
              <a:buNone/>
              <a:defRPr sz="800" baseline="0">
                <a:solidFill>
                  <a:schemeClr val="tx1"/>
                </a:solidFill>
                <a:latin typeface="Segoe UI" panose="020B0502040204020203" pitchFamily="34" charset="0"/>
                <a:cs typeface="Segoe UI" panose="020B0502040204020203" pitchFamily="34" charset="0"/>
              </a:defRPr>
            </a:lvl1pPr>
          </a:lstStyle>
          <a:p>
            <a:pPr lvl="0"/>
            <a:endParaRPr lang="en-US" dirty="0"/>
          </a:p>
        </p:txBody>
      </p:sp>
      <p:sp>
        <p:nvSpPr>
          <p:cNvPr id="215" name="Text Placeholder 3">
            <a:extLst>
              <a:ext uri="{FF2B5EF4-FFF2-40B4-BE49-F238E27FC236}">
                <a16:creationId xmlns:a16="http://schemas.microsoft.com/office/drawing/2014/main" id="{C3812F9D-2328-495E-9A0D-F8C0EFAD94C7}"/>
              </a:ext>
            </a:extLst>
          </p:cNvPr>
          <p:cNvSpPr>
            <a:spLocks noGrp="1"/>
          </p:cNvSpPr>
          <p:nvPr>
            <p:ph type="body" sz="quarter" idx="104"/>
          </p:nvPr>
        </p:nvSpPr>
        <p:spPr>
          <a:xfrm>
            <a:off x="9545453" y="3357559"/>
            <a:ext cx="2374806" cy="219076"/>
          </a:xfrm>
          <a:noFill/>
        </p:spPr>
        <p:txBody>
          <a:bodyPr anchor="ctr">
            <a:noAutofit/>
          </a:bodyPr>
          <a:lstStyle>
            <a:lvl1pPr marL="0" indent="0" algn="l">
              <a:buNone/>
              <a:defRPr sz="800" baseline="0">
                <a:solidFill>
                  <a:schemeClr val="tx1"/>
                </a:solidFill>
                <a:latin typeface="Segoe UI" panose="020B0502040204020203" pitchFamily="34" charset="0"/>
                <a:cs typeface="Segoe UI" panose="020B0502040204020203" pitchFamily="34" charset="0"/>
              </a:defRPr>
            </a:lvl1pPr>
          </a:lstStyle>
          <a:p>
            <a:pPr lvl="0"/>
            <a:endParaRPr lang="en-US" dirty="0"/>
          </a:p>
        </p:txBody>
      </p:sp>
      <p:sp>
        <p:nvSpPr>
          <p:cNvPr id="216" name="Text Placeholder 3">
            <a:extLst>
              <a:ext uri="{FF2B5EF4-FFF2-40B4-BE49-F238E27FC236}">
                <a16:creationId xmlns:a16="http://schemas.microsoft.com/office/drawing/2014/main" id="{7BB467B9-B5B5-4867-9D53-390A2CCEFEDF}"/>
              </a:ext>
            </a:extLst>
          </p:cNvPr>
          <p:cNvSpPr>
            <a:spLocks noGrp="1"/>
          </p:cNvSpPr>
          <p:nvPr>
            <p:ph type="body" sz="quarter" idx="105"/>
          </p:nvPr>
        </p:nvSpPr>
        <p:spPr>
          <a:xfrm>
            <a:off x="9545453" y="3598064"/>
            <a:ext cx="2374806" cy="219076"/>
          </a:xfrm>
          <a:noFill/>
        </p:spPr>
        <p:txBody>
          <a:bodyPr anchor="ctr">
            <a:noAutofit/>
          </a:bodyPr>
          <a:lstStyle>
            <a:lvl1pPr marL="0" indent="0" algn="l">
              <a:buNone/>
              <a:defRPr sz="800" baseline="0">
                <a:solidFill>
                  <a:schemeClr val="tx1"/>
                </a:solidFill>
                <a:latin typeface="Segoe UI" panose="020B0502040204020203" pitchFamily="34" charset="0"/>
                <a:cs typeface="Segoe UI" panose="020B0502040204020203" pitchFamily="34" charset="0"/>
              </a:defRPr>
            </a:lvl1pPr>
          </a:lstStyle>
          <a:p>
            <a:pPr lvl="0"/>
            <a:endParaRPr lang="en-US" dirty="0"/>
          </a:p>
        </p:txBody>
      </p:sp>
      <p:sp>
        <p:nvSpPr>
          <p:cNvPr id="217" name="Text Placeholder 3">
            <a:extLst>
              <a:ext uri="{FF2B5EF4-FFF2-40B4-BE49-F238E27FC236}">
                <a16:creationId xmlns:a16="http://schemas.microsoft.com/office/drawing/2014/main" id="{62C179BE-197B-408D-AA6D-03BB7B1EA850}"/>
              </a:ext>
            </a:extLst>
          </p:cNvPr>
          <p:cNvSpPr>
            <a:spLocks noGrp="1"/>
          </p:cNvSpPr>
          <p:nvPr>
            <p:ph type="body" sz="quarter" idx="106"/>
          </p:nvPr>
        </p:nvSpPr>
        <p:spPr>
          <a:xfrm>
            <a:off x="9545453" y="3817792"/>
            <a:ext cx="2374806" cy="219076"/>
          </a:xfrm>
          <a:noFill/>
        </p:spPr>
        <p:txBody>
          <a:bodyPr anchor="ctr">
            <a:noAutofit/>
          </a:bodyPr>
          <a:lstStyle>
            <a:lvl1pPr marL="0" indent="0" algn="l">
              <a:buNone/>
              <a:defRPr sz="800" baseline="0">
                <a:solidFill>
                  <a:schemeClr val="tx1"/>
                </a:solidFill>
                <a:latin typeface="Segoe UI" panose="020B0502040204020203" pitchFamily="34" charset="0"/>
                <a:cs typeface="Segoe UI" panose="020B0502040204020203" pitchFamily="34" charset="0"/>
              </a:defRPr>
            </a:lvl1pPr>
          </a:lstStyle>
          <a:p>
            <a:pPr lvl="0"/>
            <a:endParaRPr lang="en-US" dirty="0"/>
          </a:p>
        </p:txBody>
      </p:sp>
      <p:sp>
        <p:nvSpPr>
          <p:cNvPr id="218" name="Text Placeholder 3">
            <a:extLst>
              <a:ext uri="{FF2B5EF4-FFF2-40B4-BE49-F238E27FC236}">
                <a16:creationId xmlns:a16="http://schemas.microsoft.com/office/drawing/2014/main" id="{37700D83-0BD8-4285-B49D-3458A4775208}"/>
              </a:ext>
            </a:extLst>
          </p:cNvPr>
          <p:cNvSpPr>
            <a:spLocks noGrp="1"/>
          </p:cNvSpPr>
          <p:nvPr>
            <p:ph type="body" sz="quarter" idx="107"/>
          </p:nvPr>
        </p:nvSpPr>
        <p:spPr>
          <a:xfrm>
            <a:off x="9545453" y="4037519"/>
            <a:ext cx="2374806" cy="253493"/>
          </a:xfrm>
          <a:noFill/>
        </p:spPr>
        <p:txBody>
          <a:bodyPr anchor="ctr">
            <a:noAutofit/>
          </a:bodyPr>
          <a:lstStyle>
            <a:lvl1pPr marL="0" indent="0" algn="l">
              <a:buNone/>
              <a:defRPr sz="800" baseline="0">
                <a:solidFill>
                  <a:schemeClr val="tx1"/>
                </a:solidFill>
                <a:latin typeface="Segoe UI" panose="020B0502040204020203" pitchFamily="34" charset="0"/>
                <a:cs typeface="Segoe UI" panose="020B0502040204020203" pitchFamily="34" charset="0"/>
              </a:defRPr>
            </a:lvl1pPr>
          </a:lstStyle>
          <a:p>
            <a:pPr lvl="0"/>
            <a:endParaRPr lang="en-US" dirty="0"/>
          </a:p>
        </p:txBody>
      </p:sp>
      <p:sp>
        <p:nvSpPr>
          <p:cNvPr id="219" name="Text Placeholder 3">
            <a:extLst>
              <a:ext uri="{FF2B5EF4-FFF2-40B4-BE49-F238E27FC236}">
                <a16:creationId xmlns:a16="http://schemas.microsoft.com/office/drawing/2014/main" id="{5C2D90C7-F940-4174-8116-C9FA8B245BB8}"/>
              </a:ext>
            </a:extLst>
          </p:cNvPr>
          <p:cNvSpPr>
            <a:spLocks noGrp="1"/>
          </p:cNvSpPr>
          <p:nvPr>
            <p:ph type="body" sz="quarter" idx="108"/>
          </p:nvPr>
        </p:nvSpPr>
        <p:spPr>
          <a:xfrm>
            <a:off x="9545453" y="4291012"/>
            <a:ext cx="2374806" cy="219727"/>
          </a:xfrm>
          <a:noFill/>
        </p:spPr>
        <p:txBody>
          <a:bodyPr anchor="ctr">
            <a:noAutofit/>
          </a:bodyPr>
          <a:lstStyle>
            <a:lvl1pPr marL="0" indent="0" algn="l">
              <a:buNone/>
              <a:defRPr sz="800" baseline="0">
                <a:solidFill>
                  <a:schemeClr val="tx1"/>
                </a:solidFill>
                <a:latin typeface="Segoe UI" panose="020B0502040204020203" pitchFamily="34" charset="0"/>
                <a:cs typeface="Segoe UI" panose="020B0502040204020203" pitchFamily="34" charset="0"/>
              </a:defRPr>
            </a:lvl1pPr>
          </a:lstStyle>
          <a:p>
            <a:pPr lvl="0"/>
            <a:endParaRPr lang="en-US" dirty="0"/>
          </a:p>
        </p:txBody>
      </p:sp>
      <p:sp>
        <p:nvSpPr>
          <p:cNvPr id="220" name="Text Placeholder 3">
            <a:extLst>
              <a:ext uri="{FF2B5EF4-FFF2-40B4-BE49-F238E27FC236}">
                <a16:creationId xmlns:a16="http://schemas.microsoft.com/office/drawing/2014/main" id="{E8056F95-31A5-4BA8-970B-68A4E86428F7}"/>
              </a:ext>
            </a:extLst>
          </p:cNvPr>
          <p:cNvSpPr>
            <a:spLocks noGrp="1"/>
          </p:cNvSpPr>
          <p:nvPr>
            <p:ph type="body" sz="quarter" idx="109"/>
          </p:nvPr>
        </p:nvSpPr>
        <p:spPr>
          <a:xfrm>
            <a:off x="9545453" y="4544505"/>
            <a:ext cx="2374806" cy="219727"/>
          </a:xfrm>
          <a:noFill/>
        </p:spPr>
        <p:txBody>
          <a:bodyPr anchor="ctr">
            <a:noAutofit/>
          </a:bodyPr>
          <a:lstStyle>
            <a:lvl1pPr marL="0" indent="0" algn="l">
              <a:buNone/>
              <a:defRPr sz="800" baseline="0">
                <a:solidFill>
                  <a:schemeClr val="tx1"/>
                </a:solidFill>
                <a:latin typeface="Segoe UI" panose="020B0502040204020203" pitchFamily="34" charset="0"/>
                <a:cs typeface="Segoe UI" panose="020B0502040204020203" pitchFamily="34" charset="0"/>
              </a:defRPr>
            </a:lvl1pPr>
          </a:lstStyle>
          <a:p>
            <a:pPr lvl="0"/>
            <a:endParaRPr lang="en-US" dirty="0"/>
          </a:p>
        </p:txBody>
      </p:sp>
      <p:sp>
        <p:nvSpPr>
          <p:cNvPr id="221" name="Text Placeholder 3">
            <a:extLst>
              <a:ext uri="{FF2B5EF4-FFF2-40B4-BE49-F238E27FC236}">
                <a16:creationId xmlns:a16="http://schemas.microsoft.com/office/drawing/2014/main" id="{7F8AE157-0D2B-487E-9159-D5899304921F}"/>
              </a:ext>
            </a:extLst>
          </p:cNvPr>
          <p:cNvSpPr>
            <a:spLocks noGrp="1"/>
          </p:cNvSpPr>
          <p:nvPr>
            <p:ph type="body" sz="quarter" idx="110"/>
          </p:nvPr>
        </p:nvSpPr>
        <p:spPr>
          <a:xfrm>
            <a:off x="9545453" y="4797998"/>
            <a:ext cx="2374806" cy="205665"/>
          </a:xfrm>
          <a:noFill/>
        </p:spPr>
        <p:txBody>
          <a:bodyPr anchor="ctr">
            <a:noAutofit/>
          </a:bodyPr>
          <a:lstStyle>
            <a:lvl1pPr marL="0" indent="0" algn="l">
              <a:buNone/>
              <a:defRPr sz="800" baseline="0">
                <a:solidFill>
                  <a:schemeClr val="tx1"/>
                </a:solidFill>
                <a:latin typeface="Segoe UI" panose="020B0502040204020203" pitchFamily="34" charset="0"/>
                <a:cs typeface="Segoe UI" panose="020B0502040204020203" pitchFamily="34" charset="0"/>
              </a:defRPr>
            </a:lvl1pPr>
          </a:lstStyle>
          <a:p>
            <a:pPr lvl="0"/>
            <a:endParaRPr lang="en-US" dirty="0"/>
          </a:p>
        </p:txBody>
      </p:sp>
      <p:sp>
        <p:nvSpPr>
          <p:cNvPr id="222" name="Text Placeholder 3">
            <a:extLst>
              <a:ext uri="{FF2B5EF4-FFF2-40B4-BE49-F238E27FC236}">
                <a16:creationId xmlns:a16="http://schemas.microsoft.com/office/drawing/2014/main" id="{7140B00B-6271-4C9E-AE02-25AD8846BBC9}"/>
              </a:ext>
            </a:extLst>
          </p:cNvPr>
          <p:cNvSpPr>
            <a:spLocks noGrp="1"/>
          </p:cNvSpPr>
          <p:nvPr>
            <p:ph type="body" sz="quarter" idx="111"/>
          </p:nvPr>
        </p:nvSpPr>
        <p:spPr>
          <a:xfrm>
            <a:off x="9545453" y="5018150"/>
            <a:ext cx="2374806" cy="205665"/>
          </a:xfrm>
          <a:noFill/>
        </p:spPr>
        <p:txBody>
          <a:bodyPr anchor="ctr">
            <a:noAutofit/>
          </a:bodyPr>
          <a:lstStyle>
            <a:lvl1pPr marL="0" indent="0" algn="l">
              <a:buNone/>
              <a:defRPr sz="800" baseline="0">
                <a:solidFill>
                  <a:schemeClr val="tx1"/>
                </a:solidFill>
                <a:latin typeface="Segoe UI" panose="020B0502040204020203" pitchFamily="34" charset="0"/>
                <a:cs typeface="Segoe UI" panose="020B0502040204020203" pitchFamily="34" charset="0"/>
              </a:defRPr>
            </a:lvl1pPr>
          </a:lstStyle>
          <a:p>
            <a:pPr lvl="0"/>
            <a:endParaRPr lang="en-US" dirty="0"/>
          </a:p>
        </p:txBody>
      </p:sp>
      <p:sp>
        <p:nvSpPr>
          <p:cNvPr id="223" name="Text Placeholder 3">
            <a:extLst>
              <a:ext uri="{FF2B5EF4-FFF2-40B4-BE49-F238E27FC236}">
                <a16:creationId xmlns:a16="http://schemas.microsoft.com/office/drawing/2014/main" id="{A40556F4-7019-4D15-A43A-2F1790503E40}"/>
              </a:ext>
            </a:extLst>
          </p:cNvPr>
          <p:cNvSpPr>
            <a:spLocks noGrp="1"/>
          </p:cNvSpPr>
          <p:nvPr>
            <p:ph type="body" sz="quarter" idx="112"/>
          </p:nvPr>
        </p:nvSpPr>
        <p:spPr>
          <a:xfrm>
            <a:off x="9545453" y="5238302"/>
            <a:ext cx="2374806" cy="205665"/>
          </a:xfrm>
          <a:noFill/>
        </p:spPr>
        <p:txBody>
          <a:bodyPr anchor="ctr">
            <a:noAutofit/>
          </a:bodyPr>
          <a:lstStyle>
            <a:lvl1pPr marL="0" indent="0" algn="l">
              <a:buNone/>
              <a:defRPr sz="800" baseline="0">
                <a:solidFill>
                  <a:schemeClr val="tx1"/>
                </a:solidFill>
                <a:latin typeface="Segoe UI" panose="020B0502040204020203" pitchFamily="34" charset="0"/>
                <a:cs typeface="Segoe UI" panose="020B0502040204020203" pitchFamily="34" charset="0"/>
              </a:defRPr>
            </a:lvl1pPr>
          </a:lstStyle>
          <a:p>
            <a:pPr lvl="0"/>
            <a:endParaRPr lang="en-US" dirty="0"/>
          </a:p>
        </p:txBody>
      </p:sp>
      <p:sp>
        <p:nvSpPr>
          <p:cNvPr id="224" name="Text Placeholder 3">
            <a:extLst>
              <a:ext uri="{FF2B5EF4-FFF2-40B4-BE49-F238E27FC236}">
                <a16:creationId xmlns:a16="http://schemas.microsoft.com/office/drawing/2014/main" id="{AA0815A6-3ABC-43AC-A4D5-1335725329EE}"/>
              </a:ext>
            </a:extLst>
          </p:cNvPr>
          <p:cNvSpPr>
            <a:spLocks noGrp="1"/>
          </p:cNvSpPr>
          <p:nvPr>
            <p:ph type="body" sz="quarter" idx="113"/>
          </p:nvPr>
        </p:nvSpPr>
        <p:spPr>
          <a:xfrm>
            <a:off x="9545453" y="5458454"/>
            <a:ext cx="2374806" cy="230582"/>
          </a:xfrm>
          <a:noFill/>
        </p:spPr>
        <p:txBody>
          <a:bodyPr anchor="ctr">
            <a:noAutofit/>
          </a:bodyPr>
          <a:lstStyle>
            <a:lvl1pPr marL="0" indent="0" algn="l">
              <a:buNone/>
              <a:defRPr sz="800" baseline="0">
                <a:solidFill>
                  <a:schemeClr val="tx1"/>
                </a:solidFill>
                <a:latin typeface="Segoe UI" panose="020B0502040204020203" pitchFamily="34" charset="0"/>
                <a:cs typeface="Segoe UI" panose="020B0502040204020203" pitchFamily="34" charset="0"/>
              </a:defRPr>
            </a:lvl1pPr>
          </a:lstStyle>
          <a:p>
            <a:pPr lvl="0"/>
            <a:endParaRPr lang="en-US" dirty="0"/>
          </a:p>
        </p:txBody>
      </p:sp>
      <p:sp>
        <p:nvSpPr>
          <p:cNvPr id="225" name="Text Placeholder 3">
            <a:extLst>
              <a:ext uri="{FF2B5EF4-FFF2-40B4-BE49-F238E27FC236}">
                <a16:creationId xmlns:a16="http://schemas.microsoft.com/office/drawing/2014/main" id="{ACD7181F-45F7-4141-88A1-785BA391DD8A}"/>
              </a:ext>
            </a:extLst>
          </p:cNvPr>
          <p:cNvSpPr>
            <a:spLocks noGrp="1"/>
          </p:cNvSpPr>
          <p:nvPr>
            <p:ph type="body" sz="quarter" idx="114"/>
          </p:nvPr>
        </p:nvSpPr>
        <p:spPr>
          <a:xfrm>
            <a:off x="9545453" y="5703523"/>
            <a:ext cx="2374806" cy="230582"/>
          </a:xfrm>
          <a:noFill/>
        </p:spPr>
        <p:txBody>
          <a:bodyPr anchor="ctr">
            <a:noAutofit/>
          </a:bodyPr>
          <a:lstStyle>
            <a:lvl1pPr marL="0" indent="0" algn="l">
              <a:buNone/>
              <a:defRPr sz="800" baseline="0">
                <a:solidFill>
                  <a:schemeClr val="tx1"/>
                </a:solidFill>
                <a:latin typeface="Segoe UI" panose="020B0502040204020203" pitchFamily="34" charset="0"/>
                <a:cs typeface="Segoe UI" panose="020B0502040204020203" pitchFamily="34" charset="0"/>
              </a:defRPr>
            </a:lvl1pPr>
          </a:lstStyle>
          <a:p>
            <a:pPr lvl="0"/>
            <a:endParaRPr lang="en-US" dirty="0"/>
          </a:p>
        </p:txBody>
      </p:sp>
      <p:sp>
        <p:nvSpPr>
          <p:cNvPr id="226" name="Text Placeholder 3">
            <a:extLst>
              <a:ext uri="{FF2B5EF4-FFF2-40B4-BE49-F238E27FC236}">
                <a16:creationId xmlns:a16="http://schemas.microsoft.com/office/drawing/2014/main" id="{215CFB3C-170D-4F10-A593-9D49D0C53DC9}"/>
              </a:ext>
            </a:extLst>
          </p:cNvPr>
          <p:cNvSpPr>
            <a:spLocks noGrp="1"/>
          </p:cNvSpPr>
          <p:nvPr>
            <p:ph type="body" sz="quarter" idx="115"/>
          </p:nvPr>
        </p:nvSpPr>
        <p:spPr>
          <a:xfrm>
            <a:off x="9545453" y="5948592"/>
            <a:ext cx="2374806" cy="230582"/>
          </a:xfrm>
          <a:noFill/>
        </p:spPr>
        <p:txBody>
          <a:bodyPr anchor="ctr">
            <a:noAutofit/>
          </a:bodyPr>
          <a:lstStyle>
            <a:lvl1pPr marL="0" indent="0" algn="l">
              <a:buNone/>
              <a:defRPr sz="800" baseline="0">
                <a:solidFill>
                  <a:schemeClr val="tx1"/>
                </a:solidFill>
                <a:latin typeface="Segoe UI" panose="020B0502040204020203" pitchFamily="34" charset="0"/>
                <a:cs typeface="Segoe UI" panose="020B0502040204020203" pitchFamily="34" charset="0"/>
              </a:defRPr>
            </a:lvl1pPr>
          </a:lstStyle>
          <a:p>
            <a:pPr lvl="0"/>
            <a:endParaRPr lang="en-US" dirty="0"/>
          </a:p>
        </p:txBody>
      </p:sp>
      <p:sp>
        <p:nvSpPr>
          <p:cNvPr id="227" name="Text Placeholder 3">
            <a:extLst>
              <a:ext uri="{FF2B5EF4-FFF2-40B4-BE49-F238E27FC236}">
                <a16:creationId xmlns:a16="http://schemas.microsoft.com/office/drawing/2014/main" id="{214E2E2C-5F7E-4AF7-B7E8-5B6D85CB99F1}"/>
              </a:ext>
            </a:extLst>
          </p:cNvPr>
          <p:cNvSpPr>
            <a:spLocks noGrp="1"/>
          </p:cNvSpPr>
          <p:nvPr>
            <p:ph type="body" sz="quarter" idx="116"/>
          </p:nvPr>
        </p:nvSpPr>
        <p:spPr>
          <a:xfrm>
            <a:off x="9545453" y="6193661"/>
            <a:ext cx="2374806" cy="230582"/>
          </a:xfrm>
          <a:noFill/>
        </p:spPr>
        <p:txBody>
          <a:bodyPr anchor="ctr">
            <a:noAutofit/>
          </a:bodyPr>
          <a:lstStyle>
            <a:lvl1pPr marL="0" indent="0" algn="l">
              <a:buNone/>
              <a:defRPr sz="800" baseline="0">
                <a:solidFill>
                  <a:schemeClr val="tx1"/>
                </a:solidFill>
                <a:latin typeface="Segoe UI" panose="020B0502040204020203" pitchFamily="34" charset="0"/>
                <a:cs typeface="Segoe UI" panose="020B0502040204020203" pitchFamily="34" charset="0"/>
              </a:defRPr>
            </a:lvl1pPr>
          </a:lstStyle>
          <a:p>
            <a:pPr lvl="0"/>
            <a:endParaRPr lang="en-US" dirty="0"/>
          </a:p>
        </p:txBody>
      </p:sp>
      <p:sp>
        <p:nvSpPr>
          <p:cNvPr id="228" name="Text Placeholder 3">
            <a:extLst>
              <a:ext uri="{FF2B5EF4-FFF2-40B4-BE49-F238E27FC236}">
                <a16:creationId xmlns:a16="http://schemas.microsoft.com/office/drawing/2014/main" id="{538FE0C2-5D70-496F-B3C7-848D11DA8A30}"/>
              </a:ext>
            </a:extLst>
          </p:cNvPr>
          <p:cNvSpPr>
            <a:spLocks noGrp="1"/>
          </p:cNvSpPr>
          <p:nvPr>
            <p:ph type="body" sz="quarter" idx="117"/>
          </p:nvPr>
        </p:nvSpPr>
        <p:spPr>
          <a:xfrm>
            <a:off x="9545453" y="6438730"/>
            <a:ext cx="2374806" cy="230582"/>
          </a:xfrm>
          <a:noFill/>
        </p:spPr>
        <p:txBody>
          <a:bodyPr anchor="ctr">
            <a:noAutofit/>
          </a:bodyPr>
          <a:lstStyle>
            <a:lvl1pPr marL="0" indent="0" algn="l">
              <a:buNone/>
              <a:defRPr sz="800" baseline="0">
                <a:solidFill>
                  <a:schemeClr val="tx1"/>
                </a:solidFill>
                <a:latin typeface="Segoe UI" panose="020B0502040204020203" pitchFamily="34" charset="0"/>
                <a:cs typeface="Segoe UI" panose="020B0502040204020203" pitchFamily="34" charset="0"/>
              </a:defRPr>
            </a:lvl1pPr>
          </a:lstStyle>
          <a:p>
            <a:pPr lvl="0"/>
            <a:endParaRPr lang="en-US" dirty="0"/>
          </a:p>
        </p:txBody>
      </p:sp>
      <p:sp>
        <p:nvSpPr>
          <p:cNvPr id="229" name="Rectangle 228">
            <a:extLst>
              <a:ext uri="{FF2B5EF4-FFF2-40B4-BE49-F238E27FC236}">
                <a16:creationId xmlns:a16="http://schemas.microsoft.com/office/drawing/2014/main" id="{3EFFA00D-6D93-440C-BB40-C565F43659C1}"/>
              </a:ext>
            </a:extLst>
          </p:cNvPr>
          <p:cNvSpPr/>
          <p:nvPr userDrawn="1"/>
        </p:nvSpPr>
        <p:spPr>
          <a:xfrm>
            <a:off x="0" y="6787768"/>
            <a:ext cx="12191999" cy="91648"/>
          </a:xfrm>
          <a:prstGeom prst="rect">
            <a:avLst/>
          </a:prstGeom>
          <a:solidFill>
            <a:srgbClr val="D83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1054677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0_Blank">
    <p:spTree>
      <p:nvGrpSpPr>
        <p:cNvPr id="1" name=""/>
        <p:cNvGrpSpPr/>
        <p:nvPr/>
      </p:nvGrpSpPr>
      <p:grpSpPr>
        <a:xfrm>
          <a:off x="0" y="0"/>
          <a:ext cx="0" cy="0"/>
          <a:chOff x="0" y="0"/>
          <a:chExt cx="0" cy="0"/>
        </a:xfrm>
      </p:grpSpPr>
      <p:graphicFrame>
        <p:nvGraphicFramePr>
          <p:cNvPr id="37" name="Table 36">
            <a:extLst>
              <a:ext uri="{FF2B5EF4-FFF2-40B4-BE49-F238E27FC236}">
                <a16:creationId xmlns:a16="http://schemas.microsoft.com/office/drawing/2014/main" id="{D6C6098C-A5E7-41A6-A9FE-A106F8B266A2}"/>
              </a:ext>
            </a:extLst>
          </p:cNvPr>
          <p:cNvGraphicFramePr>
            <a:graphicFrameLocks noGrp="1"/>
          </p:cNvGraphicFramePr>
          <p:nvPr userDrawn="1">
            <p:extLst/>
          </p:nvPr>
        </p:nvGraphicFramePr>
        <p:xfrm>
          <a:off x="3962574" y="1626404"/>
          <a:ext cx="7969710" cy="214470"/>
        </p:xfrm>
        <a:graphic>
          <a:graphicData uri="http://schemas.openxmlformats.org/drawingml/2006/table">
            <a:tbl>
              <a:tblPr firstRow="1" bandRow="1">
                <a:tableStyleId>{5C22544A-7EE6-4342-B048-85BDC9FD1C3A}</a:tableStyleId>
              </a:tblPr>
              <a:tblGrid>
                <a:gridCol w="1593942">
                  <a:extLst>
                    <a:ext uri="{9D8B030D-6E8A-4147-A177-3AD203B41FA5}">
                      <a16:colId xmlns:a16="http://schemas.microsoft.com/office/drawing/2014/main" val="311798127"/>
                    </a:ext>
                  </a:extLst>
                </a:gridCol>
                <a:gridCol w="1593942">
                  <a:extLst>
                    <a:ext uri="{9D8B030D-6E8A-4147-A177-3AD203B41FA5}">
                      <a16:colId xmlns:a16="http://schemas.microsoft.com/office/drawing/2014/main" val="2040447395"/>
                    </a:ext>
                  </a:extLst>
                </a:gridCol>
                <a:gridCol w="1593942">
                  <a:extLst>
                    <a:ext uri="{9D8B030D-6E8A-4147-A177-3AD203B41FA5}">
                      <a16:colId xmlns:a16="http://schemas.microsoft.com/office/drawing/2014/main" val="3747449785"/>
                    </a:ext>
                  </a:extLst>
                </a:gridCol>
                <a:gridCol w="1593942">
                  <a:extLst>
                    <a:ext uri="{9D8B030D-6E8A-4147-A177-3AD203B41FA5}">
                      <a16:colId xmlns:a16="http://schemas.microsoft.com/office/drawing/2014/main" val="4079061555"/>
                    </a:ext>
                  </a:extLst>
                </a:gridCol>
                <a:gridCol w="1593942">
                  <a:extLst>
                    <a:ext uri="{9D8B030D-6E8A-4147-A177-3AD203B41FA5}">
                      <a16:colId xmlns:a16="http://schemas.microsoft.com/office/drawing/2014/main" val="2391163179"/>
                    </a:ext>
                  </a:extLst>
                </a:gridCol>
              </a:tblGrid>
              <a:tr h="214470">
                <a:tc>
                  <a:txBody>
                    <a:bodyPr/>
                    <a:lstStyle/>
                    <a:p>
                      <a:pPr algn="ctr"/>
                      <a:endParaRPr lang="en-US" sz="500" b="1" i="0" cap="none" baseline="0" dirty="0">
                        <a:solidFill>
                          <a:schemeClr val="bg1"/>
                        </a:solidFill>
                        <a:latin typeface="Segoe Pro Display Semibold" panose="020B0702040504020203" pitchFamily="34" charset="0"/>
                        <a:ea typeface="Segoe Pro" charset="0"/>
                        <a:cs typeface="Segoe Pro"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solidFill>
                  </a:tcPr>
                </a:tc>
                <a:tc>
                  <a:txBody>
                    <a:bodyPr/>
                    <a:lstStyle/>
                    <a:p>
                      <a:pPr algn="ctr"/>
                      <a:endParaRPr lang="en-US" sz="500" b="1" i="0" cap="none" baseline="0" dirty="0">
                        <a:solidFill>
                          <a:schemeClr val="bg1"/>
                        </a:solidFill>
                        <a:latin typeface="Segoe Pro Display Semibold" panose="020B0702040504020203" pitchFamily="34" charset="0"/>
                        <a:ea typeface="Segoe Pro" charset="0"/>
                        <a:cs typeface="Segoe Pro"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solidFill>
                  </a:tcPr>
                </a:tc>
                <a:tc>
                  <a:txBody>
                    <a:bodyPr/>
                    <a:lstStyle/>
                    <a:p>
                      <a:pPr algn="ctr"/>
                      <a:endParaRPr lang="en-US" sz="500" b="1" i="0" cap="none" baseline="0" dirty="0">
                        <a:solidFill>
                          <a:schemeClr val="bg1"/>
                        </a:solidFill>
                        <a:latin typeface="Segoe Pro Display Semibold" panose="020B0702040504020203" pitchFamily="34" charset="0"/>
                        <a:ea typeface="Segoe Pro" charset="0"/>
                        <a:cs typeface="Segoe Pro"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solidFill>
                  </a:tcPr>
                </a:tc>
                <a:tc>
                  <a:txBody>
                    <a:bodyPr/>
                    <a:lstStyle/>
                    <a:p>
                      <a:pPr algn="ctr"/>
                      <a:endParaRPr lang="en-US" sz="500" b="1" i="0" cap="none" baseline="0" dirty="0">
                        <a:solidFill>
                          <a:schemeClr val="bg1"/>
                        </a:solidFill>
                        <a:latin typeface="Segoe Pro Display Semibold" panose="020B0702040504020203" pitchFamily="34" charset="0"/>
                        <a:ea typeface="Segoe Pro" charset="0"/>
                        <a:cs typeface="Segoe Pro"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solidFill>
                  </a:tcPr>
                </a:tc>
                <a:tc>
                  <a:txBody>
                    <a:bodyPr/>
                    <a:lstStyle/>
                    <a:p>
                      <a:pPr algn="ctr"/>
                      <a:endParaRPr lang="en-US" sz="500" b="1" i="0" cap="none" baseline="0" dirty="0">
                        <a:solidFill>
                          <a:schemeClr val="bg1"/>
                        </a:solidFill>
                        <a:latin typeface="Segoe Pro Display Semibold" panose="020B0702040504020203" pitchFamily="34" charset="0"/>
                        <a:ea typeface="Segoe Pro" charset="0"/>
                        <a:cs typeface="Segoe Pro"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987855409"/>
                  </a:ext>
                </a:extLst>
              </a:tr>
            </a:tbl>
          </a:graphicData>
        </a:graphic>
      </p:graphicFrame>
      <p:sp>
        <p:nvSpPr>
          <p:cNvPr id="34" name="Title 1">
            <a:extLst>
              <a:ext uri="{FF2B5EF4-FFF2-40B4-BE49-F238E27FC236}">
                <a16:creationId xmlns:a16="http://schemas.microsoft.com/office/drawing/2014/main" id="{A3CEADD1-DA9E-4C85-9F4B-986F4C2445A7}"/>
              </a:ext>
            </a:extLst>
          </p:cNvPr>
          <p:cNvSpPr>
            <a:spLocks noGrp="1"/>
          </p:cNvSpPr>
          <p:nvPr>
            <p:ph type="title" hasCustomPrompt="1"/>
          </p:nvPr>
        </p:nvSpPr>
        <p:spPr>
          <a:xfrm>
            <a:off x="269241" y="289513"/>
            <a:ext cx="11655840" cy="899665"/>
          </a:xfrm>
        </p:spPr>
        <p:txBody>
          <a:bodyPr/>
          <a:lstStyle>
            <a:lvl1pPr>
              <a:defRPr/>
            </a:lvl1pPr>
          </a:lstStyle>
          <a:p>
            <a:r>
              <a:rPr lang="en-US" dirty="0"/>
              <a:t>Office CRISP Milestones</a:t>
            </a:r>
          </a:p>
        </p:txBody>
      </p:sp>
      <p:graphicFrame>
        <p:nvGraphicFramePr>
          <p:cNvPr id="64" name="Table 63">
            <a:extLst>
              <a:ext uri="{FF2B5EF4-FFF2-40B4-BE49-F238E27FC236}">
                <a16:creationId xmlns:a16="http://schemas.microsoft.com/office/drawing/2014/main" id="{61BE81F4-1BFE-450F-BE20-429932A9591C}"/>
              </a:ext>
            </a:extLst>
          </p:cNvPr>
          <p:cNvGraphicFramePr>
            <a:graphicFrameLocks noGrp="1"/>
          </p:cNvGraphicFramePr>
          <p:nvPr userDrawn="1">
            <p:extLst/>
          </p:nvPr>
        </p:nvGraphicFramePr>
        <p:xfrm>
          <a:off x="3950643" y="1875178"/>
          <a:ext cx="7993710" cy="366732"/>
        </p:xfrm>
        <a:graphic>
          <a:graphicData uri="http://schemas.openxmlformats.org/drawingml/2006/table">
            <a:tbl>
              <a:tblPr firstRow="1" bandRow="1">
                <a:tableStyleId>{5C22544A-7EE6-4342-B048-85BDC9FD1C3A}</a:tableStyleId>
              </a:tblPr>
              <a:tblGrid>
                <a:gridCol w="1598742">
                  <a:extLst>
                    <a:ext uri="{9D8B030D-6E8A-4147-A177-3AD203B41FA5}">
                      <a16:colId xmlns:a16="http://schemas.microsoft.com/office/drawing/2014/main" val="311798127"/>
                    </a:ext>
                  </a:extLst>
                </a:gridCol>
                <a:gridCol w="1598742">
                  <a:extLst>
                    <a:ext uri="{9D8B030D-6E8A-4147-A177-3AD203B41FA5}">
                      <a16:colId xmlns:a16="http://schemas.microsoft.com/office/drawing/2014/main" val="2040447395"/>
                    </a:ext>
                  </a:extLst>
                </a:gridCol>
                <a:gridCol w="1598742">
                  <a:extLst>
                    <a:ext uri="{9D8B030D-6E8A-4147-A177-3AD203B41FA5}">
                      <a16:colId xmlns:a16="http://schemas.microsoft.com/office/drawing/2014/main" val="3747449785"/>
                    </a:ext>
                  </a:extLst>
                </a:gridCol>
                <a:gridCol w="1598742">
                  <a:extLst>
                    <a:ext uri="{9D8B030D-6E8A-4147-A177-3AD203B41FA5}">
                      <a16:colId xmlns:a16="http://schemas.microsoft.com/office/drawing/2014/main" val="4079061555"/>
                    </a:ext>
                  </a:extLst>
                </a:gridCol>
                <a:gridCol w="1598742">
                  <a:extLst>
                    <a:ext uri="{9D8B030D-6E8A-4147-A177-3AD203B41FA5}">
                      <a16:colId xmlns:a16="http://schemas.microsoft.com/office/drawing/2014/main" val="2391163179"/>
                    </a:ext>
                  </a:extLst>
                </a:gridCol>
              </a:tblGrid>
              <a:tr h="366732">
                <a:tc>
                  <a:txBody>
                    <a:bodyPr/>
                    <a:lstStyle/>
                    <a:p>
                      <a:pPr algn="ctr"/>
                      <a:endParaRPr lang="en-US" sz="1800" b="1" i="0" cap="none" baseline="0" dirty="0">
                        <a:solidFill>
                          <a:schemeClr val="bg1"/>
                        </a:solidFill>
                        <a:latin typeface="Segoe Pro Display Semibold" panose="020B0702040504020203" pitchFamily="34" charset="0"/>
                        <a:ea typeface="Segoe Pro" charset="0"/>
                        <a:cs typeface="Segoe Pro" charset="0"/>
                      </a:endParaRPr>
                    </a:p>
                  </a:txBody>
                  <a:tcPr marL="0" marR="0" marT="0" marB="0" anchor="ctr">
                    <a:solidFill>
                      <a:schemeClr val="tx1"/>
                    </a:solidFill>
                  </a:tcPr>
                </a:tc>
                <a:tc>
                  <a:txBody>
                    <a:bodyPr/>
                    <a:lstStyle/>
                    <a:p>
                      <a:pPr algn="ctr"/>
                      <a:endParaRPr lang="en-US" sz="1800" b="1" i="0" cap="none" baseline="0" dirty="0">
                        <a:solidFill>
                          <a:schemeClr val="bg1"/>
                        </a:solidFill>
                        <a:latin typeface="Segoe Pro Display Semibold" panose="020B0702040504020203" pitchFamily="34" charset="0"/>
                        <a:ea typeface="Segoe Pro" charset="0"/>
                        <a:cs typeface="Segoe Pro" charset="0"/>
                      </a:endParaRPr>
                    </a:p>
                  </a:txBody>
                  <a:tcPr marL="0" marR="0" marT="0" marB="0" anchor="ctr">
                    <a:solidFill>
                      <a:schemeClr val="tx1"/>
                    </a:solidFill>
                  </a:tcPr>
                </a:tc>
                <a:tc>
                  <a:txBody>
                    <a:bodyPr/>
                    <a:lstStyle/>
                    <a:p>
                      <a:pPr algn="ctr"/>
                      <a:endParaRPr lang="en-US" sz="1800" b="1" i="0" cap="none" baseline="0" dirty="0">
                        <a:solidFill>
                          <a:schemeClr val="bg1"/>
                        </a:solidFill>
                        <a:latin typeface="Segoe Pro Display Semibold" panose="020B0702040504020203" pitchFamily="34" charset="0"/>
                        <a:ea typeface="Segoe Pro" charset="0"/>
                        <a:cs typeface="Segoe Pro" charset="0"/>
                      </a:endParaRPr>
                    </a:p>
                  </a:txBody>
                  <a:tcPr marL="0" marR="0" marT="0" marB="0" anchor="ctr">
                    <a:solidFill>
                      <a:schemeClr val="tx1"/>
                    </a:solidFill>
                  </a:tcPr>
                </a:tc>
                <a:tc>
                  <a:txBody>
                    <a:bodyPr/>
                    <a:lstStyle/>
                    <a:p>
                      <a:pPr algn="ctr"/>
                      <a:endParaRPr lang="en-US" sz="1800" b="1" i="0" cap="none" baseline="0" dirty="0">
                        <a:solidFill>
                          <a:schemeClr val="bg1"/>
                        </a:solidFill>
                        <a:latin typeface="Segoe Pro Display Semibold" panose="020B0702040504020203" pitchFamily="34" charset="0"/>
                        <a:ea typeface="Segoe Pro" charset="0"/>
                        <a:cs typeface="Segoe Pro" charset="0"/>
                      </a:endParaRPr>
                    </a:p>
                  </a:txBody>
                  <a:tcPr marL="0" marR="0" marT="0" marB="0" anchor="ctr">
                    <a:solidFill>
                      <a:schemeClr val="tx1"/>
                    </a:solidFill>
                  </a:tcPr>
                </a:tc>
                <a:tc>
                  <a:txBody>
                    <a:bodyPr/>
                    <a:lstStyle/>
                    <a:p>
                      <a:pPr algn="ctr"/>
                      <a:endParaRPr lang="en-US" sz="1800" b="1" i="0" cap="none" baseline="0" dirty="0">
                        <a:solidFill>
                          <a:schemeClr val="bg1"/>
                        </a:solidFill>
                        <a:latin typeface="Segoe Pro Display Semibold" panose="020B0702040504020203" pitchFamily="34" charset="0"/>
                        <a:ea typeface="Segoe Pro" charset="0"/>
                        <a:cs typeface="Segoe Pro" charset="0"/>
                      </a:endParaRPr>
                    </a:p>
                  </a:txBody>
                  <a:tcPr marL="0" marR="0" marT="0" marB="0" anchor="ctr">
                    <a:solidFill>
                      <a:schemeClr val="tx1"/>
                    </a:solidFill>
                  </a:tcPr>
                </a:tc>
                <a:extLst>
                  <a:ext uri="{0D108BD9-81ED-4DB2-BD59-A6C34878D82A}">
                    <a16:rowId xmlns:a16="http://schemas.microsoft.com/office/drawing/2014/main" val="1987855409"/>
                  </a:ext>
                </a:extLst>
              </a:tr>
            </a:tbl>
          </a:graphicData>
        </a:graphic>
      </p:graphicFrame>
      <p:sp>
        <p:nvSpPr>
          <p:cNvPr id="65" name="Rectangle 64">
            <a:extLst>
              <a:ext uri="{FF2B5EF4-FFF2-40B4-BE49-F238E27FC236}">
                <a16:creationId xmlns:a16="http://schemas.microsoft.com/office/drawing/2014/main" id="{DC8C3DEB-6DEA-4462-9145-1855216CC956}"/>
              </a:ext>
            </a:extLst>
          </p:cNvPr>
          <p:cNvSpPr/>
          <p:nvPr userDrawn="1"/>
        </p:nvSpPr>
        <p:spPr bwMode="auto">
          <a:xfrm>
            <a:off x="3947983" y="2275070"/>
            <a:ext cx="8001777" cy="4360754"/>
          </a:xfrm>
          <a:prstGeom prst="rect">
            <a:avLst/>
          </a:prstGeom>
          <a:solidFill>
            <a:schemeClr val="bg1">
              <a:lumMod val="85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endParaRPr>
          </a:p>
        </p:txBody>
      </p:sp>
      <p:sp>
        <p:nvSpPr>
          <p:cNvPr id="62" name="Text Placeholder 3">
            <a:extLst>
              <a:ext uri="{FF2B5EF4-FFF2-40B4-BE49-F238E27FC236}">
                <a16:creationId xmlns:a16="http://schemas.microsoft.com/office/drawing/2014/main" id="{3FED0192-58CE-487D-BE9E-313A7FDCF18E}"/>
              </a:ext>
            </a:extLst>
          </p:cNvPr>
          <p:cNvSpPr>
            <a:spLocks noGrp="1"/>
          </p:cNvSpPr>
          <p:nvPr>
            <p:ph type="body" sz="quarter" idx="36" hasCustomPrompt="1"/>
          </p:nvPr>
        </p:nvSpPr>
        <p:spPr>
          <a:xfrm>
            <a:off x="3962574" y="1920113"/>
            <a:ext cx="1587403" cy="297030"/>
          </a:xfrm>
          <a:noFill/>
        </p:spPr>
        <p:txBody>
          <a:bodyPr anchor="ctr">
            <a:normAutofit/>
          </a:bodyPr>
          <a:lstStyle>
            <a:lvl1pPr marL="0" indent="0" algn="ctr">
              <a:buNone/>
              <a:defRPr sz="1200" baseline="0">
                <a:solidFill>
                  <a:schemeClr val="bg1"/>
                </a:solidFill>
                <a:latin typeface="Segoe UI" panose="020B0502040204020203" pitchFamily="34" charset="0"/>
                <a:cs typeface="Segoe UI" panose="020B0502040204020203" pitchFamily="34" charset="0"/>
              </a:defRPr>
            </a:lvl1pPr>
          </a:lstStyle>
          <a:p>
            <a:pPr lvl="0"/>
            <a:r>
              <a:rPr lang="en-US" dirty="0"/>
              <a:t>Month</a:t>
            </a:r>
          </a:p>
        </p:txBody>
      </p:sp>
      <p:cxnSp>
        <p:nvCxnSpPr>
          <p:cNvPr id="4" name="Straight Connector 3">
            <a:extLst>
              <a:ext uri="{FF2B5EF4-FFF2-40B4-BE49-F238E27FC236}">
                <a16:creationId xmlns:a16="http://schemas.microsoft.com/office/drawing/2014/main" id="{4B741346-8A7D-4CDA-B613-B045C9AA0CA8}"/>
              </a:ext>
            </a:extLst>
          </p:cNvPr>
          <p:cNvCxnSpPr>
            <a:cxnSpLocks/>
          </p:cNvCxnSpPr>
          <p:nvPr userDrawn="1"/>
        </p:nvCxnSpPr>
        <p:spPr>
          <a:xfrm>
            <a:off x="5542614" y="2262078"/>
            <a:ext cx="0" cy="4390338"/>
          </a:xfrm>
          <a:prstGeom prst="line">
            <a:avLst/>
          </a:prstGeom>
          <a:ln w="9525">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ADE2B405-D51D-4673-A624-185DC3286F5A}"/>
              </a:ext>
            </a:extLst>
          </p:cNvPr>
          <p:cNvCxnSpPr>
            <a:cxnSpLocks/>
          </p:cNvCxnSpPr>
          <p:nvPr userDrawn="1"/>
        </p:nvCxnSpPr>
        <p:spPr>
          <a:xfrm>
            <a:off x="7132302" y="2262078"/>
            <a:ext cx="0" cy="4357472"/>
          </a:xfrm>
          <a:prstGeom prst="line">
            <a:avLst/>
          </a:prstGeom>
          <a:ln w="9525">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B92A4D8A-CE7A-467A-B304-A6F3CA0B99B6}"/>
              </a:ext>
            </a:extLst>
          </p:cNvPr>
          <p:cNvCxnSpPr>
            <a:cxnSpLocks/>
          </p:cNvCxnSpPr>
          <p:nvPr userDrawn="1"/>
        </p:nvCxnSpPr>
        <p:spPr>
          <a:xfrm>
            <a:off x="8751047" y="2262078"/>
            <a:ext cx="0" cy="4357472"/>
          </a:xfrm>
          <a:prstGeom prst="line">
            <a:avLst/>
          </a:prstGeom>
          <a:ln w="9525">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AC1F3566-8E1D-44F5-AA24-F498B183106D}"/>
              </a:ext>
            </a:extLst>
          </p:cNvPr>
          <p:cNvCxnSpPr>
            <a:cxnSpLocks/>
          </p:cNvCxnSpPr>
          <p:nvPr userDrawn="1"/>
        </p:nvCxnSpPr>
        <p:spPr>
          <a:xfrm flipH="1">
            <a:off x="10329208" y="2262078"/>
            <a:ext cx="19274" cy="4357472"/>
          </a:xfrm>
          <a:prstGeom prst="line">
            <a:avLst/>
          </a:prstGeom>
          <a:ln w="9525">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5783291-5EF9-4E87-9881-2F9ABE624014}"/>
              </a:ext>
            </a:extLst>
          </p:cNvPr>
          <p:cNvCxnSpPr>
            <a:cxnSpLocks/>
          </p:cNvCxnSpPr>
          <p:nvPr userDrawn="1"/>
        </p:nvCxnSpPr>
        <p:spPr>
          <a:xfrm flipH="1">
            <a:off x="11913010" y="2219703"/>
            <a:ext cx="19274" cy="4357472"/>
          </a:xfrm>
          <a:prstGeom prst="line">
            <a:avLst/>
          </a:prstGeom>
          <a:ln w="9525">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C91862E3-66C5-4A81-8320-F20EE1ECEA7A}"/>
              </a:ext>
            </a:extLst>
          </p:cNvPr>
          <p:cNvSpPr>
            <a:spLocks noGrp="1"/>
          </p:cNvSpPr>
          <p:nvPr>
            <p:ph type="body" sz="quarter" idx="66" hasCustomPrompt="1"/>
          </p:nvPr>
        </p:nvSpPr>
        <p:spPr>
          <a:xfrm>
            <a:off x="5553077" y="1920113"/>
            <a:ext cx="1597433" cy="297030"/>
          </a:xfrm>
          <a:noFill/>
        </p:spPr>
        <p:txBody>
          <a:bodyPr anchor="ctr">
            <a:normAutofit/>
          </a:bodyPr>
          <a:lstStyle>
            <a:lvl1pPr marL="0" indent="0" algn="ctr">
              <a:buNone/>
              <a:defRPr sz="1200" baseline="0">
                <a:solidFill>
                  <a:schemeClr val="bg1"/>
                </a:solidFill>
                <a:latin typeface="Segoe UI" panose="020B0502040204020203" pitchFamily="34" charset="0"/>
                <a:cs typeface="Segoe UI" panose="020B0502040204020203" pitchFamily="34" charset="0"/>
              </a:defRPr>
            </a:lvl1pPr>
          </a:lstStyle>
          <a:p>
            <a:pPr lvl="0"/>
            <a:r>
              <a:rPr lang="en-US" dirty="0"/>
              <a:t>Month</a:t>
            </a:r>
          </a:p>
        </p:txBody>
      </p:sp>
      <p:sp>
        <p:nvSpPr>
          <p:cNvPr id="31" name="Text Placeholder 3">
            <a:extLst>
              <a:ext uri="{FF2B5EF4-FFF2-40B4-BE49-F238E27FC236}">
                <a16:creationId xmlns:a16="http://schemas.microsoft.com/office/drawing/2014/main" id="{39ED896A-A814-461D-BE4F-F7484BA412DF}"/>
              </a:ext>
            </a:extLst>
          </p:cNvPr>
          <p:cNvSpPr>
            <a:spLocks noGrp="1"/>
          </p:cNvSpPr>
          <p:nvPr>
            <p:ph type="body" sz="quarter" idx="67" hasCustomPrompt="1"/>
          </p:nvPr>
        </p:nvSpPr>
        <p:spPr>
          <a:xfrm>
            <a:off x="7153610" y="1920113"/>
            <a:ext cx="1597433" cy="297030"/>
          </a:xfrm>
          <a:noFill/>
        </p:spPr>
        <p:txBody>
          <a:bodyPr anchor="ctr">
            <a:normAutofit/>
          </a:bodyPr>
          <a:lstStyle>
            <a:lvl1pPr marL="0" indent="0" algn="ctr">
              <a:buNone/>
              <a:defRPr sz="1200" baseline="0">
                <a:solidFill>
                  <a:schemeClr val="bg1"/>
                </a:solidFill>
                <a:latin typeface="Segoe UI" panose="020B0502040204020203" pitchFamily="34" charset="0"/>
                <a:cs typeface="Segoe UI" panose="020B0502040204020203" pitchFamily="34" charset="0"/>
              </a:defRPr>
            </a:lvl1pPr>
          </a:lstStyle>
          <a:p>
            <a:pPr lvl="0"/>
            <a:r>
              <a:rPr lang="en-US" dirty="0"/>
              <a:t>Month</a:t>
            </a:r>
          </a:p>
        </p:txBody>
      </p:sp>
      <p:sp>
        <p:nvSpPr>
          <p:cNvPr id="32" name="Text Placeholder 3">
            <a:extLst>
              <a:ext uri="{FF2B5EF4-FFF2-40B4-BE49-F238E27FC236}">
                <a16:creationId xmlns:a16="http://schemas.microsoft.com/office/drawing/2014/main" id="{9E9171CC-BEAA-47BF-B6AA-CF6CF7C203CA}"/>
              </a:ext>
            </a:extLst>
          </p:cNvPr>
          <p:cNvSpPr>
            <a:spLocks noGrp="1"/>
          </p:cNvSpPr>
          <p:nvPr>
            <p:ph type="body" sz="quarter" idx="68" hasCustomPrompt="1"/>
          </p:nvPr>
        </p:nvSpPr>
        <p:spPr>
          <a:xfrm>
            <a:off x="8751046" y="1920113"/>
            <a:ext cx="1597433" cy="297030"/>
          </a:xfrm>
          <a:noFill/>
        </p:spPr>
        <p:txBody>
          <a:bodyPr anchor="ctr">
            <a:normAutofit/>
          </a:bodyPr>
          <a:lstStyle>
            <a:lvl1pPr marL="0" indent="0" algn="ctr">
              <a:buNone/>
              <a:defRPr sz="1200" baseline="0">
                <a:solidFill>
                  <a:schemeClr val="bg1"/>
                </a:solidFill>
                <a:latin typeface="Segoe UI" panose="020B0502040204020203" pitchFamily="34" charset="0"/>
                <a:cs typeface="Segoe UI" panose="020B0502040204020203" pitchFamily="34" charset="0"/>
              </a:defRPr>
            </a:lvl1pPr>
          </a:lstStyle>
          <a:p>
            <a:pPr lvl="0"/>
            <a:r>
              <a:rPr lang="en-US" dirty="0"/>
              <a:t>Month</a:t>
            </a:r>
          </a:p>
        </p:txBody>
      </p:sp>
      <p:sp>
        <p:nvSpPr>
          <p:cNvPr id="33" name="Text Placeholder 3">
            <a:extLst>
              <a:ext uri="{FF2B5EF4-FFF2-40B4-BE49-F238E27FC236}">
                <a16:creationId xmlns:a16="http://schemas.microsoft.com/office/drawing/2014/main" id="{582D966F-512D-4B74-BEB6-4FD3571480EF}"/>
              </a:ext>
            </a:extLst>
          </p:cNvPr>
          <p:cNvSpPr>
            <a:spLocks noGrp="1"/>
          </p:cNvSpPr>
          <p:nvPr>
            <p:ph type="body" sz="quarter" idx="69" hasCustomPrompt="1"/>
          </p:nvPr>
        </p:nvSpPr>
        <p:spPr>
          <a:xfrm>
            <a:off x="10348482" y="1920113"/>
            <a:ext cx="1583799" cy="297030"/>
          </a:xfrm>
          <a:noFill/>
        </p:spPr>
        <p:txBody>
          <a:bodyPr anchor="ctr">
            <a:normAutofit/>
          </a:bodyPr>
          <a:lstStyle>
            <a:lvl1pPr marL="0" indent="0" algn="ctr">
              <a:buNone/>
              <a:defRPr sz="1200" baseline="0">
                <a:solidFill>
                  <a:schemeClr val="bg1"/>
                </a:solidFill>
                <a:latin typeface="Segoe UI" panose="020B0502040204020203" pitchFamily="34" charset="0"/>
                <a:cs typeface="Segoe UI" panose="020B0502040204020203" pitchFamily="34" charset="0"/>
              </a:defRPr>
            </a:lvl1pPr>
          </a:lstStyle>
          <a:p>
            <a:pPr lvl="0"/>
            <a:r>
              <a:rPr lang="en-US" dirty="0"/>
              <a:t>Month</a:t>
            </a:r>
          </a:p>
        </p:txBody>
      </p:sp>
      <p:sp>
        <p:nvSpPr>
          <p:cNvPr id="36" name="Rectangle 35">
            <a:extLst>
              <a:ext uri="{FF2B5EF4-FFF2-40B4-BE49-F238E27FC236}">
                <a16:creationId xmlns:a16="http://schemas.microsoft.com/office/drawing/2014/main" id="{B1A801E7-B268-4219-8F03-5CE38B4C2E4E}"/>
              </a:ext>
            </a:extLst>
          </p:cNvPr>
          <p:cNvSpPr/>
          <p:nvPr userDrawn="1"/>
        </p:nvSpPr>
        <p:spPr>
          <a:xfrm>
            <a:off x="0" y="6787768"/>
            <a:ext cx="12191999" cy="91648"/>
          </a:xfrm>
          <a:prstGeom prst="rect">
            <a:avLst/>
          </a:prstGeom>
          <a:solidFill>
            <a:srgbClr val="D83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3" name="Text Placeholder 3">
            <a:extLst>
              <a:ext uri="{FF2B5EF4-FFF2-40B4-BE49-F238E27FC236}">
                <a16:creationId xmlns:a16="http://schemas.microsoft.com/office/drawing/2014/main" id="{2ADE988E-CD08-48F7-B5A3-7540BCF4BAC1}"/>
              </a:ext>
            </a:extLst>
          </p:cNvPr>
          <p:cNvSpPr>
            <a:spLocks noGrp="1"/>
          </p:cNvSpPr>
          <p:nvPr>
            <p:ph type="body" sz="quarter" idx="70" hasCustomPrompt="1"/>
          </p:nvPr>
        </p:nvSpPr>
        <p:spPr>
          <a:xfrm>
            <a:off x="3971922" y="1654430"/>
            <a:ext cx="1578056" cy="186444"/>
          </a:xfrm>
          <a:noFill/>
        </p:spPr>
        <p:txBody>
          <a:bodyPr anchor="ctr">
            <a:noAutofit/>
          </a:bodyPr>
          <a:lstStyle>
            <a:lvl1pPr marL="0" indent="0" algn="ctr">
              <a:buNone/>
              <a:defRPr sz="1200" baseline="0">
                <a:solidFill>
                  <a:schemeClr val="bg1"/>
                </a:solidFill>
                <a:latin typeface="Segoe UI" panose="020B0502040204020203" pitchFamily="34" charset="0"/>
                <a:cs typeface="Segoe UI" panose="020B0502040204020203" pitchFamily="34" charset="0"/>
              </a:defRPr>
            </a:lvl1pPr>
          </a:lstStyle>
          <a:p>
            <a:pPr lvl="0"/>
            <a:r>
              <a:rPr lang="en-US" dirty="0"/>
              <a:t>T-X</a:t>
            </a:r>
          </a:p>
        </p:txBody>
      </p:sp>
      <p:sp>
        <p:nvSpPr>
          <p:cNvPr id="54" name="Text Placeholder 3">
            <a:extLst>
              <a:ext uri="{FF2B5EF4-FFF2-40B4-BE49-F238E27FC236}">
                <a16:creationId xmlns:a16="http://schemas.microsoft.com/office/drawing/2014/main" id="{46FD40BD-CBB3-438B-A6F9-EA6EB15085CE}"/>
              </a:ext>
            </a:extLst>
          </p:cNvPr>
          <p:cNvSpPr>
            <a:spLocks noGrp="1"/>
          </p:cNvSpPr>
          <p:nvPr>
            <p:ph type="body" sz="quarter" idx="71" hasCustomPrompt="1"/>
          </p:nvPr>
        </p:nvSpPr>
        <p:spPr>
          <a:xfrm>
            <a:off x="5549977" y="1654430"/>
            <a:ext cx="1600533" cy="165401"/>
          </a:xfrm>
          <a:noFill/>
        </p:spPr>
        <p:txBody>
          <a:bodyPr anchor="ctr">
            <a:noAutofit/>
          </a:bodyPr>
          <a:lstStyle>
            <a:lvl1pPr marL="0" indent="0" algn="ctr">
              <a:buNone/>
              <a:defRPr sz="1200" baseline="0">
                <a:solidFill>
                  <a:schemeClr val="bg1"/>
                </a:solidFill>
                <a:latin typeface="Segoe UI" panose="020B0502040204020203" pitchFamily="34" charset="0"/>
                <a:cs typeface="Segoe UI" panose="020B0502040204020203" pitchFamily="34" charset="0"/>
              </a:defRPr>
            </a:lvl1pPr>
          </a:lstStyle>
          <a:p>
            <a:pPr lvl="0"/>
            <a:r>
              <a:rPr lang="en-US" dirty="0"/>
              <a:t>T-X</a:t>
            </a:r>
          </a:p>
        </p:txBody>
      </p:sp>
      <p:sp>
        <p:nvSpPr>
          <p:cNvPr id="55" name="Text Placeholder 3">
            <a:extLst>
              <a:ext uri="{FF2B5EF4-FFF2-40B4-BE49-F238E27FC236}">
                <a16:creationId xmlns:a16="http://schemas.microsoft.com/office/drawing/2014/main" id="{6F998CAF-3613-4D6B-9590-364C6BC71D3C}"/>
              </a:ext>
            </a:extLst>
          </p:cNvPr>
          <p:cNvSpPr>
            <a:spLocks noGrp="1"/>
          </p:cNvSpPr>
          <p:nvPr>
            <p:ph type="body" sz="quarter" idx="72" hasCustomPrompt="1"/>
          </p:nvPr>
        </p:nvSpPr>
        <p:spPr>
          <a:xfrm>
            <a:off x="7150510" y="1654430"/>
            <a:ext cx="1600533" cy="165401"/>
          </a:xfrm>
          <a:noFill/>
        </p:spPr>
        <p:txBody>
          <a:bodyPr anchor="ctr">
            <a:noAutofit/>
          </a:bodyPr>
          <a:lstStyle>
            <a:lvl1pPr marL="0" indent="0" algn="ctr">
              <a:buNone/>
              <a:defRPr sz="1200" baseline="0">
                <a:solidFill>
                  <a:schemeClr val="bg1"/>
                </a:solidFill>
                <a:latin typeface="Segoe UI" panose="020B0502040204020203" pitchFamily="34" charset="0"/>
                <a:cs typeface="Segoe UI" panose="020B0502040204020203" pitchFamily="34" charset="0"/>
              </a:defRPr>
            </a:lvl1pPr>
          </a:lstStyle>
          <a:p>
            <a:pPr lvl="0"/>
            <a:r>
              <a:rPr lang="en-US" dirty="0"/>
              <a:t>T-X</a:t>
            </a:r>
          </a:p>
        </p:txBody>
      </p:sp>
      <p:sp>
        <p:nvSpPr>
          <p:cNvPr id="56" name="Text Placeholder 3">
            <a:extLst>
              <a:ext uri="{FF2B5EF4-FFF2-40B4-BE49-F238E27FC236}">
                <a16:creationId xmlns:a16="http://schemas.microsoft.com/office/drawing/2014/main" id="{053E4777-9A05-4B24-9CEE-7BCCB50ADDB3}"/>
              </a:ext>
            </a:extLst>
          </p:cNvPr>
          <p:cNvSpPr>
            <a:spLocks noGrp="1"/>
          </p:cNvSpPr>
          <p:nvPr>
            <p:ph type="body" sz="quarter" idx="73" hasCustomPrompt="1"/>
          </p:nvPr>
        </p:nvSpPr>
        <p:spPr>
          <a:xfrm>
            <a:off x="8751042" y="1654430"/>
            <a:ext cx="1597438" cy="165401"/>
          </a:xfrm>
          <a:noFill/>
        </p:spPr>
        <p:txBody>
          <a:bodyPr anchor="ctr">
            <a:noAutofit/>
          </a:bodyPr>
          <a:lstStyle>
            <a:lvl1pPr marL="0" indent="0" algn="ctr">
              <a:buNone/>
              <a:defRPr sz="1200" baseline="0">
                <a:solidFill>
                  <a:schemeClr val="bg1"/>
                </a:solidFill>
                <a:latin typeface="Segoe UI" panose="020B0502040204020203" pitchFamily="34" charset="0"/>
                <a:cs typeface="Segoe UI" panose="020B0502040204020203" pitchFamily="34" charset="0"/>
              </a:defRPr>
            </a:lvl1pPr>
          </a:lstStyle>
          <a:p>
            <a:pPr lvl="0"/>
            <a:r>
              <a:rPr lang="en-US" dirty="0"/>
              <a:t>T-X</a:t>
            </a:r>
          </a:p>
        </p:txBody>
      </p:sp>
      <p:sp>
        <p:nvSpPr>
          <p:cNvPr id="57" name="Text Placeholder 3">
            <a:extLst>
              <a:ext uri="{FF2B5EF4-FFF2-40B4-BE49-F238E27FC236}">
                <a16:creationId xmlns:a16="http://schemas.microsoft.com/office/drawing/2014/main" id="{CFAB1858-0A2B-40D2-958D-33CE0F6097DF}"/>
              </a:ext>
            </a:extLst>
          </p:cNvPr>
          <p:cNvSpPr>
            <a:spLocks noGrp="1"/>
          </p:cNvSpPr>
          <p:nvPr>
            <p:ph type="body" sz="quarter" idx="74" hasCustomPrompt="1"/>
          </p:nvPr>
        </p:nvSpPr>
        <p:spPr>
          <a:xfrm>
            <a:off x="10351576" y="1654430"/>
            <a:ext cx="1580706" cy="165401"/>
          </a:xfrm>
          <a:noFill/>
        </p:spPr>
        <p:txBody>
          <a:bodyPr anchor="ctr">
            <a:noAutofit/>
          </a:bodyPr>
          <a:lstStyle>
            <a:lvl1pPr marL="0" indent="0" algn="ctr">
              <a:buNone/>
              <a:defRPr sz="1200" baseline="0">
                <a:solidFill>
                  <a:schemeClr val="bg1"/>
                </a:solidFill>
                <a:latin typeface="Segoe UI" panose="020B0502040204020203" pitchFamily="34" charset="0"/>
                <a:cs typeface="Segoe UI" panose="020B0502040204020203" pitchFamily="34" charset="0"/>
              </a:defRPr>
            </a:lvl1pPr>
          </a:lstStyle>
          <a:p>
            <a:pPr lvl="0"/>
            <a:r>
              <a:rPr lang="en-US" dirty="0"/>
              <a:t>T-X</a:t>
            </a:r>
          </a:p>
        </p:txBody>
      </p:sp>
      <p:sp>
        <p:nvSpPr>
          <p:cNvPr id="58" name="Rectangle 3">
            <a:extLst>
              <a:ext uri="{FF2B5EF4-FFF2-40B4-BE49-F238E27FC236}">
                <a16:creationId xmlns:a16="http://schemas.microsoft.com/office/drawing/2014/main" id="{3BEA7070-380A-48AB-8589-48145ED8FEDD}"/>
              </a:ext>
            </a:extLst>
          </p:cNvPr>
          <p:cNvSpPr>
            <a:spLocks/>
          </p:cNvSpPr>
          <p:nvPr userDrawn="1"/>
        </p:nvSpPr>
        <p:spPr bwMode="auto">
          <a:xfrm flipH="1">
            <a:off x="504970" y="1634644"/>
            <a:ext cx="50291" cy="4937760"/>
          </a:xfrm>
          <a:prstGeom prst="rect">
            <a:avLst/>
          </a:prstGeom>
          <a:solidFill>
            <a:schemeClr val="bg2"/>
          </a:solidFill>
          <a:ln>
            <a:noFill/>
          </a:ln>
          <a:extLst/>
        </p:spPr>
        <p:txBody>
          <a:bodyPr lIns="121903" tIns="121903" rIns="121903" bIns="121903" anchor="t"/>
          <a:lstStyle/>
          <a:p>
            <a:pPr marL="537517" marR="0" lvl="0" indent="0" algn="l" defTabSz="914075" rtl="0" eaLnBrk="1" fontAlgn="auto" latinLnBrk="0" hangingPunct="1">
              <a:lnSpc>
                <a:spcPct val="90000"/>
              </a:lnSpc>
              <a:spcBef>
                <a:spcPts val="40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a:ea typeface="ＭＳ Ｐゴシック" charset="0"/>
              <a:cs typeface="Segoe Light"/>
              <a:sym typeface="Eurostile" charset="0"/>
            </a:endParaRPr>
          </a:p>
          <a:p>
            <a:pPr marL="0" marR="0" lvl="0" indent="0" algn="l" defTabSz="914075" rtl="0" eaLnBrk="1" fontAlgn="auto" latinLnBrk="0" hangingPunct="1">
              <a:lnSpc>
                <a:spcPct val="90000"/>
              </a:lnSpc>
              <a:spcBef>
                <a:spcPts val="1600"/>
              </a:spcBef>
              <a:spcAft>
                <a:spcPts val="40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Calibri" panose="020F0502020204030204"/>
              <a:ea typeface="ＭＳ Ｐゴシック" charset="0"/>
              <a:cs typeface="Segoe Light"/>
              <a:sym typeface="Eurostile" charset="0"/>
            </a:endParaRPr>
          </a:p>
        </p:txBody>
      </p:sp>
      <p:grpSp>
        <p:nvGrpSpPr>
          <p:cNvPr id="59" name="Group 58">
            <a:extLst>
              <a:ext uri="{FF2B5EF4-FFF2-40B4-BE49-F238E27FC236}">
                <a16:creationId xmlns:a16="http://schemas.microsoft.com/office/drawing/2014/main" id="{28E1434E-D570-45BB-81D1-F90B772AD6D0}"/>
              </a:ext>
            </a:extLst>
          </p:cNvPr>
          <p:cNvGrpSpPr/>
          <p:nvPr userDrawn="1"/>
        </p:nvGrpSpPr>
        <p:grpSpPr>
          <a:xfrm>
            <a:off x="382095" y="2316194"/>
            <a:ext cx="362073" cy="335670"/>
            <a:chOff x="332479" y="2590371"/>
            <a:chExt cx="362124" cy="335718"/>
          </a:xfrm>
        </p:grpSpPr>
        <p:sp>
          <p:nvSpPr>
            <p:cNvPr id="60" name="Oval 59">
              <a:extLst>
                <a:ext uri="{FF2B5EF4-FFF2-40B4-BE49-F238E27FC236}">
                  <a16:creationId xmlns:a16="http://schemas.microsoft.com/office/drawing/2014/main" id="{45D84207-7F8C-4609-B5DB-6D804CEC021E}"/>
                </a:ext>
              </a:extLst>
            </p:cNvPr>
            <p:cNvSpPr/>
            <p:nvPr/>
          </p:nvSpPr>
          <p:spPr>
            <a:xfrm>
              <a:off x="332479" y="2590371"/>
              <a:ext cx="335718" cy="335718"/>
            </a:xfrm>
            <a:prstGeom prst="ellipse">
              <a:avLst/>
            </a:prstGeom>
            <a:solidFill>
              <a:schemeClr val="bg1"/>
            </a:solidFill>
            <a:ln w="50800">
              <a:solidFill>
                <a:srgbClr val="D83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nvGrpSpPr>
            <p:cNvPr id="61" name="Group 60">
              <a:extLst>
                <a:ext uri="{FF2B5EF4-FFF2-40B4-BE49-F238E27FC236}">
                  <a16:creationId xmlns:a16="http://schemas.microsoft.com/office/drawing/2014/main" id="{42D585D8-BD68-4DF7-9838-1E0EA36D13AE}"/>
                </a:ext>
              </a:extLst>
            </p:cNvPr>
            <p:cNvGrpSpPr/>
            <p:nvPr/>
          </p:nvGrpSpPr>
          <p:grpSpPr>
            <a:xfrm>
              <a:off x="441902" y="2635936"/>
              <a:ext cx="252701" cy="173139"/>
              <a:chOff x="4062877" y="1336196"/>
              <a:chExt cx="578088" cy="324965"/>
            </a:xfrm>
          </p:grpSpPr>
          <p:cxnSp>
            <p:nvCxnSpPr>
              <p:cNvPr id="63" name="Straight Connector 62">
                <a:extLst>
                  <a:ext uri="{FF2B5EF4-FFF2-40B4-BE49-F238E27FC236}">
                    <a16:creationId xmlns:a16="http://schemas.microsoft.com/office/drawing/2014/main" id="{235CDFD9-3878-410E-851A-82A3A17FC93A}"/>
                  </a:ext>
                </a:extLst>
              </p:cNvPr>
              <p:cNvCxnSpPr/>
              <p:nvPr/>
            </p:nvCxnSpPr>
            <p:spPr>
              <a:xfrm>
                <a:off x="4062877" y="1497833"/>
                <a:ext cx="163729" cy="163326"/>
              </a:xfrm>
              <a:prstGeom prst="line">
                <a:avLst/>
              </a:prstGeom>
              <a:ln w="50800">
                <a:solidFill>
                  <a:srgbClr val="D83B0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7C66AC71-2820-416D-91F2-EFF17002C300}"/>
                  </a:ext>
                </a:extLst>
              </p:cNvPr>
              <p:cNvCxnSpPr/>
              <p:nvPr/>
            </p:nvCxnSpPr>
            <p:spPr>
              <a:xfrm flipV="1">
                <a:off x="4169676" y="1336196"/>
                <a:ext cx="471289" cy="324965"/>
              </a:xfrm>
              <a:prstGeom prst="line">
                <a:avLst/>
              </a:prstGeom>
              <a:ln w="50800">
                <a:solidFill>
                  <a:srgbClr val="D83B01"/>
                </a:solidFill>
              </a:ln>
            </p:spPr>
            <p:style>
              <a:lnRef idx="1">
                <a:schemeClr val="accent1"/>
              </a:lnRef>
              <a:fillRef idx="0">
                <a:schemeClr val="accent1"/>
              </a:fillRef>
              <a:effectRef idx="0">
                <a:schemeClr val="accent1"/>
              </a:effectRef>
              <a:fontRef idx="minor">
                <a:schemeClr val="tx1"/>
              </a:fontRef>
            </p:style>
          </p:cxnSp>
        </p:grpSp>
      </p:grpSp>
      <p:grpSp>
        <p:nvGrpSpPr>
          <p:cNvPr id="67" name="Group 66">
            <a:extLst>
              <a:ext uri="{FF2B5EF4-FFF2-40B4-BE49-F238E27FC236}">
                <a16:creationId xmlns:a16="http://schemas.microsoft.com/office/drawing/2014/main" id="{B5F3EF67-4910-4F98-9D34-1839A27AB8CA}"/>
              </a:ext>
            </a:extLst>
          </p:cNvPr>
          <p:cNvGrpSpPr/>
          <p:nvPr userDrawn="1"/>
        </p:nvGrpSpPr>
        <p:grpSpPr>
          <a:xfrm>
            <a:off x="381638" y="2928683"/>
            <a:ext cx="362073" cy="335670"/>
            <a:chOff x="332479" y="2590371"/>
            <a:chExt cx="362124" cy="335718"/>
          </a:xfrm>
        </p:grpSpPr>
        <p:sp>
          <p:nvSpPr>
            <p:cNvPr id="68" name="Oval 67">
              <a:extLst>
                <a:ext uri="{FF2B5EF4-FFF2-40B4-BE49-F238E27FC236}">
                  <a16:creationId xmlns:a16="http://schemas.microsoft.com/office/drawing/2014/main" id="{A1FABA37-836B-48A4-8667-D1DA6AC1A753}"/>
                </a:ext>
              </a:extLst>
            </p:cNvPr>
            <p:cNvSpPr/>
            <p:nvPr/>
          </p:nvSpPr>
          <p:spPr>
            <a:xfrm>
              <a:off x="332479" y="2590371"/>
              <a:ext cx="335718" cy="335718"/>
            </a:xfrm>
            <a:prstGeom prst="ellipse">
              <a:avLst/>
            </a:prstGeom>
            <a:solidFill>
              <a:schemeClr val="bg1"/>
            </a:solidFill>
            <a:ln w="50800">
              <a:solidFill>
                <a:srgbClr val="D83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nvGrpSpPr>
            <p:cNvPr id="70" name="Group 69">
              <a:extLst>
                <a:ext uri="{FF2B5EF4-FFF2-40B4-BE49-F238E27FC236}">
                  <a16:creationId xmlns:a16="http://schemas.microsoft.com/office/drawing/2014/main" id="{68C4521F-C459-4C70-AE03-FBA90B9AE8DC}"/>
                </a:ext>
              </a:extLst>
            </p:cNvPr>
            <p:cNvGrpSpPr/>
            <p:nvPr/>
          </p:nvGrpSpPr>
          <p:grpSpPr>
            <a:xfrm>
              <a:off x="441902" y="2635936"/>
              <a:ext cx="252701" cy="173139"/>
              <a:chOff x="4062877" y="1336196"/>
              <a:chExt cx="578088" cy="324965"/>
            </a:xfrm>
          </p:grpSpPr>
          <p:cxnSp>
            <p:nvCxnSpPr>
              <p:cNvPr id="71" name="Straight Connector 70">
                <a:extLst>
                  <a:ext uri="{FF2B5EF4-FFF2-40B4-BE49-F238E27FC236}">
                    <a16:creationId xmlns:a16="http://schemas.microsoft.com/office/drawing/2014/main" id="{8B8C6FD0-5B6A-433B-B796-E0F48F0ECD6C}"/>
                  </a:ext>
                </a:extLst>
              </p:cNvPr>
              <p:cNvCxnSpPr/>
              <p:nvPr/>
            </p:nvCxnSpPr>
            <p:spPr>
              <a:xfrm>
                <a:off x="4062877" y="1497833"/>
                <a:ext cx="163729" cy="163326"/>
              </a:xfrm>
              <a:prstGeom prst="line">
                <a:avLst/>
              </a:prstGeom>
              <a:ln w="50800">
                <a:solidFill>
                  <a:srgbClr val="D83B0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E5ABA633-3F68-4BA4-B78C-8D6FF193B243}"/>
                  </a:ext>
                </a:extLst>
              </p:cNvPr>
              <p:cNvCxnSpPr/>
              <p:nvPr/>
            </p:nvCxnSpPr>
            <p:spPr>
              <a:xfrm flipV="1">
                <a:off x="4169676" y="1336196"/>
                <a:ext cx="471289" cy="324965"/>
              </a:xfrm>
              <a:prstGeom prst="line">
                <a:avLst/>
              </a:prstGeom>
              <a:ln w="50800">
                <a:solidFill>
                  <a:srgbClr val="D83B01"/>
                </a:solidFill>
              </a:ln>
            </p:spPr>
            <p:style>
              <a:lnRef idx="1">
                <a:schemeClr val="accent1"/>
              </a:lnRef>
              <a:fillRef idx="0">
                <a:schemeClr val="accent1"/>
              </a:fillRef>
              <a:effectRef idx="0">
                <a:schemeClr val="accent1"/>
              </a:effectRef>
              <a:fontRef idx="minor">
                <a:schemeClr val="tx1"/>
              </a:fontRef>
            </p:style>
          </p:cxnSp>
        </p:grpSp>
      </p:grpSp>
      <p:sp>
        <p:nvSpPr>
          <p:cNvPr id="83" name="Text Placeholder 44">
            <a:extLst>
              <a:ext uri="{FF2B5EF4-FFF2-40B4-BE49-F238E27FC236}">
                <a16:creationId xmlns:a16="http://schemas.microsoft.com/office/drawing/2014/main" id="{744E7FB5-E978-4A44-A9D2-463F6A7CCCC8}"/>
              </a:ext>
            </a:extLst>
          </p:cNvPr>
          <p:cNvSpPr>
            <a:spLocks noGrp="1"/>
          </p:cNvSpPr>
          <p:nvPr>
            <p:ph type="body" sz="quarter" idx="12"/>
          </p:nvPr>
        </p:nvSpPr>
        <p:spPr>
          <a:xfrm>
            <a:off x="827174" y="2275234"/>
            <a:ext cx="3011401" cy="432256"/>
          </a:xfrm>
        </p:spPr>
        <p:txBody>
          <a:bodyPr anchor="ctr">
            <a:noAutofit/>
          </a:bodyPr>
          <a:lstStyle>
            <a:lvl1pPr marL="0" indent="0">
              <a:buFont typeface="+mj-lt"/>
              <a:buNone/>
              <a:defRPr sz="1200">
                <a:latin typeface="Segoe UI" panose="020B0502040204020203" pitchFamily="34" charset="0"/>
                <a:cs typeface="Segoe UI" panose="020B0502040204020203" pitchFamily="34" charset="0"/>
              </a:defRPr>
            </a:lvl1pPr>
          </a:lstStyle>
          <a:p>
            <a:pPr lvl="0"/>
            <a:endParaRPr lang="en-US" dirty="0"/>
          </a:p>
        </p:txBody>
      </p:sp>
      <p:sp>
        <p:nvSpPr>
          <p:cNvPr id="84" name="Text Placeholder 44">
            <a:extLst>
              <a:ext uri="{FF2B5EF4-FFF2-40B4-BE49-F238E27FC236}">
                <a16:creationId xmlns:a16="http://schemas.microsoft.com/office/drawing/2014/main" id="{8F91F4B6-B481-456E-939C-D43BF356E3A4}"/>
              </a:ext>
            </a:extLst>
          </p:cNvPr>
          <p:cNvSpPr>
            <a:spLocks noGrp="1"/>
          </p:cNvSpPr>
          <p:nvPr>
            <p:ph type="body" sz="quarter" idx="13"/>
          </p:nvPr>
        </p:nvSpPr>
        <p:spPr>
          <a:xfrm>
            <a:off x="827174" y="2880390"/>
            <a:ext cx="3011401" cy="432256"/>
          </a:xfrm>
        </p:spPr>
        <p:txBody>
          <a:bodyPr anchor="ctr">
            <a:noAutofit/>
          </a:bodyPr>
          <a:lstStyle>
            <a:lvl1pPr marL="0" indent="0">
              <a:buFont typeface="+mj-lt"/>
              <a:buNone/>
              <a:defRPr sz="1200">
                <a:latin typeface="Segoe UI" panose="020B0502040204020203" pitchFamily="34" charset="0"/>
                <a:cs typeface="Segoe UI" panose="020B0502040204020203" pitchFamily="34" charset="0"/>
              </a:defRPr>
            </a:lvl1pPr>
          </a:lstStyle>
          <a:p>
            <a:pPr lvl="0"/>
            <a:endParaRPr lang="en-US" dirty="0"/>
          </a:p>
        </p:txBody>
      </p:sp>
      <p:grpSp>
        <p:nvGrpSpPr>
          <p:cNvPr id="87" name="Group 86">
            <a:extLst>
              <a:ext uri="{FF2B5EF4-FFF2-40B4-BE49-F238E27FC236}">
                <a16:creationId xmlns:a16="http://schemas.microsoft.com/office/drawing/2014/main" id="{CC0C625A-2E7B-43E3-A722-B9B008584D89}"/>
              </a:ext>
            </a:extLst>
          </p:cNvPr>
          <p:cNvGrpSpPr/>
          <p:nvPr userDrawn="1"/>
        </p:nvGrpSpPr>
        <p:grpSpPr>
          <a:xfrm>
            <a:off x="382095" y="3524579"/>
            <a:ext cx="362073" cy="335670"/>
            <a:chOff x="332479" y="2590371"/>
            <a:chExt cx="362124" cy="335718"/>
          </a:xfrm>
        </p:grpSpPr>
        <p:sp>
          <p:nvSpPr>
            <p:cNvPr id="88" name="Oval 87">
              <a:extLst>
                <a:ext uri="{FF2B5EF4-FFF2-40B4-BE49-F238E27FC236}">
                  <a16:creationId xmlns:a16="http://schemas.microsoft.com/office/drawing/2014/main" id="{10D734F8-0958-44C9-9DD2-41A239F08A00}"/>
                </a:ext>
              </a:extLst>
            </p:cNvPr>
            <p:cNvSpPr/>
            <p:nvPr/>
          </p:nvSpPr>
          <p:spPr>
            <a:xfrm>
              <a:off x="332479" y="2590371"/>
              <a:ext cx="335718" cy="335718"/>
            </a:xfrm>
            <a:prstGeom prst="ellipse">
              <a:avLst/>
            </a:prstGeom>
            <a:solidFill>
              <a:schemeClr val="bg1"/>
            </a:solidFill>
            <a:ln w="50800">
              <a:solidFill>
                <a:srgbClr val="D83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nvGrpSpPr>
            <p:cNvPr id="89" name="Group 88">
              <a:extLst>
                <a:ext uri="{FF2B5EF4-FFF2-40B4-BE49-F238E27FC236}">
                  <a16:creationId xmlns:a16="http://schemas.microsoft.com/office/drawing/2014/main" id="{EC1A6A24-80D0-4D9E-995F-FF99CD44F34D}"/>
                </a:ext>
              </a:extLst>
            </p:cNvPr>
            <p:cNvGrpSpPr/>
            <p:nvPr/>
          </p:nvGrpSpPr>
          <p:grpSpPr>
            <a:xfrm>
              <a:off x="441902" y="2635936"/>
              <a:ext cx="252701" cy="173139"/>
              <a:chOff x="4062877" y="1336196"/>
              <a:chExt cx="578088" cy="324965"/>
            </a:xfrm>
          </p:grpSpPr>
          <p:cxnSp>
            <p:nvCxnSpPr>
              <p:cNvPr id="90" name="Straight Connector 89">
                <a:extLst>
                  <a:ext uri="{FF2B5EF4-FFF2-40B4-BE49-F238E27FC236}">
                    <a16:creationId xmlns:a16="http://schemas.microsoft.com/office/drawing/2014/main" id="{BDA90E59-648D-4BE8-BD10-4A9778230B43}"/>
                  </a:ext>
                </a:extLst>
              </p:cNvPr>
              <p:cNvCxnSpPr/>
              <p:nvPr/>
            </p:nvCxnSpPr>
            <p:spPr>
              <a:xfrm>
                <a:off x="4062877" y="1497833"/>
                <a:ext cx="163729" cy="163326"/>
              </a:xfrm>
              <a:prstGeom prst="line">
                <a:avLst/>
              </a:prstGeom>
              <a:ln w="50800">
                <a:solidFill>
                  <a:srgbClr val="D83B0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A4DC548-2D00-4015-AF9E-4664935AA97E}"/>
                  </a:ext>
                </a:extLst>
              </p:cNvPr>
              <p:cNvCxnSpPr/>
              <p:nvPr/>
            </p:nvCxnSpPr>
            <p:spPr>
              <a:xfrm flipV="1">
                <a:off x="4169676" y="1336196"/>
                <a:ext cx="471289" cy="324965"/>
              </a:xfrm>
              <a:prstGeom prst="line">
                <a:avLst/>
              </a:prstGeom>
              <a:ln w="50800">
                <a:solidFill>
                  <a:srgbClr val="D83B01"/>
                </a:solidFill>
              </a:ln>
            </p:spPr>
            <p:style>
              <a:lnRef idx="1">
                <a:schemeClr val="accent1"/>
              </a:lnRef>
              <a:fillRef idx="0">
                <a:schemeClr val="accent1"/>
              </a:fillRef>
              <a:effectRef idx="0">
                <a:schemeClr val="accent1"/>
              </a:effectRef>
              <a:fontRef idx="minor">
                <a:schemeClr val="tx1"/>
              </a:fontRef>
            </p:style>
          </p:cxnSp>
        </p:grpSp>
      </p:grpSp>
      <p:grpSp>
        <p:nvGrpSpPr>
          <p:cNvPr id="105" name="Group 104">
            <a:extLst>
              <a:ext uri="{FF2B5EF4-FFF2-40B4-BE49-F238E27FC236}">
                <a16:creationId xmlns:a16="http://schemas.microsoft.com/office/drawing/2014/main" id="{0BBA28A3-2E03-4D4D-BC68-AE8EA0FE5AAA}"/>
              </a:ext>
            </a:extLst>
          </p:cNvPr>
          <p:cNvGrpSpPr/>
          <p:nvPr userDrawn="1"/>
        </p:nvGrpSpPr>
        <p:grpSpPr>
          <a:xfrm>
            <a:off x="381638" y="4137068"/>
            <a:ext cx="362073" cy="335670"/>
            <a:chOff x="332479" y="2590371"/>
            <a:chExt cx="362124" cy="335718"/>
          </a:xfrm>
        </p:grpSpPr>
        <p:sp>
          <p:nvSpPr>
            <p:cNvPr id="106" name="Oval 105">
              <a:extLst>
                <a:ext uri="{FF2B5EF4-FFF2-40B4-BE49-F238E27FC236}">
                  <a16:creationId xmlns:a16="http://schemas.microsoft.com/office/drawing/2014/main" id="{F84D0B66-297C-4ACF-8333-DBD0A6A834D1}"/>
                </a:ext>
              </a:extLst>
            </p:cNvPr>
            <p:cNvSpPr/>
            <p:nvPr/>
          </p:nvSpPr>
          <p:spPr>
            <a:xfrm>
              <a:off x="332479" y="2590371"/>
              <a:ext cx="335718" cy="335718"/>
            </a:xfrm>
            <a:prstGeom prst="ellipse">
              <a:avLst/>
            </a:prstGeom>
            <a:solidFill>
              <a:schemeClr val="bg1"/>
            </a:solidFill>
            <a:ln w="50800">
              <a:solidFill>
                <a:srgbClr val="D83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nvGrpSpPr>
            <p:cNvPr id="107" name="Group 106">
              <a:extLst>
                <a:ext uri="{FF2B5EF4-FFF2-40B4-BE49-F238E27FC236}">
                  <a16:creationId xmlns:a16="http://schemas.microsoft.com/office/drawing/2014/main" id="{41621943-88AB-4D3B-AAE6-F911B7D2BCC6}"/>
                </a:ext>
              </a:extLst>
            </p:cNvPr>
            <p:cNvGrpSpPr/>
            <p:nvPr/>
          </p:nvGrpSpPr>
          <p:grpSpPr>
            <a:xfrm>
              <a:off x="441902" y="2635936"/>
              <a:ext cx="252701" cy="173139"/>
              <a:chOff x="4062877" y="1336196"/>
              <a:chExt cx="578088" cy="324965"/>
            </a:xfrm>
          </p:grpSpPr>
          <p:cxnSp>
            <p:nvCxnSpPr>
              <p:cNvPr id="108" name="Straight Connector 107">
                <a:extLst>
                  <a:ext uri="{FF2B5EF4-FFF2-40B4-BE49-F238E27FC236}">
                    <a16:creationId xmlns:a16="http://schemas.microsoft.com/office/drawing/2014/main" id="{51890624-1847-4F87-BA5E-709F0EF044A2}"/>
                  </a:ext>
                </a:extLst>
              </p:cNvPr>
              <p:cNvCxnSpPr/>
              <p:nvPr/>
            </p:nvCxnSpPr>
            <p:spPr>
              <a:xfrm>
                <a:off x="4062877" y="1497833"/>
                <a:ext cx="163729" cy="163326"/>
              </a:xfrm>
              <a:prstGeom prst="line">
                <a:avLst/>
              </a:prstGeom>
              <a:ln w="50800">
                <a:solidFill>
                  <a:srgbClr val="D83B0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24C6BAAE-3200-40D8-9896-2CB409261DFF}"/>
                  </a:ext>
                </a:extLst>
              </p:cNvPr>
              <p:cNvCxnSpPr/>
              <p:nvPr/>
            </p:nvCxnSpPr>
            <p:spPr>
              <a:xfrm flipV="1">
                <a:off x="4169676" y="1336196"/>
                <a:ext cx="471289" cy="324965"/>
              </a:xfrm>
              <a:prstGeom prst="line">
                <a:avLst/>
              </a:prstGeom>
              <a:ln w="50800">
                <a:solidFill>
                  <a:srgbClr val="D83B01"/>
                </a:solidFill>
              </a:ln>
            </p:spPr>
            <p:style>
              <a:lnRef idx="1">
                <a:schemeClr val="accent1"/>
              </a:lnRef>
              <a:fillRef idx="0">
                <a:schemeClr val="accent1"/>
              </a:fillRef>
              <a:effectRef idx="0">
                <a:schemeClr val="accent1"/>
              </a:effectRef>
              <a:fontRef idx="minor">
                <a:schemeClr val="tx1"/>
              </a:fontRef>
            </p:style>
          </p:cxnSp>
        </p:grpSp>
      </p:grpSp>
      <p:sp>
        <p:nvSpPr>
          <p:cNvPr id="110" name="Text Placeholder 44">
            <a:extLst>
              <a:ext uri="{FF2B5EF4-FFF2-40B4-BE49-F238E27FC236}">
                <a16:creationId xmlns:a16="http://schemas.microsoft.com/office/drawing/2014/main" id="{E56632D9-F37A-4F19-8B4B-9DAD899997ED}"/>
              </a:ext>
            </a:extLst>
          </p:cNvPr>
          <p:cNvSpPr>
            <a:spLocks noGrp="1"/>
          </p:cNvSpPr>
          <p:nvPr>
            <p:ph type="body" sz="quarter" idx="75"/>
          </p:nvPr>
        </p:nvSpPr>
        <p:spPr>
          <a:xfrm>
            <a:off x="827174" y="3483619"/>
            <a:ext cx="3011401" cy="432256"/>
          </a:xfrm>
        </p:spPr>
        <p:txBody>
          <a:bodyPr anchor="ctr">
            <a:noAutofit/>
          </a:bodyPr>
          <a:lstStyle>
            <a:lvl1pPr marL="0" indent="0">
              <a:buFont typeface="+mj-lt"/>
              <a:buNone/>
              <a:defRPr sz="1200">
                <a:latin typeface="Segoe UI" panose="020B0502040204020203" pitchFamily="34" charset="0"/>
                <a:cs typeface="Segoe UI" panose="020B0502040204020203" pitchFamily="34" charset="0"/>
              </a:defRPr>
            </a:lvl1pPr>
          </a:lstStyle>
          <a:p>
            <a:pPr lvl="0"/>
            <a:endParaRPr lang="en-US" dirty="0"/>
          </a:p>
        </p:txBody>
      </p:sp>
      <p:sp>
        <p:nvSpPr>
          <p:cNvPr id="111" name="Text Placeholder 44">
            <a:extLst>
              <a:ext uri="{FF2B5EF4-FFF2-40B4-BE49-F238E27FC236}">
                <a16:creationId xmlns:a16="http://schemas.microsoft.com/office/drawing/2014/main" id="{5C07C501-F1AE-4D0B-8257-A11ECD115246}"/>
              </a:ext>
            </a:extLst>
          </p:cNvPr>
          <p:cNvSpPr>
            <a:spLocks noGrp="1"/>
          </p:cNvSpPr>
          <p:nvPr>
            <p:ph type="body" sz="quarter" idx="76"/>
          </p:nvPr>
        </p:nvSpPr>
        <p:spPr>
          <a:xfrm>
            <a:off x="827174" y="4088775"/>
            <a:ext cx="3011401" cy="432256"/>
          </a:xfrm>
        </p:spPr>
        <p:txBody>
          <a:bodyPr anchor="ctr">
            <a:noAutofit/>
          </a:bodyPr>
          <a:lstStyle>
            <a:lvl1pPr marL="0" indent="0">
              <a:buFont typeface="+mj-lt"/>
              <a:buNone/>
              <a:defRPr sz="1200">
                <a:latin typeface="Segoe UI" panose="020B0502040204020203" pitchFamily="34" charset="0"/>
                <a:cs typeface="Segoe UI" panose="020B0502040204020203" pitchFamily="34" charset="0"/>
              </a:defRPr>
            </a:lvl1pPr>
          </a:lstStyle>
          <a:p>
            <a:pPr lvl="0"/>
            <a:endParaRPr lang="en-US" dirty="0"/>
          </a:p>
        </p:txBody>
      </p:sp>
      <p:grpSp>
        <p:nvGrpSpPr>
          <p:cNvPr id="112" name="Group 111">
            <a:extLst>
              <a:ext uri="{FF2B5EF4-FFF2-40B4-BE49-F238E27FC236}">
                <a16:creationId xmlns:a16="http://schemas.microsoft.com/office/drawing/2014/main" id="{8A183E5E-B397-47FE-AB6C-FB5A1BB05CE6}"/>
              </a:ext>
            </a:extLst>
          </p:cNvPr>
          <p:cNvGrpSpPr/>
          <p:nvPr userDrawn="1"/>
        </p:nvGrpSpPr>
        <p:grpSpPr>
          <a:xfrm>
            <a:off x="381638" y="4739972"/>
            <a:ext cx="362073" cy="335670"/>
            <a:chOff x="332479" y="2590371"/>
            <a:chExt cx="362124" cy="335718"/>
          </a:xfrm>
        </p:grpSpPr>
        <p:sp>
          <p:nvSpPr>
            <p:cNvPr id="113" name="Oval 112">
              <a:extLst>
                <a:ext uri="{FF2B5EF4-FFF2-40B4-BE49-F238E27FC236}">
                  <a16:creationId xmlns:a16="http://schemas.microsoft.com/office/drawing/2014/main" id="{622A5850-1C37-46A9-B63E-E65490C1DB2E}"/>
                </a:ext>
              </a:extLst>
            </p:cNvPr>
            <p:cNvSpPr/>
            <p:nvPr/>
          </p:nvSpPr>
          <p:spPr>
            <a:xfrm>
              <a:off x="332479" y="2590371"/>
              <a:ext cx="335718" cy="335718"/>
            </a:xfrm>
            <a:prstGeom prst="ellipse">
              <a:avLst/>
            </a:prstGeom>
            <a:solidFill>
              <a:schemeClr val="bg1"/>
            </a:solidFill>
            <a:ln w="50800">
              <a:solidFill>
                <a:srgbClr val="D83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nvGrpSpPr>
            <p:cNvPr id="114" name="Group 113">
              <a:extLst>
                <a:ext uri="{FF2B5EF4-FFF2-40B4-BE49-F238E27FC236}">
                  <a16:creationId xmlns:a16="http://schemas.microsoft.com/office/drawing/2014/main" id="{33A18058-534F-42F5-888A-33E12C5C9310}"/>
                </a:ext>
              </a:extLst>
            </p:cNvPr>
            <p:cNvGrpSpPr/>
            <p:nvPr/>
          </p:nvGrpSpPr>
          <p:grpSpPr>
            <a:xfrm>
              <a:off x="441902" y="2635936"/>
              <a:ext cx="252701" cy="173139"/>
              <a:chOff x="4062877" y="1336196"/>
              <a:chExt cx="578088" cy="324965"/>
            </a:xfrm>
          </p:grpSpPr>
          <p:cxnSp>
            <p:nvCxnSpPr>
              <p:cNvPr id="115" name="Straight Connector 114">
                <a:extLst>
                  <a:ext uri="{FF2B5EF4-FFF2-40B4-BE49-F238E27FC236}">
                    <a16:creationId xmlns:a16="http://schemas.microsoft.com/office/drawing/2014/main" id="{34F9412F-DEDD-49B0-9C22-8D803CF850A8}"/>
                  </a:ext>
                </a:extLst>
              </p:cNvPr>
              <p:cNvCxnSpPr/>
              <p:nvPr/>
            </p:nvCxnSpPr>
            <p:spPr>
              <a:xfrm>
                <a:off x="4062877" y="1497833"/>
                <a:ext cx="163729" cy="163326"/>
              </a:xfrm>
              <a:prstGeom prst="line">
                <a:avLst/>
              </a:prstGeom>
              <a:ln w="50800">
                <a:solidFill>
                  <a:srgbClr val="D83B0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7B186ADD-106A-44CF-9480-4B299F696D53}"/>
                  </a:ext>
                </a:extLst>
              </p:cNvPr>
              <p:cNvCxnSpPr/>
              <p:nvPr/>
            </p:nvCxnSpPr>
            <p:spPr>
              <a:xfrm flipV="1">
                <a:off x="4169676" y="1336196"/>
                <a:ext cx="471289" cy="324965"/>
              </a:xfrm>
              <a:prstGeom prst="line">
                <a:avLst/>
              </a:prstGeom>
              <a:ln w="50800">
                <a:solidFill>
                  <a:srgbClr val="D83B01"/>
                </a:solidFill>
              </a:ln>
            </p:spPr>
            <p:style>
              <a:lnRef idx="1">
                <a:schemeClr val="accent1"/>
              </a:lnRef>
              <a:fillRef idx="0">
                <a:schemeClr val="accent1"/>
              </a:fillRef>
              <a:effectRef idx="0">
                <a:schemeClr val="accent1"/>
              </a:effectRef>
              <a:fontRef idx="minor">
                <a:schemeClr val="tx1"/>
              </a:fontRef>
            </p:style>
          </p:cxnSp>
        </p:grpSp>
      </p:grpSp>
      <p:sp>
        <p:nvSpPr>
          <p:cNvPr id="117" name="Text Placeholder 44">
            <a:extLst>
              <a:ext uri="{FF2B5EF4-FFF2-40B4-BE49-F238E27FC236}">
                <a16:creationId xmlns:a16="http://schemas.microsoft.com/office/drawing/2014/main" id="{135721D3-B7DE-4D90-867C-52D28E67FFBA}"/>
              </a:ext>
            </a:extLst>
          </p:cNvPr>
          <p:cNvSpPr>
            <a:spLocks noGrp="1"/>
          </p:cNvSpPr>
          <p:nvPr>
            <p:ph type="body" sz="quarter" idx="77"/>
          </p:nvPr>
        </p:nvSpPr>
        <p:spPr>
          <a:xfrm>
            <a:off x="827174" y="4691679"/>
            <a:ext cx="3011401" cy="432256"/>
          </a:xfrm>
        </p:spPr>
        <p:txBody>
          <a:bodyPr anchor="ctr">
            <a:noAutofit/>
          </a:bodyPr>
          <a:lstStyle>
            <a:lvl1pPr marL="0" indent="0">
              <a:buFont typeface="+mj-lt"/>
              <a:buNone/>
              <a:defRPr sz="1200">
                <a:latin typeface="Segoe UI" panose="020B0502040204020203" pitchFamily="34" charset="0"/>
                <a:cs typeface="Segoe UI" panose="020B0502040204020203" pitchFamily="34" charset="0"/>
              </a:defRPr>
            </a:lvl1pPr>
          </a:lstStyle>
          <a:p>
            <a:pPr lvl="0"/>
            <a:endParaRPr lang="en-US" dirty="0"/>
          </a:p>
        </p:txBody>
      </p:sp>
      <p:grpSp>
        <p:nvGrpSpPr>
          <p:cNvPr id="118" name="Group 117">
            <a:extLst>
              <a:ext uri="{FF2B5EF4-FFF2-40B4-BE49-F238E27FC236}">
                <a16:creationId xmlns:a16="http://schemas.microsoft.com/office/drawing/2014/main" id="{E7174DF6-237C-4AE6-AE7A-AC09CF5806B8}"/>
              </a:ext>
            </a:extLst>
          </p:cNvPr>
          <p:cNvGrpSpPr/>
          <p:nvPr userDrawn="1"/>
        </p:nvGrpSpPr>
        <p:grpSpPr>
          <a:xfrm>
            <a:off x="382095" y="5335868"/>
            <a:ext cx="362073" cy="335670"/>
            <a:chOff x="332479" y="2590371"/>
            <a:chExt cx="362124" cy="335718"/>
          </a:xfrm>
        </p:grpSpPr>
        <p:sp>
          <p:nvSpPr>
            <p:cNvPr id="119" name="Oval 118">
              <a:extLst>
                <a:ext uri="{FF2B5EF4-FFF2-40B4-BE49-F238E27FC236}">
                  <a16:creationId xmlns:a16="http://schemas.microsoft.com/office/drawing/2014/main" id="{9278213C-8DC2-4F6F-8230-B9858E2F8C39}"/>
                </a:ext>
              </a:extLst>
            </p:cNvPr>
            <p:cNvSpPr/>
            <p:nvPr/>
          </p:nvSpPr>
          <p:spPr>
            <a:xfrm>
              <a:off x="332479" y="2590371"/>
              <a:ext cx="335718" cy="335718"/>
            </a:xfrm>
            <a:prstGeom prst="ellipse">
              <a:avLst/>
            </a:prstGeom>
            <a:solidFill>
              <a:schemeClr val="bg1"/>
            </a:solidFill>
            <a:ln w="50800">
              <a:solidFill>
                <a:srgbClr val="D83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nvGrpSpPr>
            <p:cNvPr id="120" name="Group 119">
              <a:extLst>
                <a:ext uri="{FF2B5EF4-FFF2-40B4-BE49-F238E27FC236}">
                  <a16:creationId xmlns:a16="http://schemas.microsoft.com/office/drawing/2014/main" id="{5A1335D5-D3B5-40B6-9088-CE4B65C71A69}"/>
                </a:ext>
              </a:extLst>
            </p:cNvPr>
            <p:cNvGrpSpPr/>
            <p:nvPr/>
          </p:nvGrpSpPr>
          <p:grpSpPr>
            <a:xfrm>
              <a:off x="441902" y="2635936"/>
              <a:ext cx="252701" cy="173139"/>
              <a:chOff x="4062877" y="1336196"/>
              <a:chExt cx="578088" cy="324965"/>
            </a:xfrm>
          </p:grpSpPr>
          <p:cxnSp>
            <p:nvCxnSpPr>
              <p:cNvPr id="121" name="Straight Connector 120">
                <a:extLst>
                  <a:ext uri="{FF2B5EF4-FFF2-40B4-BE49-F238E27FC236}">
                    <a16:creationId xmlns:a16="http://schemas.microsoft.com/office/drawing/2014/main" id="{B11FC99C-7F10-4900-98AA-2B379AAA9B86}"/>
                  </a:ext>
                </a:extLst>
              </p:cNvPr>
              <p:cNvCxnSpPr/>
              <p:nvPr/>
            </p:nvCxnSpPr>
            <p:spPr>
              <a:xfrm>
                <a:off x="4062877" y="1497833"/>
                <a:ext cx="163729" cy="163326"/>
              </a:xfrm>
              <a:prstGeom prst="line">
                <a:avLst/>
              </a:prstGeom>
              <a:ln w="50800">
                <a:solidFill>
                  <a:srgbClr val="D83B0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4D1B971F-9073-40E4-9F71-48338CAEB577}"/>
                  </a:ext>
                </a:extLst>
              </p:cNvPr>
              <p:cNvCxnSpPr/>
              <p:nvPr/>
            </p:nvCxnSpPr>
            <p:spPr>
              <a:xfrm flipV="1">
                <a:off x="4169676" y="1336196"/>
                <a:ext cx="471289" cy="324965"/>
              </a:xfrm>
              <a:prstGeom prst="line">
                <a:avLst/>
              </a:prstGeom>
              <a:ln w="50800">
                <a:solidFill>
                  <a:srgbClr val="D83B01"/>
                </a:solidFill>
              </a:ln>
            </p:spPr>
            <p:style>
              <a:lnRef idx="1">
                <a:schemeClr val="accent1"/>
              </a:lnRef>
              <a:fillRef idx="0">
                <a:schemeClr val="accent1"/>
              </a:fillRef>
              <a:effectRef idx="0">
                <a:schemeClr val="accent1"/>
              </a:effectRef>
              <a:fontRef idx="minor">
                <a:schemeClr val="tx1"/>
              </a:fontRef>
            </p:style>
          </p:cxnSp>
        </p:grpSp>
      </p:grpSp>
      <p:grpSp>
        <p:nvGrpSpPr>
          <p:cNvPr id="123" name="Group 122">
            <a:extLst>
              <a:ext uri="{FF2B5EF4-FFF2-40B4-BE49-F238E27FC236}">
                <a16:creationId xmlns:a16="http://schemas.microsoft.com/office/drawing/2014/main" id="{E8EC3515-296A-4786-853A-780085A35921}"/>
              </a:ext>
            </a:extLst>
          </p:cNvPr>
          <p:cNvGrpSpPr/>
          <p:nvPr userDrawn="1"/>
        </p:nvGrpSpPr>
        <p:grpSpPr>
          <a:xfrm>
            <a:off x="381638" y="5948357"/>
            <a:ext cx="362073" cy="335670"/>
            <a:chOff x="332479" y="2590371"/>
            <a:chExt cx="362124" cy="335718"/>
          </a:xfrm>
        </p:grpSpPr>
        <p:sp>
          <p:nvSpPr>
            <p:cNvPr id="124" name="Oval 123">
              <a:extLst>
                <a:ext uri="{FF2B5EF4-FFF2-40B4-BE49-F238E27FC236}">
                  <a16:creationId xmlns:a16="http://schemas.microsoft.com/office/drawing/2014/main" id="{D01AD57E-6E22-4AB5-8743-4912DB985ADE}"/>
                </a:ext>
              </a:extLst>
            </p:cNvPr>
            <p:cNvSpPr/>
            <p:nvPr/>
          </p:nvSpPr>
          <p:spPr>
            <a:xfrm>
              <a:off x="332479" y="2590371"/>
              <a:ext cx="335718" cy="335718"/>
            </a:xfrm>
            <a:prstGeom prst="ellipse">
              <a:avLst/>
            </a:prstGeom>
            <a:solidFill>
              <a:schemeClr val="bg1"/>
            </a:solidFill>
            <a:ln w="50800">
              <a:solidFill>
                <a:srgbClr val="D83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nvGrpSpPr>
            <p:cNvPr id="125" name="Group 124">
              <a:extLst>
                <a:ext uri="{FF2B5EF4-FFF2-40B4-BE49-F238E27FC236}">
                  <a16:creationId xmlns:a16="http://schemas.microsoft.com/office/drawing/2014/main" id="{C757E6F4-F291-4EA2-8444-59668E9FDF45}"/>
                </a:ext>
              </a:extLst>
            </p:cNvPr>
            <p:cNvGrpSpPr/>
            <p:nvPr/>
          </p:nvGrpSpPr>
          <p:grpSpPr>
            <a:xfrm>
              <a:off x="441902" y="2635936"/>
              <a:ext cx="252701" cy="173139"/>
              <a:chOff x="4062877" y="1336196"/>
              <a:chExt cx="578088" cy="324965"/>
            </a:xfrm>
          </p:grpSpPr>
          <p:cxnSp>
            <p:nvCxnSpPr>
              <p:cNvPr id="126" name="Straight Connector 125">
                <a:extLst>
                  <a:ext uri="{FF2B5EF4-FFF2-40B4-BE49-F238E27FC236}">
                    <a16:creationId xmlns:a16="http://schemas.microsoft.com/office/drawing/2014/main" id="{24F020CE-88C1-4AE4-9DA9-A1C0518715E1}"/>
                  </a:ext>
                </a:extLst>
              </p:cNvPr>
              <p:cNvCxnSpPr/>
              <p:nvPr/>
            </p:nvCxnSpPr>
            <p:spPr>
              <a:xfrm>
                <a:off x="4062877" y="1497833"/>
                <a:ext cx="163729" cy="163326"/>
              </a:xfrm>
              <a:prstGeom prst="line">
                <a:avLst/>
              </a:prstGeom>
              <a:ln w="50800">
                <a:solidFill>
                  <a:srgbClr val="D83B0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EE4DD10F-1FBC-4D05-AF02-144A3E0AAB74}"/>
                  </a:ext>
                </a:extLst>
              </p:cNvPr>
              <p:cNvCxnSpPr/>
              <p:nvPr/>
            </p:nvCxnSpPr>
            <p:spPr>
              <a:xfrm flipV="1">
                <a:off x="4169676" y="1336196"/>
                <a:ext cx="471289" cy="324965"/>
              </a:xfrm>
              <a:prstGeom prst="line">
                <a:avLst/>
              </a:prstGeom>
              <a:ln w="50800">
                <a:solidFill>
                  <a:srgbClr val="D83B01"/>
                </a:solidFill>
              </a:ln>
            </p:spPr>
            <p:style>
              <a:lnRef idx="1">
                <a:schemeClr val="accent1"/>
              </a:lnRef>
              <a:fillRef idx="0">
                <a:schemeClr val="accent1"/>
              </a:fillRef>
              <a:effectRef idx="0">
                <a:schemeClr val="accent1"/>
              </a:effectRef>
              <a:fontRef idx="minor">
                <a:schemeClr val="tx1"/>
              </a:fontRef>
            </p:style>
          </p:cxnSp>
        </p:grpSp>
      </p:grpSp>
      <p:sp>
        <p:nvSpPr>
          <p:cNvPr id="128" name="Text Placeholder 44">
            <a:extLst>
              <a:ext uri="{FF2B5EF4-FFF2-40B4-BE49-F238E27FC236}">
                <a16:creationId xmlns:a16="http://schemas.microsoft.com/office/drawing/2014/main" id="{5B76A82D-6723-4EAF-9B55-593F5B62A843}"/>
              </a:ext>
            </a:extLst>
          </p:cNvPr>
          <p:cNvSpPr>
            <a:spLocks noGrp="1"/>
          </p:cNvSpPr>
          <p:nvPr>
            <p:ph type="body" sz="quarter" idx="78"/>
          </p:nvPr>
        </p:nvSpPr>
        <p:spPr>
          <a:xfrm>
            <a:off x="827174" y="5294908"/>
            <a:ext cx="3011401" cy="432256"/>
          </a:xfrm>
        </p:spPr>
        <p:txBody>
          <a:bodyPr anchor="ctr">
            <a:noAutofit/>
          </a:bodyPr>
          <a:lstStyle>
            <a:lvl1pPr marL="0" indent="0">
              <a:buFont typeface="+mj-lt"/>
              <a:buNone/>
              <a:defRPr sz="1200">
                <a:latin typeface="Segoe UI" panose="020B0502040204020203" pitchFamily="34" charset="0"/>
                <a:cs typeface="Segoe UI" panose="020B0502040204020203" pitchFamily="34" charset="0"/>
              </a:defRPr>
            </a:lvl1pPr>
          </a:lstStyle>
          <a:p>
            <a:pPr lvl="0"/>
            <a:endParaRPr lang="en-US" dirty="0"/>
          </a:p>
        </p:txBody>
      </p:sp>
      <p:sp>
        <p:nvSpPr>
          <p:cNvPr id="129" name="Text Placeholder 44">
            <a:extLst>
              <a:ext uri="{FF2B5EF4-FFF2-40B4-BE49-F238E27FC236}">
                <a16:creationId xmlns:a16="http://schemas.microsoft.com/office/drawing/2014/main" id="{C7CA8E3C-5A64-47A0-A807-9A36BA2CE1F2}"/>
              </a:ext>
            </a:extLst>
          </p:cNvPr>
          <p:cNvSpPr>
            <a:spLocks noGrp="1"/>
          </p:cNvSpPr>
          <p:nvPr>
            <p:ph type="body" sz="quarter" idx="79"/>
          </p:nvPr>
        </p:nvSpPr>
        <p:spPr>
          <a:xfrm>
            <a:off x="827174" y="5900064"/>
            <a:ext cx="3011401" cy="432256"/>
          </a:xfrm>
        </p:spPr>
        <p:txBody>
          <a:bodyPr anchor="ctr">
            <a:noAutofit/>
          </a:bodyPr>
          <a:lstStyle>
            <a:lvl1pPr marL="0" indent="0">
              <a:buFont typeface="+mj-lt"/>
              <a:buNone/>
              <a:defRPr sz="1200">
                <a:latin typeface="Segoe UI" panose="020B0502040204020203" pitchFamily="34" charset="0"/>
                <a:cs typeface="Segoe UI" panose="020B0502040204020203" pitchFamily="34" charset="0"/>
              </a:defRPr>
            </a:lvl1pPr>
          </a:lstStyle>
          <a:p>
            <a:pPr lvl="0"/>
            <a:endParaRPr lang="en-US" dirty="0"/>
          </a:p>
        </p:txBody>
      </p:sp>
      <p:sp>
        <p:nvSpPr>
          <p:cNvPr id="130" name="Rectangle 129">
            <a:extLst>
              <a:ext uri="{FF2B5EF4-FFF2-40B4-BE49-F238E27FC236}">
                <a16:creationId xmlns:a16="http://schemas.microsoft.com/office/drawing/2014/main" id="{7465E171-AB72-4A4E-AD1E-BE0EBAE96E58}"/>
              </a:ext>
            </a:extLst>
          </p:cNvPr>
          <p:cNvSpPr/>
          <p:nvPr userDrawn="1"/>
        </p:nvSpPr>
        <p:spPr>
          <a:xfrm>
            <a:off x="3897132" y="1273869"/>
            <a:ext cx="2866687" cy="313932"/>
          </a:xfrm>
          <a:prstGeom prst="rect">
            <a:avLst/>
          </a:prstGeom>
        </p:spPr>
        <p:txBody>
          <a:bodyPr wrap="square">
            <a:spAutoFit/>
          </a:bodyPr>
          <a:lstStyle/>
          <a:p>
            <a:pPr marL="0" marR="0" lvl="0" indent="0" algn="l" defTabSz="896386" rtl="0" eaLnBrk="1" fontAlgn="base" latinLnBrk="0" hangingPunct="1">
              <a:lnSpc>
                <a:spcPct val="9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505050"/>
                </a:solidFill>
                <a:effectLst/>
                <a:uLnTx/>
                <a:uFillTx/>
                <a:latin typeface="Segoe UI"/>
                <a:ea typeface="Segoe UI" pitchFamily="34" charset="0"/>
                <a:cs typeface="Segoe UI" pitchFamily="34" charset="0"/>
              </a:rPr>
              <a:t>Calendar View</a:t>
            </a:r>
            <a:endParaRPr kumimoji="0" lang="en-US" sz="1800" b="1" i="0" u="none" strike="noStrike" kern="1200" cap="none" spc="0" normalizeH="0" baseline="0" noProof="0" dirty="0">
              <a:ln>
                <a:noFill/>
              </a:ln>
              <a:solidFill>
                <a:srgbClr val="505050"/>
              </a:solidFill>
              <a:effectLst/>
              <a:uLnTx/>
              <a:uFillTx/>
              <a:latin typeface="Segoe UI"/>
              <a:ea typeface="Segoe UI" pitchFamily="34" charset="0"/>
              <a:cs typeface="Segoe UI" pitchFamily="34" charset="0"/>
            </a:endParaRPr>
          </a:p>
        </p:txBody>
      </p:sp>
      <p:sp>
        <p:nvSpPr>
          <p:cNvPr id="131" name="Rectangle 130">
            <a:extLst>
              <a:ext uri="{FF2B5EF4-FFF2-40B4-BE49-F238E27FC236}">
                <a16:creationId xmlns:a16="http://schemas.microsoft.com/office/drawing/2014/main" id="{C2EC2149-B4B0-4532-9052-25FA0EF4B1E2}"/>
              </a:ext>
            </a:extLst>
          </p:cNvPr>
          <p:cNvSpPr/>
          <p:nvPr userDrawn="1"/>
        </p:nvSpPr>
        <p:spPr>
          <a:xfrm>
            <a:off x="381638" y="1273869"/>
            <a:ext cx="3325943" cy="313932"/>
          </a:xfrm>
          <a:prstGeom prst="rect">
            <a:avLst/>
          </a:prstGeom>
        </p:spPr>
        <p:txBody>
          <a:bodyPr wrap="square">
            <a:spAutoFit/>
          </a:bodyPr>
          <a:lstStyle/>
          <a:p>
            <a:pPr marL="0" marR="0" lvl="0" indent="0" algn="l" defTabSz="896386" rtl="0" eaLnBrk="1" fontAlgn="base" latinLnBrk="0" hangingPunct="1">
              <a:lnSpc>
                <a:spcPct val="9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505050"/>
                </a:solidFill>
                <a:effectLst/>
                <a:uLnTx/>
                <a:uFillTx/>
                <a:latin typeface="Segoe UI"/>
                <a:ea typeface="Segoe UI" pitchFamily="34" charset="0"/>
                <a:cs typeface="Segoe UI" pitchFamily="34" charset="0"/>
              </a:rPr>
              <a:t>Key CRISP </a:t>
            </a:r>
            <a:r>
              <a:rPr lang="en-US" sz="1600" b="1" kern="0" dirty="0">
                <a:solidFill>
                  <a:srgbClr val="505050"/>
                </a:solidFill>
                <a:latin typeface="Segoe UI"/>
                <a:ea typeface="Segoe UI" pitchFamily="34" charset="0"/>
                <a:cs typeface="Segoe UI" pitchFamily="34" charset="0"/>
              </a:rPr>
              <a:t>due </a:t>
            </a:r>
            <a:r>
              <a:rPr kumimoji="0" lang="en-US" sz="1600" b="1" i="0" u="none" strike="noStrike" kern="0" cap="none" spc="0" normalizeH="0" baseline="0" noProof="0" dirty="0">
                <a:ln>
                  <a:noFill/>
                </a:ln>
                <a:solidFill>
                  <a:srgbClr val="505050"/>
                </a:solidFill>
                <a:effectLst/>
                <a:uLnTx/>
                <a:uFillTx/>
                <a:latin typeface="Segoe UI"/>
                <a:ea typeface="Segoe UI" pitchFamily="34" charset="0"/>
                <a:cs typeface="Segoe UI" pitchFamily="34" charset="0"/>
              </a:rPr>
              <a:t>dates</a:t>
            </a:r>
            <a:endParaRPr kumimoji="0" lang="en-US" sz="1800" b="1" i="0" u="none" strike="noStrike" kern="1200" cap="none" spc="0" normalizeH="0" baseline="0" noProof="0" dirty="0">
              <a:ln>
                <a:noFill/>
              </a:ln>
              <a:solidFill>
                <a:srgbClr val="505050"/>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163124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2">
            <a:extLst>
              <a:ext uri="{FF2B5EF4-FFF2-40B4-BE49-F238E27FC236}">
                <a16:creationId xmlns:a16="http://schemas.microsoft.com/office/drawing/2014/main" id="{DCD6D3B8-9B31-48D4-8ED2-DE0BD30B08A8}"/>
              </a:ext>
            </a:extLst>
          </p:cNvPr>
          <p:cNvSpPr/>
          <p:nvPr userDrawn="1"/>
        </p:nvSpPr>
        <p:spPr>
          <a:xfrm>
            <a:off x="2" y="6787768"/>
            <a:ext cx="12191999" cy="91648"/>
          </a:xfrm>
          <a:prstGeom prst="rect">
            <a:avLst/>
          </a:prstGeom>
          <a:solidFill>
            <a:srgbClr val="D83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ectangle 3">
            <a:extLst>
              <a:ext uri="{FF2B5EF4-FFF2-40B4-BE49-F238E27FC236}">
                <a16:creationId xmlns:a16="http://schemas.microsoft.com/office/drawing/2014/main" id="{1D7D08E1-6DD4-4A07-9900-AC0AB7D0BBAE}"/>
              </a:ext>
            </a:extLst>
          </p:cNvPr>
          <p:cNvSpPr/>
          <p:nvPr userDrawn="1"/>
        </p:nvSpPr>
        <p:spPr bwMode="auto">
          <a:xfrm>
            <a:off x="262338" y="1196074"/>
            <a:ext cx="11660424" cy="803882"/>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41" tIns="109712" rIns="137141" bIns="109712" numCol="1" rtlCol="0" anchor="ctr" anchorCtr="0" compatLnSpc="1">
            <a:prstTxWarp prst="textNoShape">
              <a:avLst/>
            </a:prstTxWarp>
          </a:bodyPr>
          <a:lstStyle/>
          <a:p>
            <a:pPr algn="ctr" defTabSz="914225">
              <a:defRPr/>
            </a:pPr>
            <a:endParaRPr lang="en-US" sz="2800" b="1" dirty="0">
              <a:ln w="3175">
                <a:noFill/>
              </a:ln>
              <a:solidFill>
                <a:srgbClr val="0078D7"/>
              </a:solidFill>
              <a:latin typeface="Segoe UI Light"/>
              <a:cs typeface="Segoe UI Semibold" panose="020B0702040204020203" pitchFamily="34" charset="0"/>
            </a:endParaRPr>
          </a:p>
        </p:txBody>
      </p:sp>
      <p:sp>
        <p:nvSpPr>
          <p:cNvPr id="5" name="Rectangle 4">
            <a:extLst>
              <a:ext uri="{FF2B5EF4-FFF2-40B4-BE49-F238E27FC236}">
                <a16:creationId xmlns:a16="http://schemas.microsoft.com/office/drawing/2014/main" id="{1203CED6-5CF0-4544-9C92-CD9F763DA541}"/>
              </a:ext>
            </a:extLst>
          </p:cNvPr>
          <p:cNvSpPr/>
          <p:nvPr userDrawn="1"/>
        </p:nvSpPr>
        <p:spPr bwMode="auto">
          <a:xfrm>
            <a:off x="269239" y="4357971"/>
            <a:ext cx="1118955" cy="891070"/>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48212" rIns="0" bIns="0" numCol="1" rtlCol="0" anchor="ctr" anchorCtr="0" compatLnSpc="1">
            <a:prstTxWarp prst="textNoShape">
              <a:avLst/>
            </a:prstTxWarp>
          </a:bodyPr>
          <a:lstStyle/>
          <a:p>
            <a:pPr algn="ctr" defTabSz="932293" fontAlgn="base">
              <a:defRPr/>
            </a:pPr>
            <a:endParaRPr lang="en-US" sz="1050" dirty="0">
              <a:solidFill>
                <a:srgbClr val="0078D7"/>
              </a:solidFill>
              <a:latin typeface="Segoe UI Semilight"/>
              <a:cs typeface="Segoe UI Semibold" panose="020B0702040204020203" pitchFamily="34" charset="0"/>
            </a:endParaRPr>
          </a:p>
        </p:txBody>
      </p:sp>
      <p:sp>
        <p:nvSpPr>
          <p:cNvPr id="7" name="Rectangle 6">
            <a:extLst>
              <a:ext uri="{FF2B5EF4-FFF2-40B4-BE49-F238E27FC236}">
                <a16:creationId xmlns:a16="http://schemas.microsoft.com/office/drawing/2014/main" id="{86E4C75B-EF9A-4F06-B703-DA5BEDBBD77D}"/>
              </a:ext>
            </a:extLst>
          </p:cNvPr>
          <p:cNvSpPr/>
          <p:nvPr userDrawn="1"/>
        </p:nvSpPr>
        <p:spPr bwMode="auto">
          <a:xfrm>
            <a:off x="269239" y="5323485"/>
            <a:ext cx="1118955" cy="891070"/>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48212" rIns="0" bIns="0" numCol="1" rtlCol="0" anchor="ctr" anchorCtr="0" compatLnSpc="1">
            <a:prstTxWarp prst="textNoShape">
              <a:avLst/>
            </a:prstTxWarp>
          </a:bodyPr>
          <a:lstStyle/>
          <a:p>
            <a:pPr algn="ctr" defTabSz="932293" fontAlgn="base">
              <a:defRPr/>
            </a:pPr>
            <a:endParaRPr lang="en-US" sz="1050" dirty="0">
              <a:solidFill>
                <a:srgbClr val="0078D7"/>
              </a:solidFill>
              <a:latin typeface="Segoe UI Semilight"/>
              <a:cs typeface="Segoe UI Semibold" panose="020B0702040204020203" pitchFamily="34" charset="0"/>
            </a:endParaRPr>
          </a:p>
        </p:txBody>
      </p:sp>
      <p:sp>
        <p:nvSpPr>
          <p:cNvPr id="9" name="Rectangle 8">
            <a:extLst>
              <a:ext uri="{FF2B5EF4-FFF2-40B4-BE49-F238E27FC236}">
                <a16:creationId xmlns:a16="http://schemas.microsoft.com/office/drawing/2014/main" id="{F17CED7B-CD1F-4691-BEC8-8D8E87CCF317}"/>
              </a:ext>
            </a:extLst>
          </p:cNvPr>
          <p:cNvSpPr/>
          <p:nvPr userDrawn="1"/>
        </p:nvSpPr>
        <p:spPr bwMode="auto">
          <a:xfrm>
            <a:off x="1452066" y="4357971"/>
            <a:ext cx="1118955" cy="891070"/>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48212" rIns="0" bIns="0" numCol="1" rtlCol="0" anchor="ctr" anchorCtr="0" compatLnSpc="1">
            <a:prstTxWarp prst="textNoShape">
              <a:avLst/>
            </a:prstTxWarp>
          </a:bodyPr>
          <a:lstStyle/>
          <a:p>
            <a:pPr algn="ctr" defTabSz="932293" fontAlgn="base">
              <a:defRPr/>
            </a:pPr>
            <a:endParaRPr lang="en-US" sz="1050" dirty="0">
              <a:solidFill>
                <a:srgbClr val="0078D7"/>
              </a:solidFill>
              <a:latin typeface="Segoe UI Semilight"/>
              <a:cs typeface="Segoe UI Semibold" panose="020B0702040204020203" pitchFamily="34" charset="0"/>
            </a:endParaRPr>
          </a:p>
        </p:txBody>
      </p:sp>
      <p:sp>
        <p:nvSpPr>
          <p:cNvPr id="11" name="Rectangle 10">
            <a:extLst>
              <a:ext uri="{FF2B5EF4-FFF2-40B4-BE49-F238E27FC236}">
                <a16:creationId xmlns:a16="http://schemas.microsoft.com/office/drawing/2014/main" id="{037CA489-6D5E-492E-BA1C-3F53636437E7}"/>
              </a:ext>
            </a:extLst>
          </p:cNvPr>
          <p:cNvSpPr/>
          <p:nvPr userDrawn="1"/>
        </p:nvSpPr>
        <p:spPr bwMode="auto">
          <a:xfrm>
            <a:off x="1454968" y="5323485"/>
            <a:ext cx="1118955" cy="891070"/>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48212" rIns="0" bIns="0" numCol="1" rtlCol="0" anchor="ctr" anchorCtr="0" compatLnSpc="1">
            <a:prstTxWarp prst="textNoShape">
              <a:avLst/>
            </a:prstTxWarp>
          </a:bodyPr>
          <a:lstStyle/>
          <a:p>
            <a:pPr algn="ctr" defTabSz="932293" fontAlgn="base">
              <a:defRPr/>
            </a:pPr>
            <a:endParaRPr lang="en-US" sz="1050" dirty="0">
              <a:solidFill>
                <a:srgbClr val="0078D7"/>
              </a:solidFill>
              <a:latin typeface="Segoe UI Semilight"/>
              <a:cs typeface="Segoe UI Semibold" panose="020B0702040204020203" pitchFamily="34" charset="0"/>
            </a:endParaRPr>
          </a:p>
        </p:txBody>
      </p:sp>
      <p:sp>
        <p:nvSpPr>
          <p:cNvPr id="14" name="Rectangle 13">
            <a:extLst>
              <a:ext uri="{FF2B5EF4-FFF2-40B4-BE49-F238E27FC236}">
                <a16:creationId xmlns:a16="http://schemas.microsoft.com/office/drawing/2014/main" id="{9E235D21-157C-41BD-9AA8-B20F9256356F}"/>
              </a:ext>
            </a:extLst>
          </p:cNvPr>
          <p:cNvSpPr/>
          <p:nvPr userDrawn="1"/>
        </p:nvSpPr>
        <p:spPr bwMode="auto">
          <a:xfrm>
            <a:off x="269240" y="3333270"/>
            <a:ext cx="2309774" cy="950258"/>
          </a:xfrm>
          <a:prstGeom prst="rect">
            <a:avLst/>
          </a:prstGeom>
          <a:solidFill>
            <a:srgbClr val="D83B0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14225">
              <a:defRPr/>
            </a:pPr>
            <a:endParaRPr lang="en-US" sz="1600" dirty="0">
              <a:solidFill>
                <a:srgbClr val="FFFFFF"/>
              </a:solidFill>
              <a:latin typeface="Segoe UI"/>
              <a:cs typeface="Segoe UI Light" panose="020B0502040204020203" pitchFamily="34" charset="0"/>
            </a:endParaRPr>
          </a:p>
        </p:txBody>
      </p:sp>
      <p:sp>
        <p:nvSpPr>
          <p:cNvPr id="16" name="Rectangle 15">
            <a:extLst>
              <a:ext uri="{FF2B5EF4-FFF2-40B4-BE49-F238E27FC236}">
                <a16:creationId xmlns:a16="http://schemas.microsoft.com/office/drawing/2014/main" id="{20B25E7D-CAE2-4BF1-8AF3-1147DC663D0E}"/>
              </a:ext>
            </a:extLst>
          </p:cNvPr>
          <p:cNvSpPr/>
          <p:nvPr userDrawn="1"/>
        </p:nvSpPr>
        <p:spPr bwMode="auto">
          <a:xfrm>
            <a:off x="2656726" y="3333271"/>
            <a:ext cx="2293288" cy="950258"/>
          </a:xfrm>
          <a:prstGeom prst="rect">
            <a:avLst/>
          </a:prstGeom>
          <a:solidFill>
            <a:srgbClr val="D83B0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14225">
              <a:defRPr/>
            </a:pPr>
            <a:endParaRPr lang="en-US" sz="1600" dirty="0">
              <a:solidFill>
                <a:srgbClr val="FFFFFF"/>
              </a:solidFill>
              <a:latin typeface="Segoe UI"/>
              <a:cs typeface="Segoe UI Light" panose="020B0502040204020203" pitchFamily="34" charset="0"/>
            </a:endParaRPr>
          </a:p>
        </p:txBody>
      </p:sp>
      <p:sp>
        <p:nvSpPr>
          <p:cNvPr id="17" name="Rectangle 16">
            <a:extLst>
              <a:ext uri="{FF2B5EF4-FFF2-40B4-BE49-F238E27FC236}">
                <a16:creationId xmlns:a16="http://schemas.microsoft.com/office/drawing/2014/main" id="{26F5B856-4EDE-4E0D-BA27-83174F7B21BA}"/>
              </a:ext>
            </a:extLst>
          </p:cNvPr>
          <p:cNvSpPr/>
          <p:nvPr userDrawn="1"/>
        </p:nvSpPr>
        <p:spPr bwMode="auto">
          <a:xfrm>
            <a:off x="2656726" y="4357972"/>
            <a:ext cx="1111440" cy="891070"/>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48212" rIns="0" bIns="0" numCol="1" rtlCol="0" anchor="ctr" anchorCtr="0" compatLnSpc="1">
            <a:prstTxWarp prst="textNoShape">
              <a:avLst/>
            </a:prstTxWarp>
          </a:bodyPr>
          <a:lstStyle/>
          <a:p>
            <a:pPr algn="ctr" defTabSz="932293" fontAlgn="base">
              <a:defRPr/>
            </a:pPr>
            <a:endParaRPr lang="en-US" sz="1050" kern="0" dirty="0">
              <a:solidFill>
                <a:srgbClr val="002050"/>
              </a:solidFill>
              <a:latin typeface="Segoe UI Semilight"/>
              <a:cs typeface="Segoe UI Semibold" panose="020B0702040204020203" pitchFamily="34" charset="0"/>
            </a:endParaRPr>
          </a:p>
        </p:txBody>
      </p:sp>
      <p:sp>
        <p:nvSpPr>
          <p:cNvPr id="18" name="Rectangle 17">
            <a:extLst>
              <a:ext uri="{FF2B5EF4-FFF2-40B4-BE49-F238E27FC236}">
                <a16:creationId xmlns:a16="http://schemas.microsoft.com/office/drawing/2014/main" id="{5E26C512-C4DE-4C25-8186-D35607AD278F}"/>
              </a:ext>
            </a:extLst>
          </p:cNvPr>
          <p:cNvSpPr/>
          <p:nvPr userDrawn="1"/>
        </p:nvSpPr>
        <p:spPr bwMode="auto">
          <a:xfrm>
            <a:off x="2656726" y="5323486"/>
            <a:ext cx="1111440" cy="891070"/>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48212" rIns="0" bIns="0" numCol="1" rtlCol="0" anchor="ctr" anchorCtr="0" compatLnSpc="1">
            <a:prstTxWarp prst="textNoShape">
              <a:avLst/>
            </a:prstTxWarp>
          </a:bodyPr>
          <a:lstStyle/>
          <a:p>
            <a:pPr algn="ctr" defTabSz="932293" fontAlgn="base">
              <a:defRPr/>
            </a:pPr>
            <a:endParaRPr lang="en-US" sz="1050" kern="0" dirty="0">
              <a:solidFill>
                <a:srgbClr val="002050"/>
              </a:solidFill>
              <a:latin typeface="Segoe UI Semilight"/>
              <a:cs typeface="Segoe UI Semibold" panose="020B0702040204020203" pitchFamily="34" charset="0"/>
            </a:endParaRPr>
          </a:p>
        </p:txBody>
      </p:sp>
      <p:sp>
        <p:nvSpPr>
          <p:cNvPr id="19" name="Rectangle 18">
            <a:extLst>
              <a:ext uri="{FF2B5EF4-FFF2-40B4-BE49-F238E27FC236}">
                <a16:creationId xmlns:a16="http://schemas.microsoft.com/office/drawing/2014/main" id="{1DF9B745-6498-4682-B770-9A29AD5AB85A}"/>
              </a:ext>
            </a:extLst>
          </p:cNvPr>
          <p:cNvSpPr/>
          <p:nvPr userDrawn="1"/>
        </p:nvSpPr>
        <p:spPr bwMode="auto">
          <a:xfrm>
            <a:off x="3831610" y="4357972"/>
            <a:ext cx="1111440" cy="891070"/>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48212" rIns="0" bIns="0" numCol="1" rtlCol="0" anchor="ctr" anchorCtr="0" compatLnSpc="1">
            <a:prstTxWarp prst="textNoShape">
              <a:avLst/>
            </a:prstTxWarp>
          </a:bodyPr>
          <a:lstStyle/>
          <a:p>
            <a:pPr algn="ctr" defTabSz="932293" fontAlgn="base">
              <a:defRPr/>
            </a:pPr>
            <a:endParaRPr lang="en-US" sz="1050" kern="0" dirty="0">
              <a:solidFill>
                <a:srgbClr val="002050"/>
              </a:solidFill>
              <a:latin typeface="Segoe UI Semilight"/>
              <a:cs typeface="Segoe UI Semibold" panose="020B0702040204020203" pitchFamily="34" charset="0"/>
            </a:endParaRPr>
          </a:p>
        </p:txBody>
      </p:sp>
      <p:sp>
        <p:nvSpPr>
          <p:cNvPr id="20" name="Rectangle 19">
            <a:extLst>
              <a:ext uri="{FF2B5EF4-FFF2-40B4-BE49-F238E27FC236}">
                <a16:creationId xmlns:a16="http://schemas.microsoft.com/office/drawing/2014/main" id="{71FAE46B-F870-41EE-8799-228FCFB4544D}"/>
              </a:ext>
            </a:extLst>
          </p:cNvPr>
          <p:cNvSpPr/>
          <p:nvPr userDrawn="1"/>
        </p:nvSpPr>
        <p:spPr bwMode="auto">
          <a:xfrm>
            <a:off x="3834494" y="5323486"/>
            <a:ext cx="1111440" cy="891070"/>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48212" rIns="0" bIns="0" numCol="1" rtlCol="0" anchor="ctr" anchorCtr="0" compatLnSpc="1">
            <a:prstTxWarp prst="textNoShape">
              <a:avLst/>
            </a:prstTxWarp>
          </a:bodyPr>
          <a:lstStyle/>
          <a:p>
            <a:pPr algn="ctr" defTabSz="932293" fontAlgn="base">
              <a:defRPr/>
            </a:pPr>
            <a:endParaRPr lang="en-US" sz="1050" kern="0" dirty="0">
              <a:solidFill>
                <a:srgbClr val="002050"/>
              </a:solidFill>
              <a:latin typeface="Segoe UI Semilight"/>
              <a:cs typeface="Segoe UI Semibold" panose="020B0702040204020203" pitchFamily="34" charset="0"/>
            </a:endParaRPr>
          </a:p>
        </p:txBody>
      </p:sp>
      <p:sp>
        <p:nvSpPr>
          <p:cNvPr id="30" name="Rectangle 29">
            <a:extLst>
              <a:ext uri="{FF2B5EF4-FFF2-40B4-BE49-F238E27FC236}">
                <a16:creationId xmlns:a16="http://schemas.microsoft.com/office/drawing/2014/main" id="{54D49A5A-E977-4437-9B5A-E0C145BFA709}"/>
              </a:ext>
            </a:extLst>
          </p:cNvPr>
          <p:cNvSpPr/>
          <p:nvPr userDrawn="1"/>
        </p:nvSpPr>
        <p:spPr bwMode="auto">
          <a:xfrm>
            <a:off x="5027725" y="3333270"/>
            <a:ext cx="4514183" cy="950258"/>
          </a:xfrm>
          <a:prstGeom prst="rect">
            <a:avLst/>
          </a:prstGeom>
          <a:solidFill>
            <a:srgbClr val="D83B0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14225">
              <a:defRPr/>
            </a:pPr>
            <a:endParaRPr lang="en-US" sz="1600" dirty="0">
              <a:solidFill>
                <a:srgbClr val="FFFFFF"/>
              </a:solidFill>
              <a:latin typeface="Segoe UI"/>
              <a:cs typeface="Segoe UI Light" panose="020B0502040204020203" pitchFamily="34" charset="0"/>
            </a:endParaRPr>
          </a:p>
        </p:txBody>
      </p:sp>
      <p:sp>
        <p:nvSpPr>
          <p:cNvPr id="31" name="Rectangle 30">
            <a:extLst>
              <a:ext uri="{FF2B5EF4-FFF2-40B4-BE49-F238E27FC236}">
                <a16:creationId xmlns:a16="http://schemas.microsoft.com/office/drawing/2014/main" id="{988ADB6A-34DA-4C5E-A6D8-A5BB4AF08F79}"/>
              </a:ext>
            </a:extLst>
          </p:cNvPr>
          <p:cNvSpPr/>
          <p:nvPr userDrawn="1"/>
        </p:nvSpPr>
        <p:spPr bwMode="auto">
          <a:xfrm>
            <a:off x="5027726" y="4357972"/>
            <a:ext cx="1077299" cy="891070"/>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48212" rIns="0" bIns="0" numCol="1" rtlCol="0" anchor="ctr" anchorCtr="0" compatLnSpc="1">
            <a:prstTxWarp prst="textNoShape">
              <a:avLst/>
            </a:prstTxWarp>
          </a:bodyPr>
          <a:lstStyle/>
          <a:p>
            <a:pPr algn="ctr" defTabSz="932293" fontAlgn="base">
              <a:defRPr/>
            </a:pPr>
            <a:endParaRPr lang="en-US" sz="1050" kern="0" dirty="0">
              <a:solidFill>
                <a:srgbClr val="00BCF2"/>
              </a:solidFill>
              <a:latin typeface="Segoe UI Semilight"/>
              <a:cs typeface="Segoe UI Semibold" panose="020B0702040204020203" pitchFamily="34" charset="0"/>
            </a:endParaRPr>
          </a:p>
        </p:txBody>
      </p:sp>
      <p:sp>
        <p:nvSpPr>
          <p:cNvPr id="32" name="Rectangle 31">
            <a:extLst>
              <a:ext uri="{FF2B5EF4-FFF2-40B4-BE49-F238E27FC236}">
                <a16:creationId xmlns:a16="http://schemas.microsoft.com/office/drawing/2014/main" id="{3DF3A13C-E574-4F0D-8D82-DE71E56B8FEF}"/>
              </a:ext>
            </a:extLst>
          </p:cNvPr>
          <p:cNvSpPr/>
          <p:nvPr userDrawn="1"/>
        </p:nvSpPr>
        <p:spPr bwMode="auto">
          <a:xfrm>
            <a:off x="5027726" y="5323486"/>
            <a:ext cx="1077299" cy="891070"/>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48212" rIns="0" bIns="0" numCol="1" rtlCol="0" anchor="ctr" anchorCtr="0" compatLnSpc="1">
            <a:prstTxWarp prst="textNoShape">
              <a:avLst/>
            </a:prstTxWarp>
          </a:bodyPr>
          <a:lstStyle/>
          <a:p>
            <a:pPr algn="ctr" defTabSz="932293" fontAlgn="base">
              <a:lnSpc>
                <a:spcPct val="90000"/>
              </a:lnSpc>
              <a:defRPr/>
            </a:pPr>
            <a:endParaRPr lang="en-US" sz="1029" kern="0" dirty="0">
              <a:solidFill>
                <a:srgbClr val="00BCF2"/>
              </a:solidFill>
              <a:latin typeface="Segoe UI Semilight"/>
              <a:cs typeface="Segoe UI Semibold" panose="020B0702040204020203" pitchFamily="34" charset="0"/>
            </a:endParaRPr>
          </a:p>
        </p:txBody>
      </p:sp>
      <p:sp>
        <p:nvSpPr>
          <p:cNvPr id="33" name="Rectangle 32">
            <a:extLst>
              <a:ext uri="{FF2B5EF4-FFF2-40B4-BE49-F238E27FC236}">
                <a16:creationId xmlns:a16="http://schemas.microsoft.com/office/drawing/2014/main" id="{64B9A016-C661-4359-AAC5-487612487B1F}"/>
              </a:ext>
            </a:extLst>
          </p:cNvPr>
          <p:cNvSpPr/>
          <p:nvPr userDrawn="1"/>
        </p:nvSpPr>
        <p:spPr bwMode="auto">
          <a:xfrm>
            <a:off x="6172422" y="4357972"/>
            <a:ext cx="1077299" cy="891070"/>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48212" rIns="0" bIns="0" numCol="1" rtlCol="0" anchor="ctr" anchorCtr="0" compatLnSpc="1">
            <a:prstTxWarp prst="textNoShape">
              <a:avLst/>
            </a:prstTxWarp>
          </a:bodyPr>
          <a:lstStyle/>
          <a:p>
            <a:pPr algn="ctr" defTabSz="932293" fontAlgn="base">
              <a:defRPr/>
            </a:pPr>
            <a:endParaRPr lang="en-US" sz="1050" kern="0" dirty="0">
              <a:solidFill>
                <a:srgbClr val="00BCF2"/>
              </a:solidFill>
              <a:latin typeface="Segoe UI Semilight"/>
              <a:cs typeface="Segoe UI Semibold" panose="020B0702040204020203" pitchFamily="34" charset="0"/>
            </a:endParaRPr>
          </a:p>
        </p:txBody>
      </p:sp>
      <p:sp>
        <p:nvSpPr>
          <p:cNvPr id="34" name="Rectangle 33">
            <a:extLst>
              <a:ext uri="{FF2B5EF4-FFF2-40B4-BE49-F238E27FC236}">
                <a16:creationId xmlns:a16="http://schemas.microsoft.com/office/drawing/2014/main" id="{DFCF5708-A66E-4F3E-BBBC-D88DF5B566E6}"/>
              </a:ext>
            </a:extLst>
          </p:cNvPr>
          <p:cNvSpPr/>
          <p:nvPr userDrawn="1"/>
        </p:nvSpPr>
        <p:spPr bwMode="auto">
          <a:xfrm>
            <a:off x="6173353" y="5323486"/>
            <a:ext cx="1077299" cy="891070"/>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48212" rIns="0" bIns="0" numCol="1" rtlCol="0" anchor="ctr" anchorCtr="0" compatLnSpc="1">
            <a:prstTxWarp prst="textNoShape">
              <a:avLst/>
            </a:prstTxWarp>
          </a:bodyPr>
          <a:lstStyle/>
          <a:p>
            <a:pPr algn="ctr" defTabSz="932293" fontAlgn="base">
              <a:defRPr/>
            </a:pPr>
            <a:endParaRPr lang="en-US" sz="1050" kern="0" dirty="0">
              <a:solidFill>
                <a:srgbClr val="00BCF2"/>
              </a:solidFill>
              <a:latin typeface="Segoe UI Semilight"/>
              <a:cs typeface="Segoe UI Semibold" panose="020B0702040204020203" pitchFamily="34" charset="0"/>
            </a:endParaRPr>
          </a:p>
        </p:txBody>
      </p:sp>
      <p:sp>
        <p:nvSpPr>
          <p:cNvPr id="35" name="Rectangle 34">
            <a:extLst>
              <a:ext uri="{FF2B5EF4-FFF2-40B4-BE49-F238E27FC236}">
                <a16:creationId xmlns:a16="http://schemas.microsoft.com/office/drawing/2014/main" id="{4ABFDAB7-4E9F-440F-B9C5-C82F76A8A87A}"/>
              </a:ext>
            </a:extLst>
          </p:cNvPr>
          <p:cNvSpPr/>
          <p:nvPr userDrawn="1"/>
        </p:nvSpPr>
        <p:spPr bwMode="auto">
          <a:xfrm>
            <a:off x="7317119" y="4357972"/>
            <a:ext cx="1077299" cy="891070"/>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48212" rIns="0" bIns="0" numCol="1" rtlCol="0" anchor="ctr" anchorCtr="0" compatLnSpc="1">
            <a:prstTxWarp prst="textNoShape">
              <a:avLst/>
            </a:prstTxWarp>
          </a:bodyPr>
          <a:lstStyle/>
          <a:p>
            <a:pPr algn="ctr" defTabSz="932293" fontAlgn="base">
              <a:defRPr/>
            </a:pPr>
            <a:endParaRPr lang="en-US" sz="1050" kern="0" dirty="0">
              <a:solidFill>
                <a:srgbClr val="00BCF2"/>
              </a:solidFill>
              <a:latin typeface="Segoe UI Semilight"/>
              <a:cs typeface="Segoe UI Semibold" panose="020B0702040204020203" pitchFamily="34" charset="0"/>
            </a:endParaRPr>
          </a:p>
        </p:txBody>
      </p:sp>
      <p:sp>
        <p:nvSpPr>
          <p:cNvPr id="36" name="Rectangle 35">
            <a:extLst>
              <a:ext uri="{FF2B5EF4-FFF2-40B4-BE49-F238E27FC236}">
                <a16:creationId xmlns:a16="http://schemas.microsoft.com/office/drawing/2014/main" id="{B5A40511-F76D-425F-8FBF-B15C10E77C2E}"/>
              </a:ext>
            </a:extLst>
          </p:cNvPr>
          <p:cNvSpPr/>
          <p:nvPr userDrawn="1"/>
        </p:nvSpPr>
        <p:spPr bwMode="auto">
          <a:xfrm>
            <a:off x="7318981" y="5323486"/>
            <a:ext cx="1077299" cy="891070"/>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48212" rIns="0" bIns="0" numCol="1" rtlCol="0" anchor="ctr" anchorCtr="0" compatLnSpc="1">
            <a:prstTxWarp prst="textNoShape">
              <a:avLst/>
            </a:prstTxWarp>
          </a:bodyPr>
          <a:lstStyle/>
          <a:p>
            <a:pPr algn="ctr" defTabSz="932293" fontAlgn="base">
              <a:defRPr/>
            </a:pPr>
            <a:endParaRPr lang="en-US" sz="1050" kern="0" dirty="0">
              <a:solidFill>
                <a:srgbClr val="00BCF2"/>
              </a:solidFill>
              <a:latin typeface="Segoe UI Semilight"/>
              <a:cs typeface="Segoe UI Semibold" panose="020B0702040204020203" pitchFamily="34" charset="0"/>
            </a:endParaRPr>
          </a:p>
        </p:txBody>
      </p:sp>
      <p:sp>
        <p:nvSpPr>
          <p:cNvPr id="37" name="Rectangle 36">
            <a:extLst>
              <a:ext uri="{FF2B5EF4-FFF2-40B4-BE49-F238E27FC236}">
                <a16:creationId xmlns:a16="http://schemas.microsoft.com/office/drawing/2014/main" id="{8E87D643-62C1-47F1-9D87-8022D6AE0F63}"/>
              </a:ext>
            </a:extLst>
          </p:cNvPr>
          <p:cNvSpPr/>
          <p:nvPr userDrawn="1"/>
        </p:nvSpPr>
        <p:spPr bwMode="auto">
          <a:xfrm>
            <a:off x="8461816" y="4357972"/>
            <a:ext cx="1077299" cy="891070"/>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48212" rIns="0" bIns="0" numCol="1" rtlCol="0" anchor="ctr" anchorCtr="0" compatLnSpc="1">
            <a:prstTxWarp prst="textNoShape">
              <a:avLst/>
            </a:prstTxWarp>
          </a:bodyPr>
          <a:lstStyle/>
          <a:p>
            <a:pPr algn="ctr" defTabSz="932293" fontAlgn="base">
              <a:defRPr/>
            </a:pPr>
            <a:endParaRPr lang="en-US" sz="1050" kern="0" dirty="0">
              <a:solidFill>
                <a:srgbClr val="00BCF2"/>
              </a:solidFill>
              <a:latin typeface="Segoe UI Semilight"/>
              <a:cs typeface="Segoe UI Semibold" panose="020B0702040204020203" pitchFamily="34" charset="0"/>
            </a:endParaRPr>
          </a:p>
        </p:txBody>
      </p:sp>
      <p:sp>
        <p:nvSpPr>
          <p:cNvPr id="38" name="Rectangle 37">
            <a:extLst>
              <a:ext uri="{FF2B5EF4-FFF2-40B4-BE49-F238E27FC236}">
                <a16:creationId xmlns:a16="http://schemas.microsoft.com/office/drawing/2014/main" id="{AC8DC0CC-6B07-4110-B6AD-A822C1CF94DF}"/>
              </a:ext>
            </a:extLst>
          </p:cNvPr>
          <p:cNvSpPr/>
          <p:nvPr userDrawn="1"/>
        </p:nvSpPr>
        <p:spPr bwMode="auto">
          <a:xfrm>
            <a:off x="8464611" y="5323486"/>
            <a:ext cx="1077299" cy="891070"/>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48212" rIns="0" bIns="0" numCol="1" rtlCol="0" anchor="ctr" anchorCtr="0" compatLnSpc="1">
            <a:prstTxWarp prst="textNoShape">
              <a:avLst/>
            </a:prstTxWarp>
          </a:bodyPr>
          <a:lstStyle/>
          <a:p>
            <a:pPr algn="ctr" defTabSz="932293" fontAlgn="base">
              <a:defRPr/>
            </a:pPr>
            <a:endParaRPr lang="en-US" sz="1050" kern="0" dirty="0">
              <a:solidFill>
                <a:srgbClr val="00BCF2"/>
              </a:solidFill>
              <a:latin typeface="Segoe UI Semilight"/>
              <a:cs typeface="Segoe UI Semibold" panose="020B0702040204020203" pitchFamily="34" charset="0"/>
            </a:endParaRPr>
          </a:p>
        </p:txBody>
      </p:sp>
      <p:sp>
        <p:nvSpPr>
          <p:cNvPr id="68" name="Rectangle 67">
            <a:extLst>
              <a:ext uri="{FF2B5EF4-FFF2-40B4-BE49-F238E27FC236}">
                <a16:creationId xmlns:a16="http://schemas.microsoft.com/office/drawing/2014/main" id="{DD9C3478-0AC4-45EB-843A-AF7C6590551F}"/>
              </a:ext>
            </a:extLst>
          </p:cNvPr>
          <p:cNvSpPr/>
          <p:nvPr userDrawn="1"/>
        </p:nvSpPr>
        <p:spPr bwMode="auto">
          <a:xfrm>
            <a:off x="9619623" y="2087566"/>
            <a:ext cx="2303452" cy="1239368"/>
          </a:xfrm>
          <a:prstGeom prst="rect">
            <a:avLst/>
          </a:prstGeom>
          <a:noFill/>
          <a:ln w="3175">
            <a:solidFill>
              <a:schemeClr val="bg1">
                <a:lumMod val="9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14225">
              <a:lnSpc>
                <a:spcPct val="90000"/>
              </a:lnSpc>
              <a:spcBef>
                <a:spcPts val="600"/>
              </a:spcBef>
              <a:defRPr/>
            </a:pPr>
            <a:endParaRPr lang="en-US" sz="1600" dirty="0">
              <a:gradFill>
                <a:gsLst>
                  <a:gs pos="0">
                    <a:srgbClr val="FFFFFF"/>
                  </a:gs>
                  <a:gs pos="74000">
                    <a:srgbClr val="FFFFFF"/>
                  </a:gs>
                </a:gsLst>
                <a:lin ang="5400000" scaled="1"/>
              </a:gradFill>
              <a:latin typeface="Segoe UI"/>
              <a:cs typeface="Segoe UI Light" panose="020B0502040204020203" pitchFamily="34" charset="0"/>
            </a:endParaRPr>
          </a:p>
        </p:txBody>
      </p:sp>
      <p:sp>
        <p:nvSpPr>
          <p:cNvPr id="69" name="Rectangle 68">
            <a:extLst>
              <a:ext uri="{FF2B5EF4-FFF2-40B4-BE49-F238E27FC236}">
                <a16:creationId xmlns:a16="http://schemas.microsoft.com/office/drawing/2014/main" id="{D9A6C80D-375E-4150-BB52-7E309F593CBF}"/>
              </a:ext>
            </a:extLst>
          </p:cNvPr>
          <p:cNvSpPr/>
          <p:nvPr userDrawn="1"/>
        </p:nvSpPr>
        <p:spPr bwMode="auto">
          <a:xfrm>
            <a:off x="9619623" y="3333270"/>
            <a:ext cx="2303452" cy="950258"/>
          </a:xfrm>
          <a:prstGeom prst="rect">
            <a:avLst/>
          </a:prstGeom>
          <a:solidFill>
            <a:srgbClr val="D83B0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14225">
              <a:defRPr/>
            </a:pPr>
            <a:endParaRPr lang="en-US" sz="1600" dirty="0">
              <a:solidFill>
                <a:srgbClr val="FFFFFF"/>
              </a:solidFill>
              <a:latin typeface="Segoe UI"/>
              <a:cs typeface="Segoe UI Light" panose="020B0502040204020203" pitchFamily="34" charset="0"/>
            </a:endParaRPr>
          </a:p>
        </p:txBody>
      </p:sp>
      <p:sp>
        <p:nvSpPr>
          <p:cNvPr id="70" name="Rectangle 69">
            <a:extLst>
              <a:ext uri="{FF2B5EF4-FFF2-40B4-BE49-F238E27FC236}">
                <a16:creationId xmlns:a16="http://schemas.microsoft.com/office/drawing/2014/main" id="{16751B47-BDE3-4323-B4FC-405252DA3DDE}"/>
              </a:ext>
            </a:extLst>
          </p:cNvPr>
          <p:cNvSpPr/>
          <p:nvPr userDrawn="1"/>
        </p:nvSpPr>
        <p:spPr bwMode="auto">
          <a:xfrm>
            <a:off x="9619623" y="4357971"/>
            <a:ext cx="1115389" cy="891070"/>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48212" rIns="0" bIns="0" numCol="1" rtlCol="0" anchor="ctr" anchorCtr="0" compatLnSpc="1">
            <a:prstTxWarp prst="textNoShape">
              <a:avLst/>
            </a:prstTxWarp>
          </a:bodyPr>
          <a:lstStyle/>
          <a:p>
            <a:pPr algn="ctr" defTabSz="932293" fontAlgn="base">
              <a:defRPr/>
            </a:pPr>
            <a:endParaRPr lang="en-US" sz="1050" kern="0" dirty="0">
              <a:solidFill>
                <a:srgbClr val="00188F"/>
              </a:solidFill>
              <a:latin typeface="Segoe UI Semilight"/>
              <a:cs typeface="Segoe UI Semibold" panose="020B0702040204020203" pitchFamily="34" charset="0"/>
            </a:endParaRPr>
          </a:p>
        </p:txBody>
      </p:sp>
      <p:sp>
        <p:nvSpPr>
          <p:cNvPr id="71" name="Rectangle 70">
            <a:extLst>
              <a:ext uri="{FF2B5EF4-FFF2-40B4-BE49-F238E27FC236}">
                <a16:creationId xmlns:a16="http://schemas.microsoft.com/office/drawing/2014/main" id="{D19EAA3C-8D21-42E0-9448-FED6D6ABEF4D}"/>
              </a:ext>
            </a:extLst>
          </p:cNvPr>
          <p:cNvSpPr/>
          <p:nvPr userDrawn="1"/>
        </p:nvSpPr>
        <p:spPr bwMode="auto">
          <a:xfrm>
            <a:off x="9621550" y="5323485"/>
            <a:ext cx="1115389" cy="891070"/>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48212" rIns="0" bIns="0" numCol="1" rtlCol="0" anchor="ctr" anchorCtr="0" compatLnSpc="1">
            <a:prstTxWarp prst="textNoShape">
              <a:avLst/>
            </a:prstTxWarp>
          </a:bodyPr>
          <a:lstStyle/>
          <a:p>
            <a:pPr algn="ctr" defTabSz="932293" fontAlgn="base">
              <a:defRPr/>
            </a:pPr>
            <a:endParaRPr lang="en-US" sz="1050" kern="0" dirty="0">
              <a:solidFill>
                <a:srgbClr val="00188F"/>
              </a:solidFill>
              <a:latin typeface="Segoe UI Semilight"/>
              <a:cs typeface="Segoe UI Semibold" panose="020B0702040204020203" pitchFamily="34" charset="0"/>
            </a:endParaRPr>
          </a:p>
        </p:txBody>
      </p:sp>
      <p:sp>
        <p:nvSpPr>
          <p:cNvPr id="72" name="Rectangle 71">
            <a:extLst>
              <a:ext uri="{FF2B5EF4-FFF2-40B4-BE49-F238E27FC236}">
                <a16:creationId xmlns:a16="http://schemas.microsoft.com/office/drawing/2014/main" id="{9D6D31AA-1C86-471C-8C94-8DF5A5B822E1}"/>
              </a:ext>
            </a:extLst>
          </p:cNvPr>
          <p:cNvSpPr/>
          <p:nvPr userDrawn="1"/>
        </p:nvSpPr>
        <p:spPr bwMode="auto">
          <a:xfrm>
            <a:off x="10804791" y="4357971"/>
            <a:ext cx="1115389" cy="891070"/>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48212" rIns="0" bIns="0" numCol="1" rtlCol="0" anchor="ctr" anchorCtr="0" compatLnSpc="1">
            <a:prstTxWarp prst="textNoShape">
              <a:avLst/>
            </a:prstTxWarp>
          </a:bodyPr>
          <a:lstStyle/>
          <a:p>
            <a:pPr algn="ctr" defTabSz="932293" fontAlgn="base">
              <a:defRPr/>
            </a:pPr>
            <a:endParaRPr lang="en-US" sz="1050" kern="0" dirty="0">
              <a:solidFill>
                <a:srgbClr val="00188F"/>
              </a:solidFill>
              <a:latin typeface="Segoe UI Semilight"/>
              <a:cs typeface="Segoe UI Semibold" panose="020B0702040204020203" pitchFamily="34" charset="0"/>
            </a:endParaRPr>
          </a:p>
        </p:txBody>
      </p:sp>
      <p:sp>
        <p:nvSpPr>
          <p:cNvPr id="73" name="Rectangle 72">
            <a:extLst>
              <a:ext uri="{FF2B5EF4-FFF2-40B4-BE49-F238E27FC236}">
                <a16:creationId xmlns:a16="http://schemas.microsoft.com/office/drawing/2014/main" id="{CDEADFD8-1B90-4D2B-B5F3-27AF447DA8B2}"/>
              </a:ext>
            </a:extLst>
          </p:cNvPr>
          <p:cNvSpPr/>
          <p:nvPr userDrawn="1"/>
        </p:nvSpPr>
        <p:spPr bwMode="auto">
          <a:xfrm>
            <a:off x="10807685" y="5323485"/>
            <a:ext cx="1115389" cy="891070"/>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48212" rIns="0" bIns="0" numCol="1" rtlCol="0" anchor="ctr" anchorCtr="0" compatLnSpc="1">
            <a:prstTxWarp prst="textNoShape">
              <a:avLst/>
            </a:prstTxWarp>
          </a:bodyPr>
          <a:lstStyle/>
          <a:p>
            <a:pPr algn="ctr" defTabSz="932293" fontAlgn="base">
              <a:defRPr/>
            </a:pPr>
            <a:endParaRPr lang="en-US" sz="1050" kern="0" dirty="0">
              <a:solidFill>
                <a:srgbClr val="00188F"/>
              </a:solidFill>
              <a:latin typeface="Segoe UI Semilight"/>
              <a:cs typeface="Segoe UI Semibold" panose="020B0702040204020203" pitchFamily="34" charset="0"/>
            </a:endParaRPr>
          </a:p>
        </p:txBody>
      </p:sp>
      <p:sp>
        <p:nvSpPr>
          <p:cNvPr id="80" name="Text Placeholder 4">
            <a:extLst>
              <a:ext uri="{FF2B5EF4-FFF2-40B4-BE49-F238E27FC236}">
                <a16:creationId xmlns:a16="http://schemas.microsoft.com/office/drawing/2014/main" id="{667B38E6-1F49-4E76-9164-17C7BB6DC6E4}"/>
              </a:ext>
            </a:extLst>
          </p:cNvPr>
          <p:cNvSpPr>
            <a:spLocks noGrp="1"/>
          </p:cNvSpPr>
          <p:nvPr>
            <p:ph type="body" sz="quarter" idx="10" hasCustomPrompt="1"/>
          </p:nvPr>
        </p:nvSpPr>
        <p:spPr>
          <a:xfrm>
            <a:off x="330201" y="4924351"/>
            <a:ext cx="1036160" cy="323179"/>
          </a:xfrm>
        </p:spPr>
        <p:txBody>
          <a:bodyPr anchor="b">
            <a:noAutofit/>
          </a:bodyPr>
          <a:lstStyle>
            <a:lvl1pPr marL="0" indent="0" algn="ctr">
              <a:buNone/>
              <a:defRPr sz="800">
                <a:solidFill>
                  <a:schemeClr val="tx1"/>
                </a:solidFill>
                <a:latin typeface="Segoe UI Light" panose="020B0502040204020203" pitchFamily="34" charset="0"/>
                <a:cs typeface="Segoe UI Light" panose="020B0502040204020203" pitchFamily="34" charset="0"/>
              </a:defRPr>
            </a:lvl1pPr>
            <a:lvl2pPr>
              <a:defRPr sz="1600">
                <a:latin typeface="Segoe UI Light" panose="020B0502040204020203" pitchFamily="34" charset="0"/>
                <a:cs typeface="Segoe UI Light" panose="020B0502040204020203" pitchFamily="34" charset="0"/>
              </a:defRPr>
            </a:lvl2pPr>
            <a:lvl3pPr>
              <a:defRPr sz="1600">
                <a:latin typeface="Segoe UI Light" panose="020B0502040204020203" pitchFamily="34" charset="0"/>
                <a:cs typeface="Segoe UI Light" panose="020B0502040204020203" pitchFamily="34" charset="0"/>
              </a:defRPr>
            </a:lvl3pPr>
            <a:lvl4pPr>
              <a:defRPr sz="1600">
                <a:latin typeface="Segoe UI Light" panose="020B0502040204020203" pitchFamily="34" charset="0"/>
                <a:cs typeface="Segoe UI Light" panose="020B0502040204020203" pitchFamily="34" charset="0"/>
              </a:defRPr>
            </a:lvl4pPr>
            <a:lvl5pPr marL="1828449" indent="0">
              <a:buNone/>
              <a:defRPr sz="1600">
                <a:latin typeface="Segoe UI Light" panose="020B0502040204020203" pitchFamily="34" charset="0"/>
                <a:cs typeface="Segoe UI Light" panose="020B0502040204020203" pitchFamily="34" charset="0"/>
              </a:defRPr>
            </a:lvl5pPr>
          </a:lstStyle>
          <a:p>
            <a:pPr lvl="0"/>
            <a:r>
              <a:rPr lang="en-US" dirty="0"/>
              <a:t>Click to add description</a:t>
            </a:r>
          </a:p>
        </p:txBody>
      </p:sp>
      <p:sp>
        <p:nvSpPr>
          <p:cNvPr id="81" name="Picture Placeholder 6">
            <a:extLst>
              <a:ext uri="{FF2B5EF4-FFF2-40B4-BE49-F238E27FC236}">
                <a16:creationId xmlns:a16="http://schemas.microsoft.com/office/drawing/2014/main" id="{88CD3E24-2BA3-41AA-914A-FD80029879C0}"/>
              </a:ext>
            </a:extLst>
          </p:cNvPr>
          <p:cNvSpPr>
            <a:spLocks noGrp="1"/>
          </p:cNvSpPr>
          <p:nvPr>
            <p:ph type="pic" sz="quarter" idx="27" hasCustomPrompt="1"/>
          </p:nvPr>
        </p:nvSpPr>
        <p:spPr>
          <a:xfrm>
            <a:off x="502919" y="4432477"/>
            <a:ext cx="633732" cy="435070"/>
          </a:xfrm>
        </p:spPr>
        <p:txBody>
          <a:bodyPr anchor="ctr">
            <a:noAutofit/>
          </a:bodyPr>
          <a:lstStyle>
            <a:lvl1pPr marL="0" indent="0" algn="ctr">
              <a:buNone/>
              <a:defRPr sz="1400">
                <a:solidFill>
                  <a:schemeClr val="tx1"/>
                </a:solidFill>
                <a:latin typeface="Segoe UI Light" panose="020B0502040204020203" pitchFamily="34" charset="0"/>
                <a:cs typeface="Segoe UI Light" panose="020B0502040204020203" pitchFamily="34" charset="0"/>
              </a:defRPr>
            </a:lvl1pPr>
          </a:lstStyle>
          <a:p>
            <a:r>
              <a:rPr lang="en-US" dirty="0"/>
              <a:t>Add Icon</a:t>
            </a:r>
          </a:p>
        </p:txBody>
      </p:sp>
      <p:sp>
        <p:nvSpPr>
          <p:cNvPr id="82" name="Text Placeholder 4">
            <a:extLst>
              <a:ext uri="{FF2B5EF4-FFF2-40B4-BE49-F238E27FC236}">
                <a16:creationId xmlns:a16="http://schemas.microsoft.com/office/drawing/2014/main" id="{DC3294F3-3A3A-44FE-A014-A9B8622FB6CF}"/>
              </a:ext>
            </a:extLst>
          </p:cNvPr>
          <p:cNvSpPr>
            <a:spLocks noGrp="1"/>
          </p:cNvSpPr>
          <p:nvPr>
            <p:ph type="body" sz="quarter" idx="28" hasCustomPrompt="1"/>
          </p:nvPr>
        </p:nvSpPr>
        <p:spPr>
          <a:xfrm>
            <a:off x="330201" y="5888127"/>
            <a:ext cx="1036160" cy="323179"/>
          </a:xfrm>
        </p:spPr>
        <p:txBody>
          <a:bodyPr anchor="b">
            <a:noAutofit/>
          </a:bodyPr>
          <a:lstStyle>
            <a:lvl1pPr marL="0" indent="0" algn="ctr">
              <a:buNone/>
              <a:defRPr sz="800">
                <a:solidFill>
                  <a:schemeClr val="tx1"/>
                </a:solidFill>
                <a:latin typeface="Segoe UI Light" panose="020B0502040204020203" pitchFamily="34" charset="0"/>
                <a:cs typeface="Segoe UI Light" panose="020B0502040204020203" pitchFamily="34" charset="0"/>
              </a:defRPr>
            </a:lvl1pPr>
            <a:lvl2pPr>
              <a:defRPr sz="1600">
                <a:latin typeface="Segoe UI Light" panose="020B0502040204020203" pitchFamily="34" charset="0"/>
                <a:cs typeface="Segoe UI Light" panose="020B0502040204020203" pitchFamily="34" charset="0"/>
              </a:defRPr>
            </a:lvl2pPr>
            <a:lvl3pPr>
              <a:defRPr sz="1600">
                <a:latin typeface="Segoe UI Light" panose="020B0502040204020203" pitchFamily="34" charset="0"/>
                <a:cs typeface="Segoe UI Light" panose="020B0502040204020203" pitchFamily="34" charset="0"/>
              </a:defRPr>
            </a:lvl3pPr>
            <a:lvl4pPr>
              <a:defRPr sz="1600">
                <a:latin typeface="Segoe UI Light" panose="020B0502040204020203" pitchFamily="34" charset="0"/>
                <a:cs typeface="Segoe UI Light" panose="020B0502040204020203" pitchFamily="34" charset="0"/>
              </a:defRPr>
            </a:lvl4pPr>
            <a:lvl5pPr marL="1828449" indent="0">
              <a:buNone/>
              <a:defRPr sz="1600">
                <a:latin typeface="Segoe UI Light" panose="020B0502040204020203" pitchFamily="34" charset="0"/>
                <a:cs typeface="Segoe UI Light" panose="020B0502040204020203" pitchFamily="34" charset="0"/>
              </a:defRPr>
            </a:lvl5pPr>
          </a:lstStyle>
          <a:p>
            <a:pPr lvl="0"/>
            <a:r>
              <a:rPr lang="en-US" dirty="0"/>
              <a:t>Click to add description</a:t>
            </a:r>
          </a:p>
        </p:txBody>
      </p:sp>
      <p:sp>
        <p:nvSpPr>
          <p:cNvPr id="83" name="Picture Placeholder 6">
            <a:extLst>
              <a:ext uri="{FF2B5EF4-FFF2-40B4-BE49-F238E27FC236}">
                <a16:creationId xmlns:a16="http://schemas.microsoft.com/office/drawing/2014/main" id="{33CB6465-2F20-43B0-81B0-567732D50F0B}"/>
              </a:ext>
            </a:extLst>
          </p:cNvPr>
          <p:cNvSpPr>
            <a:spLocks noGrp="1"/>
          </p:cNvSpPr>
          <p:nvPr>
            <p:ph type="pic" sz="quarter" idx="29" hasCustomPrompt="1"/>
          </p:nvPr>
        </p:nvSpPr>
        <p:spPr>
          <a:xfrm>
            <a:off x="502919" y="5396253"/>
            <a:ext cx="633732" cy="435070"/>
          </a:xfrm>
        </p:spPr>
        <p:txBody>
          <a:bodyPr anchor="ctr">
            <a:noAutofit/>
          </a:bodyPr>
          <a:lstStyle>
            <a:lvl1pPr marL="0" indent="0" algn="ctr">
              <a:buNone/>
              <a:defRPr sz="1400">
                <a:solidFill>
                  <a:schemeClr val="tx1"/>
                </a:solidFill>
                <a:latin typeface="Segoe UI Light" panose="020B0502040204020203" pitchFamily="34" charset="0"/>
                <a:cs typeface="Segoe UI Light" panose="020B0502040204020203" pitchFamily="34" charset="0"/>
              </a:defRPr>
            </a:lvl1pPr>
          </a:lstStyle>
          <a:p>
            <a:r>
              <a:rPr lang="en-US" dirty="0"/>
              <a:t>Add Icon</a:t>
            </a:r>
          </a:p>
        </p:txBody>
      </p:sp>
      <p:sp>
        <p:nvSpPr>
          <p:cNvPr id="89" name="Text Placeholder 4">
            <a:extLst>
              <a:ext uri="{FF2B5EF4-FFF2-40B4-BE49-F238E27FC236}">
                <a16:creationId xmlns:a16="http://schemas.microsoft.com/office/drawing/2014/main" id="{BBDEC26E-CD0D-4527-96CD-A71C098EBC6C}"/>
              </a:ext>
            </a:extLst>
          </p:cNvPr>
          <p:cNvSpPr>
            <a:spLocks noGrp="1"/>
          </p:cNvSpPr>
          <p:nvPr>
            <p:ph type="body" sz="quarter" idx="30" hasCustomPrompt="1"/>
          </p:nvPr>
        </p:nvSpPr>
        <p:spPr>
          <a:xfrm>
            <a:off x="1493464" y="4924351"/>
            <a:ext cx="1036160" cy="323179"/>
          </a:xfrm>
        </p:spPr>
        <p:txBody>
          <a:bodyPr anchor="b">
            <a:noAutofit/>
          </a:bodyPr>
          <a:lstStyle>
            <a:lvl1pPr marL="0" indent="0" algn="ctr">
              <a:buNone/>
              <a:defRPr sz="800">
                <a:solidFill>
                  <a:schemeClr val="tx1"/>
                </a:solidFill>
                <a:latin typeface="Segoe UI Light" panose="020B0502040204020203" pitchFamily="34" charset="0"/>
                <a:cs typeface="Segoe UI Light" panose="020B0502040204020203" pitchFamily="34" charset="0"/>
              </a:defRPr>
            </a:lvl1pPr>
            <a:lvl2pPr>
              <a:defRPr sz="1600">
                <a:latin typeface="Segoe UI Light" panose="020B0502040204020203" pitchFamily="34" charset="0"/>
                <a:cs typeface="Segoe UI Light" panose="020B0502040204020203" pitchFamily="34" charset="0"/>
              </a:defRPr>
            </a:lvl2pPr>
            <a:lvl3pPr>
              <a:defRPr sz="1600">
                <a:latin typeface="Segoe UI Light" panose="020B0502040204020203" pitchFamily="34" charset="0"/>
                <a:cs typeface="Segoe UI Light" panose="020B0502040204020203" pitchFamily="34" charset="0"/>
              </a:defRPr>
            </a:lvl3pPr>
            <a:lvl4pPr>
              <a:defRPr sz="1600">
                <a:latin typeface="Segoe UI Light" panose="020B0502040204020203" pitchFamily="34" charset="0"/>
                <a:cs typeface="Segoe UI Light" panose="020B0502040204020203" pitchFamily="34" charset="0"/>
              </a:defRPr>
            </a:lvl4pPr>
            <a:lvl5pPr marL="1828449" indent="0">
              <a:buNone/>
              <a:defRPr sz="1600">
                <a:latin typeface="Segoe UI Light" panose="020B0502040204020203" pitchFamily="34" charset="0"/>
                <a:cs typeface="Segoe UI Light" panose="020B0502040204020203" pitchFamily="34" charset="0"/>
              </a:defRPr>
            </a:lvl5pPr>
          </a:lstStyle>
          <a:p>
            <a:pPr lvl="0"/>
            <a:r>
              <a:rPr lang="en-US" dirty="0"/>
              <a:t>Click to add description</a:t>
            </a:r>
          </a:p>
        </p:txBody>
      </p:sp>
      <p:sp>
        <p:nvSpPr>
          <p:cNvPr id="90" name="Picture Placeholder 6">
            <a:extLst>
              <a:ext uri="{FF2B5EF4-FFF2-40B4-BE49-F238E27FC236}">
                <a16:creationId xmlns:a16="http://schemas.microsoft.com/office/drawing/2014/main" id="{D786DD92-5CFA-495D-85C5-186FD48BD3AC}"/>
              </a:ext>
            </a:extLst>
          </p:cNvPr>
          <p:cNvSpPr>
            <a:spLocks noGrp="1"/>
          </p:cNvSpPr>
          <p:nvPr>
            <p:ph type="pic" sz="quarter" idx="31" hasCustomPrompt="1"/>
          </p:nvPr>
        </p:nvSpPr>
        <p:spPr>
          <a:xfrm>
            <a:off x="1666182" y="4432477"/>
            <a:ext cx="633732" cy="435070"/>
          </a:xfrm>
        </p:spPr>
        <p:txBody>
          <a:bodyPr anchor="ctr">
            <a:noAutofit/>
          </a:bodyPr>
          <a:lstStyle>
            <a:lvl1pPr marL="0" indent="0" algn="ctr">
              <a:buNone/>
              <a:defRPr sz="1400">
                <a:solidFill>
                  <a:schemeClr val="tx1"/>
                </a:solidFill>
                <a:latin typeface="Segoe UI Light" panose="020B0502040204020203" pitchFamily="34" charset="0"/>
                <a:cs typeface="Segoe UI Light" panose="020B0502040204020203" pitchFamily="34" charset="0"/>
              </a:defRPr>
            </a:lvl1pPr>
          </a:lstStyle>
          <a:p>
            <a:r>
              <a:rPr lang="en-US" dirty="0"/>
              <a:t>Add Icon</a:t>
            </a:r>
          </a:p>
        </p:txBody>
      </p:sp>
      <p:sp>
        <p:nvSpPr>
          <p:cNvPr id="91" name="Text Placeholder 4">
            <a:extLst>
              <a:ext uri="{FF2B5EF4-FFF2-40B4-BE49-F238E27FC236}">
                <a16:creationId xmlns:a16="http://schemas.microsoft.com/office/drawing/2014/main" id="{4A0FE75A-7693-439C-BD24-E1D7F3DCC714}"/>
              </a:ext>
            </a:extLst>
          </p:cNvPr>
          <p:cNvSpPr>
            <a:spLocks noGrp="1"/>
          </p:cNvSpPr>
          <p:nvPr>
            <p:ph type="body" sz="quarter" idx="32" hasCustomPrompt="1"/>
          </p:nvPr>
        </p:nvSpPr>
        <p:spPr>
          <a:xfrm>
            <a:off x="1493464" y="5888127"/>
            <a:ext cx="1036160" cy="323179"/>
          </a:xfrm>
        </p:spPr>
        <p:txBody>
          <a:bodyPr anchor="b">
            <a:noAutofit/>
          </a:bodyPr>
          <a:lstStyle>
            <a:lvl1pPr marL="0" indent="0" algn="ctr">
              <a:buNone/>
              <a:defRPr sz="800">
                <a:solidFill>
                  <a:schemeClr val="tx1"/>
                </a:solidFill>
                <a:latin typeface="Segoe UI Light" panose="020B0502040204020203" pitchFamily="34" charset="0"/>
                <a:cs typeface="Segoe UI Light" panose="020B0502040204020203" pitchFamily="34" charset="0"/>
              </a:defRPr>
            </a:lvl1pPr>
            <a:lvl2pPr>
              <a:defRPr sz="1600">
                <a:latin typeface="Segoe UI Light" panose="020B0502040204020203" pitchFamily="34" charset="0"/>
                <a:cs typeface="Segoe UI Light" panose="020B0502040204020203" pitchFamily="34" charset="0"/>
              </a:defRPr>
            </a:lvl2pPr>
            <a:lvl3pPr>
              <a:defRPr sz="1600">
                <a:latin typeface="Segoe UI Light" panose="020B0502040204020203" pitchFamily="34" charset="0"/>
                <a:cs typeface="Segoe UI Light" panose="020B0502040204020203" pitchFamily="34" charset="0"/>
              </a:defRPr>
            </a:lvl3pPr>
            <a:lvl4pPr>
              <a:defRPr sz="1600">
                <a:latin typeface="Segoe UI Light" panose="020B0502040204020203" pitchFamily="34" charset="0"/>
                <a:cs typeface="Segoe UI Light" panose="020B0502040204020203" pitchFamily="34" charset="0"/>
              </a:defRPr>
            </a:lvl4pPr>
            <a:lvl5pPr marL="1828449" indent="0">
              <a:buNone/>
              <a:defRPr sz="1600">
                <a:latin typeface="Segoe UI Light" panose="020B0502040204020203" pitchFamily="34" charset="0"/>
                <a:cs typeface="Segoe UI Light" panose="020B0502040204020203" pitchFamily="34" charset="0"/>
              </a:defRPr>
            </a:lvl5pPr>
          </a:lstStyle>
          <a:p>
            <a:pPr lvl="0"/>
            <a:r>
              <a:rPr lang="en-US" dirty="0"/>
              <a:t>Click to add description</a:t>
            </a:r>
          </a:p>
        </p:txBody>
      </p:sp>
      <p:sp>
        <p:nvSpPr>
          <p:cNvPr id="92" name="Picture Placeholder 6">
            <a:extLst>
              <a:ext uri="{FF2B5EF4-FFF2-40B4-BE49-F238E27FC236}">
                <a16:creationId xmlns:a16="http://schemas.microsoft.com/office/drawing/2014/main" id="{60E0A45A-3154-479B-BC66-E316D39C1D82}"/>
              </a:ext>
            </a:extLst>
          </p:cNvPr>
          <p:cNvSpPr>
            <a:spLocks noGrp="1"/>
          </p:cNvSpPr>
          <p:nvPr>
            <p:ph type="pic" sz="quarter" idx="33" hasCustomPrompt="1"/>
          </p:nvPr>
        </p:nvSpPr>
        <p:spPr>
          <a:xfrm>
            <a:off x="1666182" y="5396253"/>
            <a:ext cx="633732" cy="435070"/>
          </a:xfrm>
        </p:spPr>
        <p:txBody>
          <a:bodyPr anchor="ctr">
            <a:noAutofit/>
          </a:bodyPr>
          <a:lstStyle>
            <a:lvl1pPr marL="0" indent="0" algn="ctr">
              <a:buNone/>
              <a:defRPr sz="1400">
                <a:solidFill>
                  <a:schemeClr val="tx1"/>
                </a:solidFill>
                <a:latin typeface="Segoe UI Light" panose="020B0502040204020203" pitchFamily="34" charset="0"/>
                <a:cs typeface="Segoe UI Light" panose="020B0502040204020203" pitchFamily="34" charset="0"/>
              </a:defRPr>
            </a:lvl1pPr>
          </a:lstStyle>
          <a:p>
            <a:r>
              <a:rPr lang="en-US" dirty="0"/>
              <a:t>Add Icon</a:t>
            </a:r>
          </a:p>
        </p:txBody>
      </p:sp>
      <p:sp>
        <p:nvSpPr>
          <p:cNvPr id="93" name="Text Placeholder 4">
            <a:extLst>
              <a:ext uri="{FF2B5EF4-FFF2-40B4-BE49-F238E27FC236}">
                <a16:creationId xmlns:a16="http://schemas.microsoft.com/office/drawing/2014/main" id="{3AA6D19C-E86D-4B86-B864-12E5EE4AEF81}"/>
              </a:ext>
            </a:extLst>
          </p:cNvPr>
          <p:cNvSpPr>
            <a:spLocks noGrp="1"/>
          </p:cNvSpPr>
          <p:nvPr>
            <p:ph type="body" sz="quarter" idx="34" hasCustomPrompt="1"/>
          </p:nvPr>
        </p:nvSpPr>
        <p:spPr>
          <a:xfrm>
            <a:off x="2700103" y="4924351"/>
            <a:ext cx="1036160" cy="323179"/>
          </a:xfrm>
        </p:spPr>
        <p:txBody>
          <a:bodyPr anchor="b">
            <a:noAutofit/>
          </a:bodyPr>
          <a:lstStyle>
            <a:lvl1pPr marL="0" indent="0" algn="ctr">
              <a:buNone/>
              <a:defRPr sz="800">
                <a:solidFill>
                  <a:schemeClr val="tx1"/>
                </a:solidFill>
                <a:latin typeface="Segoe UI Light" panose="020B0502040204020203" pitchFamily="34" charset="0"/>
                <a:cs typeface="Segoe UI Light" panose="020B0502040204020203" pitchFamily="34" charset="0"/>
              </a:defRPr>
            </a:lvl1pPr>
            <a:lvl2pPr>
              <a:defRPr sz="1600">
                <a:latin typeface="Segoe UI Light" panose="020B0502040204020203" pitchFamily="34" charset="0"/>
                <a:cs typeface="Segoe UI Light" panose="020B0502040204020203" pitchFamily="34" charset="0"/>
              </a:defRPr>
            </a:lvl2pPr>
            <a:lvl3pPr>
              <a:defRPr sz="1600">
                <a:latin typeface="Segoe UI Light" panose="020B0502040204020203" pitchFamily="34" charset="0"/>
                <a:cs typeface="Segoe UI Light" panose="020B0502040204020203" pitchFamily="34" charset="0"/>
              </a:defRPr>
            </a:lvl3pPr>
            <a:lvl4pPr>
              <a:defRPr sz="1600">
                <a:latin typeface="Segoe UI Light" panose="020B0502040204020203" pitchFamily="34" charset="0"/>
                <a:cs typeface="Segoe UI Light" panose="020B0502040204020203" pitchFamily="34" charset="0"/>
              </a:defRPr>
            </a:lvl4pPr>
            <a:lvl5pPr marL="1828449" indent="0">
              <a:buNone/>
              <a:defRPr sz="1600">
                <a:latin typeface="Segoe UI Light" panose="020B0502040204020203" pitchFamily="34" charset="0"/>
                <a:cs typeface="Segoe UI Light" panose="020B0502040204020203" pitchFamily="34" charset="0"/>
              </a:defRPr>
            </a:lvl5pPr>
          </a:lstStyle>
          <a:p>
            <a:pPr lvl="0"/>
            <a:r>
              <a:rPr lang="en-US" dirty="0"/>
              <a:t>Click to add description</a:t>
            </a:r>
          </a:p>
        </p:txBody>
      </p:sp>
      <p:sp>
        <p:nvSpPr>
          <p:cNvPr id="94" name="Picture Placeholder 6">
            <a:extLst>
              <a:ext uri="{FF2B5EF4-FFF2-40B4-BE49-F238E27FC236}">
                <a16:creationId xmlns:a16="http://schemas.microsoft.com/office/drawing/2014/main" id="{57B54770-67E8-4F79-8027-077AFCAE952D}"/>
              </a:ext>
            </a:extLst>
          </p:cNvPr>
          <p:cNvSpPr>
            <a:spLocks noGrp="1"/>
          </p:cNvSpPr>
          <p:nvPr>
            <p:ph type="pic" sz="quarter" idx="35" hasCustomPrompt="1"/>
          </p:nvPr>
        </p:nvSpPr>
        <p:spPr>
          <a:xfrm>
            <a:off x="2872821" y="4432477"/>
            <a:ext cx="633732" cy="435070"/>
          </a:xfrm>
        </p:spPr>
        <p:txBody>
          <a:bodyPr anchor="ctr">
            <a:noAutofit/>
          </a:bodyPr>
          <a:lstStyle>
            <a:lvl1pPr marL="0" indent="0" algn="ctr">
              <a:buNone/>
              <a:defRPr sz="1400">
                <a:solidFill>
                  <a:schemeClr val="tx1"/>
                </a:solidFill>
                <a:latin typeface="Segoe UI Light" panose="020B0502040204020203" pitchFamily="34" charset="0"/>
                <a:cs typeface="Segoe UI Light" panose="020B0502040204020203" pitchFamily="34" charset="0"/>
              </a:defRPr>
            </a:lvl1pPr>
          </a:lstStyle>
          <a:p>
            <a:r>
              <a:rPr lang="en-US" dirty="0"/>
              <a:t>Add Icon</a:t>
            </a:r>
          </a:p>
        </p:txBody>
      </p:sp>
      <p:sp>
        <p:nvSpPr>
          <p:cNvPr id="95" name="Text Placeholder 4">
            <a:extLst>
              <a:ext uri="{FF2B5EF4-FFF2-40B4-BE49-F238E27FC236}">
                <a16:creationId xmlns:a16="http://schemas.microsoft.com/office/drawing/2014/main" id="{B3041091-763C-416F-93CE-902B9904B64A}"/>
              </a:ext>
            </a:extLst>
          </p:cNvPr>
          <p:cNvSpPr>
            <a:spLocks noGrp="1"/>
          </p:cNvSpPr>
          <p:nvPr>
            <p:ph type="body" sz="quarter" idx="36" hasCustomPrompt="1"/>
          </p:nvPr>
        </p:nvSpPr>
        <p:spPr>
          <a:xfrm>
            <a:off x="2700103" y="5888127"/>
            <a:ext cx="1036160" cy="323179"/>
          </a:xfrm>
        </p:spPr>
        <p:txBody>
          <a:bodyPr anchor="b">
            <a:noAutofit/>
          </a:bodyPr>
          <a:lstStyle>
            <a:lvl1pPr marL="0" indent="0" algn="ctr">
              <a:buNone/>
              <a:defRPr sz="800">
                <a:solidFill>
                  <a:schemeClr val="tx1"/>
                </a:solidFill>
                <a:latin typeface="Segoe UI Light" panose="020B0502040204020203" pitchFamily="34" charset="0"/>
                <a:cs typeface="Segoe UI Light" panose="020B0502040204020203" pitchFamily="34" charset="0"/>
              </a:defRPr>
            </a:lvl1pPr>
            <a:lvl2pPr>
              <a:defRPr sz="1600">
                <a:latin typeface="Segoe UI Light" panose="020B0502040204020203" pitchFamily="34" charset="0"/>
                <a:cs typeface="Segoe UI Light" panose="020B0502040204020203" pitchFamily="34" charset="0"/>
              </a:defRPr>
            </a:lvl2pPr>
            <a:lvl3pPr>
              <a:defRPr sz="1600">
                <a:latin typeface="Segoe UI Light" panose="020B0502040204020203" pitchFamily="34" charset="0"/>
                <a:cs typeface="Segoe UI Light" panose="020B0502040204020203" pitchFamily="34" charset="0"/>
              </a:defRPr>
            </a:lvl3pPr>
            <a:lvl4pPr>
              <a:defRPr sz="1600">
                <a:latin typeface="Segoe UI Light" panose="020B0502040204020203" pitchFamily="34" charset="0"/>
                <a:cs typeface="Segoe UI Light" panose="020B0502040204020203" pitchFamily="34" charset="0"/>
              </a:defRPr>
            </a:lvl4pPr>
            <a:lvl5pPr marL="1828449" indent="0">
              <a:buNone/>
              <a:defRPr sz="1600">
                <a:latin typeface="Segoe UI Light" panose="020B0502040204020203" pitchFamily="34" charset="0"/>
                <a:cs typeface="Segoe UI Light" panose="020B0502040204020203" pitchFamily="34" charset="0"/>
              </a:defRPr>
            </a:lvl5pPr>
          </a:lstStyle>
          <a:p>
            <a:pPr lvl="0"/>
            <a:r>
              <a:rPr lang="en-US" dirty="0"/>
              <a:t>Click to add description</a:t>
            </a:r>
          </a:p>
        </p:txBody>
      </p:sp>
      <p:sp>
        <p:nvSpPr>
          <p:cNvPr id="96" name="Picture Placeholder 6">
            <a:extLst>
              <a:ext uri="{FF2B5EF4-FFF2-40B4-BE49-F238E27FC236}">
                <a16:creationId xmlns:a16="http://schemas.microsoft.com/office/drawing/2014/main" id="{B2B1E334-DC0D-4C85-B703-406E47137FE3}"/>
              </a:ext>
            </a:extLst>
          </p:cNvPr>
          <p:cNvSpPr>
            <a:spLocks noGrp="1"/>
          </p:cNvSpPr>
          <p:nvPr>
            <p:ph type="pic" sz="quarter" idx="37" hasCustomPrompt="1"/>
          </p:nvPr>
        </p:nvSpPr>
        <p:spPr>
          <a:xfrm>
            <a:off x="2872821" y="5396253"/>
            <a:ext cx="633732" cy="435070"/>
          </a:xfrm>
        </p:spPr>
        <p:txBody>
          <a:bodyPr anchor="ctr">
            <a:noAutofit/>
          </a:bodyPr>
          <a:lstStyle>
            <a:lvl1pPr marL="0" indent="0" algn="ctr">
              <a:buNone/>
              <a:defRPr sz="1400">
                <a:solidFill>
                  <a:schemeClr val="tx1"/>
                </a:solidFill>
                <a:latin typeface="Segoe UI Light" panose="020B0502040204020203" pitchFamily="34" charset="0"/>
                <a:cs typeface="Segoe UI Light" panose="020B0502040204020203" pitchFamily="34" charset="0"/>
              </a:defRPr>
            </a:lvl1pPr>
          </a:lstStyle>
          <a:p>
            <a:r>
              <a:rPr lang="en-US" dirty="0"/>
              <a:t>Add Icon</a:t>
            </a:r>
          </a:p>
        </p:txBody>
      </p:sp>
      <p:sp>
        <p:nvSpPr>
          <p:cNvPr id="97" name="Text Placeholder 4">
            <a:extLst>
              <a:ext uri="{FF2B5EF4-FFF2-40B4-BE49-F238E27FC236}">
                <a16:creationId xmlns:a16="http://schemas.microsoft.com/office/drawing/2014/main" id="{03BE7D8A-DE35-4628-9CB4-5142D8942E5D}"/>
              </a:ext>
            </a:extLst>
          </p:cNvPr>
          <p:cNvSpPr>
            <a:spLocks noGrp="1"/>
          </p:cNvSpPr>
          <p:nvPr>
            <p:ph type="body" sz="quarter" idx="38" hasCustomPrompt="1"/>
          </p:nvPr>
        </p:nvSpPr>
        <p:spPr>
          <a:xfrm>
            <a:off x="3875847" y="4924351"/>
            <a:ext cx="1036160" cy="323179"/>
          </a:xfrm>
        </p:spPr>
        <p:txBody>
          <a:bodyPr anchor="b">
            <a:noAutofit/>
          </a:bodyPr>
          <a:lstStyle>
            <a:lvl1pPr marL="0" indent="0" algn="ctr">
              <a:buNone/>
              <a:defRPr sz="800">
                <a:solidFill>
                  <a:schemeClr val="tx1"/>
                </a:solidFill>
                <a:latin typeface="Segoe UI Light" panose="020B0502040204020203" pitchFamily="34" charset="0"/>
                <a:cs typeface="Segoe UI Light" panose="020B0502040204020203" pitchFamily="34" charset="0"/>
              </a:defRPr>
            </a:lvl1pPr>
            <a:lvl2pPr>
              <a:defRPr sz="1600">
                <a:latin typeface="Segoe UI Light" panose="020B0502040204020203" pitchFamily="34" charset="0"/>
                <a:cs typeface="Segoe UI Light" panose="020B0502040204020203" pitchFamily="34" charset="0"/>
              </a:defRPr>
            </a:lvl2pPr>
            <a:lvl3pPr>
              <a:defRPr sz="1600">
                <a:latin typeface="Segoe UI Light" panose="020B0502040204020203" pitchFamily="34" charset="0"/>
                <a:cs typeface="Segoe UI Light" panose="020B0502040204020203" pitchFamily="34" charset="0"/>
              </a:defRPr>
            </a:lvl3pPr>
            <a:lvl4pPr>
              <a:defRPr sz="1600">
                <a:latin typeface="Segoe UI Light" panose="020B0502040204020203" pitchFamily="34" charset="0"/>
                <a:cs typeface="Segoe UI Light" panose="020B0502040204020203" pitchFamily="34" charset="0"/>
              </a:defRPr>
            </a:lvl4pPr>
            <a:lvl5pPr marL="1828449" indent="0">
              <a:buNone/>
              <a:defRPr sz="1600">
                <a:latin typeface="Segoe UI Light" panose="020B0502040204020203" pitchFamily="34" charset="0"/>
                <a:cs typeface="Segoe UI Light" panose="020B0502040204020203" pitchFamily="34" charset="0"/>
              </a:defRPr>
            </a:lvl5pPr>
          </a:lstStyle>
          <a:p>
            <a:pPr lvl="0"/>
            <a:r>
              <a:rPr lang="en-US" dirty="0"/>
              <a:t>Click to add description</a:t>
            </a:r>
          </a:p>
        </p:txBody>
      </p:sp>
      <p:sp>
        <p:nvSpPr>
          <p:cNvPr id="98" name="Picture Placeholder 6">
            <a:extLst>
              <a:ext uri="{FF2B5EF4-FFF2-40B4-BE49-F238E27FC236}">
                <a16:creationId xmlns:a16="http://schemas.microsoft.com/office/drawing/2014/main" id="{88D8367B-ABED-4A9C-B2E0-F67FE3CA41BC}"/>
              </a:ext>
            </a:extLst>
          </p:cNvPr>
          <p:cNvSpPr>
            <a:spLocks noGrp="1"/>
          </p:cNvSpPr>
          <p:nvPr>
            <p:ph type="pic" sz="quarter" idx="39" hasCustomPrompt="1"/>
          </p:nvPr>
        </p:nvSpPr>
        <p:spPr>
          <a:xfrm>
            <a:off x="4048565" y="4432477"/>
            <a:ext cx="633732" cy="435070"/>
          </a:xfrm>
        </p:spPr>
        <p:txBody>
          <a:bodyPr anchor="ctr">
            <a:noAutofit/>
          </a:bodyPr>
          <a:lstStyle>
            <a:lvl1pPr marL="0" indent="0" algn="ctr">
              <a:buNone/>
              <a:defRPr sz="1400">
                <a:solidFill>
                  <a:schemeClr val="tx1"/>
                </a:solidFill>
                <a:latin typeface="Segoe UI Light" panose="020B0502040204020203" pitchFamily="34" charset="0"/>
                <a:cs typeface="Segoe UI Light" panose="020B0502040204020203" pitchFamily="34" charset="0"/>
              </a:defRPr>
            </a:lvl1pPr>
          </a:lstStyle>
          <a:p>
            <a:r>
              <a:rPr lang="en-US" dirty="0"/>
              <a:t>Add Icon</a:t>
            </a:r>
          </a:p>
        </p:txBody>
      </p:sp>
      <p:sp>
        <p:nvSpPr>
          <p:cNvPr id="99" name="Text Placeholder 4">
            <a:extLst>
              <a:ext uri="{FF2B5EF4-FFF2-40B4-BE49-F238E27FC236}">
                <a16:creationId xmlns:a16="http://schemas.microsoft.com/office/drawing/2014/main" id="{D70EA9CA-2D1B-47C9-BA59-AFA989824F80}"/>
              </a:ext>
            </a:extLst>
          </p:cNvPr>
          <p:cNvSpPr>
            <a:spLocks noGrp="1"/>
          </p:cNvSpPr>
          <p:nvPr>
            <p:ph type="body" sz="quarter" idx="40" hasCustomPrompt="1"/>
          </p:nvPr>
        </p:nvSpPr>
        <p:spPr>
          <a:xfrm>
            <a:off x="3875847" y="5888127"/>
            <a:ext cx="1036160" cy="323179"/>
          </a:xfrm>
        </p:spPr>
        <p:txBody>
          <a:bodyPr anchor="b">
            <a:noAutofit/>
          </a:bodyPr>
          <a:lstStyle>
            <a:lvl1pPr marL="0" indent="0" algn="ctr">
              <a:buNone/>
              <a:defRPr sz="800">
                <a:solidFill>
                  <a:schemeClr val="tx1"/>
                </a:solidFill>
                <a:latin typeface="Segoe UI Light" panose="020B0502040204020203" pitchFamily="34" charset="0"/>
                <a:cs typeface="Segoe UI Light" panose="020B0502040204020203" pitchFamily="34" charset="0"/>
              </a:defRPr>
            </a:lvl1pPr>
            <a:lvl2pPr>
              <a:defRPr sz="1600">
                <a:latin typeface="Segoe UI Light" panose="020B0502040204020203" pitchFamily="34" charset="0"/>
                <a:cs typeface="Segoe UI Light" panose="020B0502040204020203" pitchFamily="34" charset="0"/>
              </a:defRPr>
            </a:lvl2pPr>
            <a:lvl3pPr>
              <a:defRPr sz="1600">
                <a:latin typeface="Segoe UI Light" panose="020B0502040204020203" pitchFamily="34" charset="0"/>
                <a:cs typeface="Segoe UI Light" panose="020B0502040204020203" pitchFamily="34" charset="0"/>
              </a:defRPr>
            </a:lvl3pPr>
            <a:lvl4pPr>
              <a:defRPr sz="1600">
                <a:latin typeface="Segoe UI Light" panose="020B0502040204020203" pitchFamily="34" charset="0"/>
                <a:cs typeface="Segoe UI Light" panose="020B0502040204020203" pitchFamily="34" charset="0"/>
              </a:defRPr>
            </a:lvl4pPr>
            <a:lvl5pPr marL="1828449" indent="0">
              <a:buNone/>
              <a:defRPr sz="1600">
                <a:latin typeface="Segoe UI Light" panose="020B0502040204020203" pitchFamily="34" charset="0"/>
                <a:cs typeface="Segoe UI Light" panose="020B0502040204020203" pitchFamily="34" charset="0"/>
              </a:defRPr>
            </a:lvl5pPr>
          </a:lstStyle>
          <a:p>
            <a:pPr lvl="0"/>
            <a:r>
              <a:rPr lang="en-US" dirty="0"/>
              <a:t>Click to add description</a:t>
            </a:r>
          </a:p>
        </p:txBody>
      </p:sp>
      <p:sp>
        <p:nvSpPr>
          <p:cNvPr id="100" name="Picture Placeholder 6">
            <a:extLst>
              <a:ext uri="{FF2B5EF4-FFF2-40B4-BE49-F238E27FC236}">
                <a16:creationId xmlns:a16="http://schemas.microsoft.com/office/drawing/2014/main" id="{A0F7E942-DC8B-472B-BFAB-C320F36D94F4}"/>
              </a:ext>
            </a:extLst>
          </p:cNvPr>
          <p:cNvSpPr>
            <a:spLocks noGrp="1"/>
          </p:cNvSpPr>
          <p:nvPr>
            <p:ph type="pic" sz="quarter" idx="41" hasCustomPrompt="1"/>
          </p:nvPr>
        </p:nvSpPr>
        <p:spPr>
          <a:xfrm>
            <a:off x="4048565" y="5396253"/>
            <a:ext cx="633732" cy="435070"/>
          </a:xfrm>
        </p:spPr>
        <p:txBody>
          <a:bodyPr anchor="ctr">
            <a:noAutofit/>
          </a:bodyPr>
          <a:lstStyle>
            <a:lvl1pPr marL="0" indent="0" algn="ctr">
              <a:buNone/>
              <a:defRPr sz="1400">
                <a:solidFill>
                  <a:schemeClr val="tx1"/>
                </a:solidFill>
                <a:latin typeface="Segoe UI Light" panose="020B0502040204020203" pitchFamily="34" charset="0"/>
                <a:cs typeface="Segoe UI Light" panose="020B0502040204020203" pitchFamily="34" charset="0"/>
              </a:defRPr>
            </a:lvl1pPr>
          </a:lstStyle>
          <a:p>
            <a:r>
              <a:rPr lang="en-US" dirty="0"/>
              <a:t>Add Icon</a:t>
            </a:r>
          </a:p>
        </p:txBody>
      </p:sp>
      <p:sp>
        <p:nvSpPr>
          <p:cNvPr id="101" name="Text Placeholder 4">
            <a:extLst>
              <a:ext uri="{FF2B5EF4-FFF2-40B4-BE49-F238E27FC236}">
                <a16:creationId xmlns:a16="http://schemas.microsoft.com/office/drawing/2014/main" id="{5C438A29-E301-4370-923C-601239459C0B}"/>
              </a:ext>
            </a:extLst>
          </p:cNvPr>
          <p:cNvSpPr>
            <a:spLocks noGrp="1"/>
          </p:cNvSpPr>
          <p:nvPr>
            <p:ph type="body" sz="quarter" idx="42" hasCustomPrompt="1"/>
          </p:nvPr>
        </p:nvSpPr>
        <p:spPr>
          <a:xfrm>
            <a:off x="5049459" y="4924351"/>
            <a:ext cx="1036160" cy="323179"/>
          </a:xfrm>
        </p:spPr>
        <p:txBody>
          <a:bodyPr anchor="b">
            <a:noAutofit/>
          </a:bodyPr>
          <a:lstStyle>
            <a:lvl1pPr marL="0" indent="0" algn="ctr">
              <a:buNone/>
              <a:defRPr sz="800">
                <a:solidFill>
                  <a:schemeClr val="tx1"/>
                </a:solidFill>
                <a:latin typeface="Segoe UI Light" panose="020B0502040204020203" pitchFamily="34" charset="0"/>
                <a:cs typeface="Segoe UI Light" panose="020B0502040204020203" pitchFamily="34" charset="0"/>
              </a:defRPr>
            </a:lvl1pPr>
            <a:lvl2pPr>
              <a:defRPr sz="1600">
                <a:latin typeface="Segoe UI Light" panose="020B0502040204020203" pitchFamily="34" charset="0"/>
                <a:cs typeface="Segoe UI Light" panose="020B0502040204020203" pitchFamily="34" charset="0"/>
              </a:defRPr>
            </a:lvl2pPr>
            <a:lvl3pPr>
              <a:defRPr sz="1600">
                <a:latin typeface="Segoe UI Light" panose="020B0502040204020203" pitchFamily="34" charset="0"/>
                <a:cs typeface="Segoe UI Light" panose="020B0502040204020203" pitchFamily="34" charset="0"/>
              </a:defRPr>
            </a:lvl3pPr>
            <a:lvl4pPr>
              <a:defRPr sz="1600">
                <a:latin typeface="Segoe UI Light" panose="020B0502040204020203" pitchFamily="34" charset="0"/>
                <a:cs typeface="Segoe UI Light" panose="020B0502040204020203" pitchFamily="34" charset="0"/>
              </a:defRPr>
            </a:lvl4pPr>
            <a:lvl5pPr marL="1828449" indent="0">
              <a:buNone/>
              <a:defRPr sz="1600">
                <a:latin typeface="Segoe UI Light" panose="020B0502040204020203" pitchFamily="34" charset="0"/>
                <a:cs typeface="Segoe UI Light" panose="020B0502040204020203" pitchFamily="34" charset="0"/>
              </a:defRPr>
            </a:lvl5pPr>
          </a:lstStyle>
          <a:p>
            <a:pPr lvl="0"/>
            <a:r>
              <a:rPr lang="en-US" dirty="0"/>
              <a:t>Click to add description</a:t>
            </a:r>
          </a:p>
        </p:txBody>
      </p:sp>
      <p:sp>
        <p:nvSpPr>
          <p:cNvPr id="102" name="Picture Placeholder 6">
            <a:extLst>
              <a:ext uri="{FF2B5EF4-FFF2-40B4-BE49-F238E27FC236}">
                <a16:creationId xmlns:a16="http://schemas.microsoft.com/office/drawing/2014/main" id="{FA77FE81-0859-4323-9B28-9B442B215A4D}"/>
              </a:ext>
            </a:extLst>
          </p:cNvPr>
          <p:cNvSpPr>
            <a:spLocks noGrp="1"/>
          </p:cNvSpPr>
          <p:nvPr>
            <p:ph type="pic" sz="quarter" idx="43" hasCustomPrompt="1"/>
          </p:nvPr>
        </p:nvSpPr>
        <p:spPr>
          <a:xfrm>
            <a:off x="5222177" y="4432477"/>
            <a:ext cx="633732" cy="435070"/>
          </a:xfrm>
        </p:spPr>
        <p:txBody>
          <a:bodyPr anchor="ctr">
            <a:noAutofit/>
          </a:bodyPr>
          <a:lstStyle>
            <a:lvl1pPr marL="0" indent="0" algn="ctr">
              <a:buNone/>
              <a:defRPr sz="1400">
                <a:solidFill>
                  <a:schemeClr val="tx1"/>
                </a:solidFill>
                <a:latin typeface="Segoe UI Light" panose="020B0502040204020203" pitchFamily="34" charset="0"/>
                <a:cs typeface="Segoe UI Light" panose="020B0502040204020203" pitchFamily="34" charset="0"/>
              </a:defRPr>
            </a:lvl1pPr>
          </a:lstStyle>
          <a:p>
            <a:r>
              <a:rPr lang="en-US" dirty="0"/>
              <a:t>Add Icon</a:t>
            </a:r>
          </a:p>
        </p:txBody>
      </p:sp>
      <p:sp>
        <p:nvSpPr>
          <p:cNvPr id="103" name="Text Placeholder 4">
            <a:extLst>
              <a:ext uri="{FF2B5EF4-FFF2-40B4-BE49-F238E27FC236}">
                <a16:creationId xmlns:a16="http://schemas.microsoft.com/office/drawing/2014/main" id="{CC64D0FD-0CBE-4C9D-923D-6718D9A7A687}"/>
              </a:ext>
            </a:extLst>
          </p:cNvPr>
          <p:cNvSpPr>
            <a:spLocks noGrp="1"/>
          </p:cNvSpPr>
          <p:nvPr>
            <p:ph type="body" sz="quarter" idx="44" hasCustomPrompt="1"/>
          </p:nvPr>
        </p:nvSpPr>
        <p:spPr>
          <a:xfrm>
            <a:off x="5049459" y="5888127"/>
            <a:ext cx="1036160" cy="323179"/>
          </a:xfrm>
        </p:spPr>
        <p:txBody>
          <a:bodyPr anchor="b">
            <a:noAutofit/>
          </a:bodyPr>
          <a:lstStyle>
            <a:lvl1pPr marL="0" indent="0" algn="ctr">
              <a:buNone/>
              <a:defRPr sz="800">
                <a:solidFill>
                  <a:schemeClr val="tx1"/>
                </a:solidFill>
                <a:latin typeface="Segoe UI Light" panose="020B0502040204020203" pitchFamily="34" charset="0"/>
                <a:cs typeface="Segoe UI Light" panose="020B0502040204020203" pitchFamily="34" charset="0"/>
              </a:defRPr>
            </a:lvl1pPr>
            <a:lvl2pPr>
              <a:defRPr sz="1600">
                <a:latin typeface="Segoe UI Light" panose="020B0502040204020203" pitchFamily="34" charset="0"/>
                <a:cs typeface="Segoe UI Light" panose="020B0502040204020203" pitchFamily="34" charset="0"/>
              </a:defRPr>
            </a:lvl2pPr>
            <a:lvl3pPr>
              <a:defRPr sz="1600">
                <a:latin typeface="Segoe UI Light" panose="020B0502040204020203" pitchFamily="34" charset="0"/>
                <a:cs typeface="Segoe UI Light" panose="020B0502040204020203" pitchFamily="34" charset="0"/>
              </a:defRPr>
            </a:lvl3pPr>
            <a:lvl4pPr>
              <a:defRPr sz="1600">
                <a:latin typeface="Segoe UI Light" panose="020B0502040204020203" pitchFamily="34" charset="0"/>
                <a:cs typeface="Segoe UI Light" panose="020B0502040204020203" pitchFamily="34" charset="0"/>
              </a:defRPr>
            </a:lvl4pPr>
            <a:lvl5pPr marL="1828449" indent="0">
              <a:buNone/>
              <a:defRPr sz="1600">
                <a:latin typeface="Segoe UI Light" panose="020B0502040204020203" pitchFamily="34" charset="0"/>
                <a:cs typeface="Segoe UI Light" panose="020B0502040204020203" pitchFamily="34" charset="0"/>
              </a:defRPr>
            </a:lvl5pPr>
          </a:lstStyle>
          <a:p>
            <a:pPr lvl="0"/>
            <a:r>
              <a:rPr lang="en-US" dirty="0"/>
              <a:t>Click to add description</a:t>
            </a:r>
          </a:p>
        </p:txBody>
      </p:sp>
      <p:sp>
        <p:nvSpPr>
          <p:cNvPr id="104" name="Picture Placeholder 6">
            <a:extLst>
              <a:ext uri="{FF2B5EF4-FFF2-40B4-BE49-F238E27FC236}">
                <a16:creationId xmlns:a16="http://schemas.microsoft.com/office/drawing/2014/main" id="{8F606FBD-E68F-4F45-82C3-31A8289641E9}"/>
              </a:ext>
            </a:extLst>
          </p:cNvPr>
          <p:cNvSpPr>
            <a:spLocks noGrp="1"/>
          </p:cNvSpPr>
          <p:nvPr>
            <p:ph type="pic" sz="quarter" idx="45" hasCustomPrompt="1"/>
          </p:nvPr>
        </p:nvSpPr>
        <p:spPr>
          <a:xfrm>
            <a:off x="5222177" y="5396253"/>
            <a:ext cx="633732" cy="435070"/>
          </a:xfrm>
        </p:spPr>
        <p:txBody>
          <a:bodyPr anchor="ctr">
            <a:noAutofit/>
          </a:bodyPr>
          <a:lstStyle>
            <a:lvl1pPr marL="0" indent="0" algn="ctr">
              <a:buNone/>
              <a:defRPr sz="1400">
                <a:solidFill>
                  <a:schemeClr val="tx1"/>
                </a:solidFill>
                <a:latin typeface="Segoe UI Light" panose="020B0502040204020203" pitchFamily="34" charset="0"/>
                <a:cs typeface="Segoe UI Light" panose="020B0502040204020203" pitchFamily="34" charset="0"/>
              </a:defRPr>
            </a:lvl1pPr>
          </a:lstStyle>
          <a:p>
            <a:r>
              <a:rPr lang="en-US" dirty="0"/>
              <a:t>Add Icon</a:t>
            </a:r>
          </a:p>
        </p:txBody>
      </p:sp>
      <p:sp>
        <p:nvSpPr>
          <p:cNvPr id="105" name="Text Placeholder 4">
            <a:extLst>
              <a:ext uri="{FF2B5EF4-FFF2-40B4-BE49-F238E27FC236}">
                <a16:creationId xmlns:a16="http://schemas.microsoft.com/office/drawing/2014/main" id="{D9723F55-2D53-40F0-8C4A-FC9D4A8D0786}"/>
              </a:ext>
            </a:extLst>
          </p:cNvPr>
          <p:cNvSpPr>
            <a:spLocks noGrp="1"/>
          </p:cNvSpPr>
          <p:nvPr>
            <p:ph type="body" sz="quarter" idx="46" hasCustomPrompt="1"/>
          </p:nvPr>
        </p:nvSpPr>
        <p:spPr>
          <a:xfrm>
            <a:off x="6184665" y="4924351"/>
            <a:ext cx="1036160" cy="323179"/>
          </a:xfrm>
        </p:spPr>
        <p:txBody>
          <a:bodyPr anchor="b">
            <a:noAutofit/>
          </a:bodyPr>
          <a:lstStyle>
            <a:lvl1pPr marL="0" indent="0" algn="ctr">
              <a:buNone/>
              <a:defRPr sz="800">
                <a:solidFill>
                  <a:schemeClr val="tx1"/>
                </a:solidFill>
                <a:latin typeface="Segoe UI Light" panose="020B0502040204020203" pitchFamily="34" charset="0"/>
                <a:cs typeface="Segoe UI Light" panose="020B0502040204020203" pitchFamily="34" charset="0"/>
              </a:defRPr>
            </a:lvl1pPr>
            <a:lvl2pPr>
              <a:defRPr sz="1600">
                <a:latin typeface="Segoe UI Light" panose="020B0502040204020203" pitchFamily="34" charset="0"/>
                <a:cs typeface="Segoe UI Light" panose="020B0502040204020203" pitchFamily="34" charset="0"/>
              </a:defRPr>
            </a:lvl2pPr>
            <a:lvl3pPr>
              <a:defRPr sz="1600">
                <a:latin typeface="Segoe UI Light" panose="020B0502040204020203" pitchFamily="34" charset="0"/>
                <a:cs typeface="Segoe UI Light" panose="020B0502040204020203" pitchFamily="34" charset="0"/>
              </a:defRPr>
            </a:lvl3pPr>
            <a:lvl4pPr>
              <a:defRPr sz="1600">
                <a:latin typeface="Segoe UI Light" panose="020B0502040204020203" pitchFamily="34" charset="0"/>
                <a:cs typeface="Segoe UI Light" panose="020B0502040204020203" pitchFamily="34" charset="0"/>
              </a:defRPr>
            </a:lvl4pPr>
            <a:lvl5pPr marL="1828449" indent="0">
              <a:buNone/>
              <a:defRPr sz="1600">
                <a:latin typeface="Segoe UI Light" panose="020B0502040204020203" pitchFamily="34" charset="0"/>
                <a:cs typeface="Segoe UI Light" panose="020B0502040204020203" pitchFamily="34" charset="0"/>
              </a:defRPr>
            </a:lvl5pPr>
          </a:lstStyle>
          <a:p>
            <a:pPr lvl="0"/>
            <a:r>
              <a:rPr lang="en-US" dirty="0"/>
              <a:t>Click to add description</a:t>
            </a:r>
          </a:p>
        </p:txBody>
      </p:sp>
      <p:sp>
        <p:nvSpPr>
          <p:cNvPr id="106" name="Picture Placeholder 6">
            <a:extLst>
              <a:ext uri="{FF2B5EF4-FFF2-40B4-BE49-F238E27FC236}">
                <a16:creationId xmlns:a16="http://schemas.microsoft.com/office/drawing/2014/main" id="{2CB8B39E-B100-464D-9861-5F19311C3595}"/>
              </a:ext>
            </a:extLst>
          </p:cNvPr>
          <p:cNvSpPr>
            <a:spLocks noGrp="1"/>
          </p:cNvSpPr>
          <p:nvPr>
            <p:ph type="pic" sz="quarter" idx="47" hasCustomPrompt="1"/>
          </p:nvPr>
        </p:nvSpPr>
        <p:spPr>
          <a:xfrm>
            <a:off x="6357383" y="4432477"/>
            <a:ext cx="633732" cy="435070"/>
          </a:xfrm>
        </p:spPr>
        <p:txBody>
          <a:bodyPr anchor="ctr">
            <a:noAutofit/>
          </a:bodyPr>
          <a:lstStyle>
            <a:lvl1pPr marL="0" indent="0" algn="ctr">
              <a:buNone/>
              <a:defRPr sz="1400">
                <a:solidFill>
                  <a:schemeClr val="tx1"/>
                </a:solidFill>
                <a:latin typeface="Segoe UI Light" panose="020B0502040204020203" pitchFamily="34" charset="0"/>
                <a:cs typeface="Segoe UI Light" panose="020B0502040204020203" pitchFamily="34" charset="0"/>
              </a:defRPr>
            </a:lvl1pPr>
          </a:lstStyle>
          <a:p>
            <a:r>
              <a:rPr lang="en-US" dirty="0"/>
              <a:t>Add Icon</a:t>
            </a:r>
          </a:p>
        </p:txBody>
      </p:sp>
      <p:sp>
        <p:nvSpPr>
          <p:cNvPr id="107" name="Text Placeholder 4">
            <a:extLst>
              <a:ext uri="{FF2B5EF4-FFF2-40B4-BE49-F238E27FC236}">
                <a16:creationId xmlns:a16="http://schemas.microsoft.com/office/drawing/2014/main" id="{53DD1CAB-6B9A-42DE-ACCA-938F20ED69BE}"/>
              </a:ext>
            </a:extLst>
          </p:cNvPr>
          <p:cNvSpPr>
            <a:spLocks noGrp="1"/>
          </p:cNvSpPr>
          <p:nvPr>
            <p:ph type="body" sz="quarter" idx="48" hasCustomPrompt="1"/>
          </p:nvPr>
        </p:nvSpPr>
        <p:spPr>
          <a:xfrm>
            <a:off x="6184665" y="5888127"/>
            <a:ext cx="1036160" cy="323179"/>
          </a:xfrm>
        </p:spPr>
        <p:txBody>
          <a:bodyPr anchor="b">
            <a:noAutofit/>
          </a:bodyPr>
          <a:lstStyle>
            <a:lvl1pPr marL="0" indent="0" algn="ctr">
              <a:buNone/>
              <a:defRPr sz="800">
                <a:solidFill>
                  <a:schemeClr val="tx1"/>
                </a:solidFill>
                <a:latin typeface="Segoe UI Light" panose="020B0502040204020203" pitchFamily="34" charset="0"/>
                <a:cs typeface="Segoe UI Light" panose="020B0502040204020203" pitchFamily="34" charset="0"/>
              </a:defRPr>
            </a:lvl1pPr>
            <a:lvl2pPr>
              <a:defRPr sz="1600">
                <a:latin typeface="Segoe UI Light" panose="020B0502040204020203" pitchFamily="34" charset="0"/>
                <a:cs typeface="Segoe UI Light" panose="020B0502040204020203" pitchFamily="34" charset="0"/>
              </a:defRPr>
            </a:lvl2pPr>
            <a:lvl3pPr>
              <a:defRPr sz="1600">
                <a:latin typeface="Segoe UI Light" panose="020B0502040204020203" pitchFamily="34" charset="0"/>
                <a:cs typeface="Segoe UI Light" panose="020B0502040204020203" pitchFamily="34" charset="0"/>
              </a:defRPr>
            </a:lvl3pPr>
            <a:lvl4pPr>
              <a:defRPr sz="1600">
                <a:latin typeface="Segoe UI Light" panose="020B0502040204020203" pitchFamily="34" charset="0"/>
                <a:cs typeface="Segoe UI Light" panose="020B0502040204020203" pitchFamily="34" charset="0"/>
              </a:defRPr>
            </a:lvl4pPr>
            <a:lvl5pPr marL="1828449" indent="0">
              <a:buNone/>
              <a:defRPr sz="1600">
                <a:latin typeface="Segoe UI Light" panose="020B0502040204020203" pitchFamily="34" charset="0"/>
                <a:cs typeface="Segoe UI Light" panose="020B0502040204020203" pitchFamily="34" charset="0"/>
              </a:defRPr>
            </a:lvl5pPr>
          </a:lstStyle>
          <a:p>
            <a:pPr lvl="0"/>
            <a:r>
              <a:rPr lang="en-US" dirty="0"/>
              <a:t>Click to add description</a:t>
            </a:r>
          </a:p>
        </p:txBody>
      </p:sp>
      <p:sp>
        <p:nvSpPr>
          <p:cNvPr id="108" name="Picture Placeholder 6">
            <a:extLst>
              <a:ext uri="{FF2B5EF4-FFF2-40B4-BE49-F238E27FC236}">
                <a16:creationId xmlns:a16="http://schemas.microsoft.com/office/drawing/2014/main" id="{A715E62F-EA15-49DC-A677-B68CC5D63B36}"/>
              </a:ext>
            </a:extLst>
          </p:cNvPr>
          <p:cNvSpPr>
            <a:spLocks noGrp="1"/>
          </p:cNvSpPr>
          <p:nvPr>
            <p:ph type="pic" sz="quarter" idx="49" hasCustomPrompt="1"/>
          </p:nvPr>
        </p:nvSpPr>
        <p:spPr>
          <a:xfrm>
            <a:off x="6357383" y="5396253"/>
            <a:ext cx="633732" cy="435070"/>
          </a:xfrm>
        </p:spPr>
        <p:txBody>
          <a:bodyPr anchor="ctr">
            <a:noAutofit/>
          </a:bodyPr>
          <a:lstStyle>
            <a:lvl1pPr marL="0" indent="0" algn="ctr">
              <a:buNone/>
              <a:defRPr sz="1400">
                <a:solidFill>
                  <a:schemeClr val="tx1"/>
                </a:solidFill>
                <a:latin typeface="Segoe UI Light" panose="020B0502040204020203" pitchFamily="34" charset="0"/>
                <a:cs typeface="Segoe UI Light" panose="020B0502040204020203" pitchFamily="34" charset="0"/>
              </a:defRPr>
            </a:lvl1pPr>
          </a:lstStyle>
          <a:p>
            <a:r>
              <a:rPr lang="en-US" dirty="0"/>
              <a:t>Add Icon</a:t>
            </a:r>
          </a:p>
        </p:txBody>
      </p:sp>
      <p:sp>
        <p:nvSpPr>
          <p:cNvPr id="109" name="Text Placeholder 4">
            <a:extLst>
              <a:ext uri="{FF2B5EF4-FFF2-40B4-BE49-F238E27FC236}">
                <a16:creationId xmlns:a16="http://schemas.microsoft.com/office/drawing/2014/main" id="{FC454544-F9A7-4D19-AEEB-783FC5151C2F}"/>
              </a:ext>
            </a:extLst>
          </p:cNvPr>
          <p:cNvSpPr>
            <a:spLocks noGrp="1"/>
          </p:cNvSpPr>
          <p:nvPr>
            <p:ph type="body" sz="quarter" idx="50" hasCustomPrompt="1"/>
          </p:nvPr>
        </p:nvSpPr>
        <p:spPr>
          <a:xfrm>
            <a:off x="7319871" y="4924351"/>
            <a:ext cx="1036160" cy="323179"/>
          </a:xfrm>
        </p:spPr>
        <p:txBody>
          <a:bodyPr anchor="b">
            <a:noAutofit/>
          </a:bodyPr>
          <a:lstStyle>
            <a:lvl1pPr marL="0" indent="0" algn="ctr">
              <a:buNone/>
              <a:defRPr sz="800">
                <a:solidFill>
                  <a:schemeClr val="tx1"/>
                </a:solidFill>
                <a:latin typeface="Segoe UI Light" panose="020B0502040204020203" pitchFamily="34" charset="0"/>
                <a:cs typeface="Segoe UI Light" panose="020B0502040204020203" pitchFamily="34" charset="0"/>
              </a:defRPr>
            </a:lvl1pPr>
            <a:lvl2pPr>
              <a:defRPr sz="1600">
                <a:latin typeface="Segoe UI Light" panose="020B0502040204020203" pitchFamily="34" charset="0"/>
                <a:cs typeface="Segoe UI Light" panose="020B0502040204020203" pitchFamily="34" charset="0"/>
              </a:defRPr>
            </a:lvl2pPr>
            <a:lvl3pPr>
              <a:defRPr sz="1600">
                <a:latin typeface="Segoe UI Light" panose="020B0502040204020203" pitchFamily="34" charset="0"/>
                <a:cs typeface="Segoe UI Light" panose="020B0502040204020203" pitchFamily="34" charset="0"/>
              </a:defRPr>
            </a:lvl3pPr>
            <a:lvl4pPr>
              <a:defRPr sz="1600">
                <a:latin typeface="Segoe UI Light" panose="020B0502040204020203" pitchFamily="34" charset="0"/>
                <a:cs typeface="Segoe UI Light" panose="020B0502040204020203" pitchFamily="34" charset="0"/>
              </a:defRPr>
            </a:lvl4pPr>
            <a:lvl5pPr marL="1828449" indent="0">
              <a:buNone/>
              <a:defRPr sz="1600">
                <a:latin typeface="Segoe UI Light" panose="020B0502040204020203" pitchFamily="34" charset="0"/>
                <a:cs typeface="Segoe UI Light" panose="020B0502040204020203" pitchFamily="34" charset="0"/>
              </a:defRPr>
            </a:lvl5pPr>
          </a:lstStyle>
          <a:p>
            <a:pPr lvl="0"/>
            <a:r>
              <a:rPr lang="en-US" dirty="0"/>
              <a:t>Click to add description</a:t>
            </a:r>
          </a:p>
        </p:txBody>
      </p:sp>
      <p:sp>
        <p:nvSpPr>
          <p:cNvPr id="110" name="Picture Placeholder 6">
            <a:extLst>
              <a:ext uri="{FF2B5EF4-FFF2-40B4-BE49-F238E27FC236}">
                <a16:creationId xmlns:a16="http://schemas.microsoft.com/office/drawing/2014/main" id="{7220F455-53C3-4015-8274-AD6225B5B9E9}"/>
              </a:ext>
            </a:extLst>
          </p:cNvPr>
          <p:cNvSpPr>
            <a:spLocks noGrp="1"/>
          </p:cNvSpPr>
          <p:nvPr>
            <p:ph type="pic" sz="quarter" idx="51" hasCustomPrompt="1"/>
          </p:nvPr>
        </p:nvSpPr>
        <p:spPr>
          <a:xfrm>
            <a:off x="7492589" y="4432477"/>
            <a:ext cx="633732" cy="435070"/>
          </a:xfrm>
        </p:spPr>
        <p:txBody>
          <a:bodyPr anchor="ctr">
            <a:noAutofit/>
          </a:bodyPr>
          <a:lstStyle>
            <a:lvl1pPr marL="0" indent="0" algn="ctr">
              <a:buNone/>
              <a:defRPr sz="1400">
                <a:solidFill>
                  <a:schemeClr val="tx1"/>
                </a:solidFill>
                <a:latin typeface="Segoe UI Light" panose="020B0502040204020203" pitchFamily="34" charset="0"/>
                <a:cs typeface="Segoe UI Light" panose="020B0502040204020203" pitchFamily="34" charset="0"/>
              </a:defRPr>
            </a:lvl1pPr>
          </a:lstStyle>
          <a:p>
            <a:r>
              <a:rPr lang="en-US" dirty="0"/>
              <a:t>Add Icon</a:t>
            </a:r>
          </a:p>
        </p:txBody>
      </p:sp>
      <p:sp>
        <p:nvSpPr>
          <p:cNvPr id="111" name="Text Placeholder 4">
            <a:extLst>
              <a:ext uri="{FF2B5EF4-FFF2-40B4-BE49-F238E27FC236}">
                <a16:creationId xmlns:a16="http://schemas.microsoft.com/office/drawing/2014/main" id="{E0FC6371-44F6-4ABB-A5E0-2B81C07E3325}"/>
              </a:ext>
            </a:extLst>
          </p:cNvPr>
          <p:cNvSpPr>
            <a:spLocks noGrp="1"/>
          </p:cNvSpPr>
          <p:nvPr>
            <p:ph type="body" sz="quarter" idx="52" hasCustomPrompt="1"/>
          </p:nvPr>
        </p:nvSpPr>
        <p:spPr>
          <a:xfrm>
            <a:off x="7319871" y="5888127"/>
            <a:ext cx="1036160" cy="323179"/>
          </a:xfrm>
        </p:spPr>
        <p:txBody>
          <a:bodyPr anchor="b">
            <a:noAutofit/>
          </a:bodyPr>
          <a:lstStyle>
            <a:lvl1pPr marL="0" indent="0" algn="ctr">
              <a:buNone/>
              <a:defRPr sz="800">
                <a:solidFill>
                  <a:schemeClr val="tx1"/>
                </a:solidFill>
                <a:latin typeface="Segoe UI Light" panose="020B0502040204020203" pitchFamily="34" charset="0"/>
                <a:cs typeface="Segoe UI Light" panose="020B0502040204020203" pitchFamily="34" charset="0"/>
              </a:defRPr>
            </a:lvl1pPr>
            <a:lvl2pPr>
              <a:defRPr sz="1600">
                <a:latin typeface="Segoe UI Light" panose="020B0502040204020203" pitchFamily="34" charset="0"/>
                <a:cs typeface="Segoe UI Light" panose="020B0502040204020203" pitchFamily="34" charset="0"/>
              </a:defRPr>
            </a:lvl2pPr>
            <a:lvl3pPr>
              <a:defRPr sz="1600">
                <a:latin typeface="Segoe UI Light" panose="020B0502040204020203" pitchFamily="34" charset="0"/>
                <a:cs typeface="Segoe UI Light" panose="020B0502040204020203" pitchFamily="34" charset="0"/>
              </a:defRPr>
            </a:lvl3pPr>
            <a:lvl4pPr>
              <a:defRPr sz="1600">
                <a:latin typeface="Segoe UI Light" panose="020B0502040204020203" pitchFamily="34" charset="0"/>
                <a:cs typeface="Segoe UI Light" panose="020B0502040204020203" pitchFamily="34" charset="0"/>
              </a:defRPr>
            </a:lvl4pPr>
            <a:lvl5pPr marL="1828449" indent="0">
              <a:buNone/>
              <a:defRPr sz="1600">
                <a:latin typeface="Segoe UI Light" panose="020B0502040204020203" pitchFamily="34" charset="0"/>
                <a:cs typeface="Segoe UI Light" panose="020B0502040204020203" pitchFamily="34" charset="0"/>
              </a:defRPr>
            </a:lvl5pPr>
          </a:lstStyle>
          <a:p>
            <a:pPr lvl="0"/>
            <a:r>
              <a:rPr lang="en-US" dirty="0"/>
              <a:t>Click to add description</a:t>
            </a:r>
          </a:p>
        </p:txBody>
      </p:sp>
      <p:sp>
        <p:nvSpPr>
          <p:cNvPr id="112" name="Picture Placeholder 6">
            <a:extLst>
              <a:ext uri="{FF2B5EF4-FFF2-40B4-BE49-F238E27FC236}">
                <a16:creationId xmlns:a16="http://schemas.microsoft.com/office/drawing/2014/main" id="{EBC21B63-257E-429D-B7B6-F057C7E18793}"/>
              </a:ext>
            </a:extLst>
          </p:cNvPr>
          <p:cNvSpPr>
            <a:spLocks noGrp="1"/>
          </p:cNvSpPr>
          <p:nvPr>
            <p:ph type="pic" sz="quarter" idx="53" hasCustomPrompt="1"/>
          </p:nvPr>
        </p:nvSpPr>
        <p:spPr>
          <a:xfrm>
            <a:off x="7492589" y="5396253"/>
            <a:ext cx="633732" cy="435070"/>
          </a:xfrm>
        </p:spPr>
        <p:txBody>
          <a:bodyPr anchor="ctr">
            <a:noAutofit/>
          </a:bodyPr>
          <a:lstStyle>
            <a:lvl1pPr marL="0" indent="0" algn="ctr">
              <a:buNone/>
              <a:defRPr sz="1400">
                <a:solidFill>
                  <a:schemeClr val="tx1"/>
                </a:solidFill>
                <a:latin typeface="Segoe UI Light" panose="020B0502040204020203" pitchFamily="34" charset="0"/>
                <a:cs typeface="Segoe UI Light" panose="020B0502040204020203" pitchFamily="34" charset="0"/>
              </a:defRPr>
            </a:lvl1pPr>
          </a:lstStyle>
          <a:p>
            <a:r>
              <a:rPr lang="en-US" dirty="0"/>
              <a:t>Add Icon</a:t>
            </a:r>
          </a:p>
        </p:txBody>
      </p:sp>
      <p:sp>
        <p:nvSpPr>
          <p:cNvPr id="113" name="Text Placeholder 4">
            <a:extLst>
              <a:ext uri="{FF2B5EF4-FFF2-40B4-BE49-F238E27FC236}">
                <a16:creationId xmlns:a16="http://schemas.microsoft.com/office/drawing/2014/main" id="{7CC4D026-B7AC-4E5D-B3B0-3D8FA2DCA8FE}"/>
              </a:ext>
            </a:extLst>
          </p:cNvPr>
          <p:cNvSpPr>
            <a:spLocks noGrp="1"/>
          </p:cNvSpPr>
          <p:nvPr>
            <p:ph type="body" sz="quarter" idx="54" hasCustomPrompt="1"/>
          </p:nvPr>
        </p:nvSpPr>
        <p:spPr>
          <a:xfrm>
            <a:off x="8488908" y="4924351"/>
            <a:ext cx="1036160" cy="323179"/>
          </a:xfrm>
        </p:spPr>
        <p:txBody>
          <a:bodyPr anchor="b">
            <a:noAutofit/>
          </a:bodyPr>
          <a:lstStyle>
            <a:lvl1pPr marL="0" indent="0" algn="ctr">
              <a:buNone/>
              <a:defRPr sz="800">
                <a:solidFill>
                  <a:schemeClr val="tx1"/>
                </a:solidFill>
                <a:latin typeface="Segoe UI Light" panose="020B0502040204020203" pitchFamily="34" charset="0"/>
                <a:cs typeface="Segoe UI Light" panose="020B0502040204020203" pitchFamily="34" charset="0"/>
              </a:defRPr>
            </a:lvl1pPr>
            <a:lvl2pPr>
              <a:defRPr sz="1600">
                <a:latin typeface="Segoe UI Light" panose="020B0502040204020203" pitchFamily="34" charset="0"/>
                <a:cs typeface="Segoe UI Light" panose="020B0502040204020203" pitchFamily="34" charset="0"/>
              </a:defRPr>
            </a:lvl2pPr>
            <a:lvl3pPr>
              <a:defRPr sz="1600">
                <a:latin typeface="Segoe UI Light" panose="020B0502040204020203" pitchFamily="34" charset="0"/>
                <a:cs typeface="Segoe UI Light" panose="020B0502040204020203" pitchFamily="34" charset="0"/>
              </a:defRPr>
            </a:lvl3pPr>
            <a:lvl4pPr>
              <a:defRPr sz="1600">
                <a:latin typeface="Segoe UI Light" panose="020B0502040204020203" pitchFamily="34" charset="0"/>
                <a:cs typeface="Segoe UI Light" panose="020B0502040204020203" pitchFamily="34" charset="0"/>
              </a:defRPr>
            </a:lvl4pPr>
            <a:lvl5pPr marL="1828449" indent="0">
              <a:buNone/>
              <a:defRPr sz="1600">
                <a:latin typeface="Segoe UI Light" panose="020B0502040204020203" pitchFamily="34" charset="0"/>
                <a:cs typeface="Segoe UI Light" panose="020B0502040204020203" pitchFamily="34" charset="0"/>
              </a:defRPr>
            </a:lvl5pPr>
          </a:lstStyle>
          <a:p>
            <a:pPr lvl="0"/>
            <a:r>
              <a:rPr lang="en-US" dirty="0"/>
              <a:t>Click to add description</a:t>
            </a:r>
          </a:p>
        </p:txBody>
      </p:sp>
      <p:sp>
        <p:nvSpPr>
          <p:cNvPr id="114" name="Picture Placeholder 6">
            <a:extLst>
              <a:ext uri="{FF2B5EF4-FFF2-40B4-BE49-F238E27FC236}">
                <a16:creationId xmlns:a16="http://schemas.microsoft.com/office/drawing/2014/main" id="{6F932F29-ED31-4D31-AF1E-CD0F45288B63}"/>
              </a:ext>
            </a:extLst>
          </p:cNvPr>
          <p:cNvSpPr>
            <a:spLocks noGrp="1"/>
          </p:cNvSpPr>
          <p:nvPr>
            <p:ph type="pic" sz="quarter" idx="55" hasCustomPrompt="1"/>
          </p:nvPr>
        </p:nvSpPr>
        <p:spPr>
          <a:xfrm>
            <a:off x="8661626" y="4432477"/>
            <a:ext cx="633732" cy="435070"/>
          </a:xfrm>
        </p:spPr>
        <p:txBody>
          <a:bodyPr anchor="ctr">
            <a:noAutofit/>
          </a:bodyPr>
          <a:lstStyle>
            <a:lvl1pPr marL="0" indent="0" algn="ctr">
              <a:buNone/>
              <a:defRPr sz="1400">
                <a:solidFill>
                  <a:schemeClr val="tx1"/>
                </a:solidFill>
                <a:latin typeface="Segoe UI Light" panose="020B0502040204020203" pitchFamily="34" charset="0"/>
                <a:cs typeface="Segoe UI Light" panose="020B0502040204020203" pitchFamily="34" charset="0"/>
              </a:defRPr>
            </a:lvl1pPr>
          </a:lstStyle>
          <a:p>
            <a:r>
              <a:rPr lang="en-US" dirty="0"/>
              <a:t>Add Icon</a:t>
            </a:r>
          </a:p>
        </p:txBody>
      </p:sp>
      <p:sp>
        <p:nvSpPr>
          <p:cNvPr id="115" name="Text Placeholder 4">
            <a:extLst>
              <a:ext uri="{FF2B5EF4-FFF2-40B4-BE49-F238E27FC236}">
                <a16:creationId xmlns:a16="http://schemas.microsoft.com/office/drawing/2014/main" id="{5BDF8919-20B2-4DB6-91ED-7177AE2B099F}"/>
              </a:ext>
            </a:extLst>
          </p:cNvPr>
          <p:cNvSpPr>
            <a:spLocks noGrp="1"/>
          </p:cNvSpPr>
          <p:nvPr>
            <p:ph type="body" sz="quarter" idx="56" hasCustomPrompt="1"/>
          </p:nvPr>
        </p:nvSpPr>
        <p:spPr>
          <a:xfrm>
            <a:off x="8488908" y="5888127"/>
            <a:ext cx="1036160" cy="323179"/>
          </a:xfrm>
        </p:spPr>
        <p:txBody>
          <a:bodyPr anchor="b">
            <a:noAutofit/>
          </a:bodyPr>
          <a:lstStyle>
            <a:lvl1pPr marL="0" indent="0" algn="ctr">
              <a:buNone/>
              <a:defRPr sz="800">
                <a:solidFill>
                  <a:schemeClr val="tx1"/>
                </a:solidFill>
                <a:latin typeface="Segoe UI Light" panose="020B0502040204020203" pitchFamily="34" charset="0"/>
                <a:cs typeface="Segoe UI Light" panose="020B0502040204020203" pitchFamily="34" charset="0"/>
              </a:defRPr>
            </a:lvl1pPr>
            <a:lvl2pPr>
              <a:defRPr sz="1600">
                <a:latin typeface="Segoe UI Light" panose="020B0502040204020203" pitchFamily="34" charset="0"/>
                <a:cs typeface="Segoe UI Light" panose="020B0502040204020203" pitchFamily="34" charset="0"/>
              </a:defRPr>
            </a:lvl2pPr>
            <a:lvl3pPr>
              <a:defRPr sz="1600">
                <a:latin typeface="Segoe UI Light" panose="020B0502040204020203" pitchFamily="34" charset="0"/>
                <a:cs typeface="Segoe UI Light" panose="020B0502040204020203" pitchFamily="34" charset="0"/>
              </a:defRPr>
            </a:lvl3pPr>
            <a:lvl4pPr>
              <a:defRPr sz="1600">
                <a:latin typeface="Segoe UI Light" panose="020B0502040204020203" pitchFamily="34" charset="0"/>
                <a:cs typeface="Segoe UI Light" panose="020B0502040204020203" pitchFamily="34" charset="0"/>
              </a:defRPr>
            </a:lvl4pPr>
            <a:lvl5pPr marL="1828449" indent="0">
              <a:buNone/>
              <a:defRPr sz="1600">
                <a:latin typeface="Segoe UI Light" panose="020B0502040204020203" pitchFamily="34" charset="0"/>
                <a:cs typeface="Segoe UI Light" panose="020B0502040204020203" pitchFamily="34" charset="0"/>
              </a:defRPr>
            </a:lvl5pPr>
          </a:lstStyle>
          <a:p>
            <a:pPr lvl="0"/>
            <a:r>
              <a:rPr lang="en-US" dirty="0"/>
              <a:t>Click to add description</a:t>
            </a:r>
          </a:p>
        </p:txBody>
      </p:sp>
      <p:sp>
        <p:nvSpPr>
          <p:cNvPr id="116" name="Picture Placeholder 6">
            <a:extLst>
              <a:ext uri="{FF2B5EF4-FFF2-40B4-BE49-F238E27FC236}">
                <a16:creationId xmlns:a16="http://schemas.microsoft.com/office/drawing/2014/main" id="{32D6C259-BE08-4F97-9780-D7001545A318}"/>
              </a:ext>
            </a:extLst>
          </p:cNvPr>
          <p:cNvSpPr>
            <a:spLocks noGrp="1"/>
          </p:cNvSpPr>
          <p:nvPr>
            <p:ph type="pic" sz="quarter" idx="57" hasCustomPrompt="1"/>
          </p:nvPr>
        </p:nvSpPr>
        <p:spPr>
          <a:xfrm>
            <a:off x="8661626" y="5396253"/>
            <a:ext cx="633732" cy="435070"/>
          </a:xfrm>
        </p:spPr>
        <p:txBody>
          <a:bodyPr anchor="ctr">
            <a:noAutofit/>
          </a:bodyPr>
          <a:lstStyle>
            <a:lvl1pPr marL="0" indent="0" algn="ctr">
              <a:buNone/>
              <a:defRPr sz="1400">
                <a:solidFill>
                  <a:schemeClr val="tx1"/>
                </a:solidFill>
                <a:latin typeface="Segoe UI Light" panose="020B0502040204020203" pitchFamily="34" charset="0"/>
                <a:cs typeface="Segoe UI Light" panose="020B0502040204020203" pitchFamily="34" charset="0"/>
              </a:defRPr>
            </a:lvl1pPr>
          </a:lstStyle>
          <a:p>
            <a:r>
              <a:rPr lang="en-US" dirty="0"/>
              <a:t>Add Icon</a:t>
            </a:r>
          </a:p>
        </p:txBody>
      </p:sp>
      <p:sp>
        <p:nvSpPr>
          <p:cNvPr id="117" name="Text Placeholder 4">
            <a:extLst>
              <a:ext uri="{FF2B5EF4-FFF2-40B4-BE49-F238E27FC236}">
                <a16:creationId xmlns:a16="http://schemas.microsoft.com/office/drawing/2014/main" id="{5ECE0BF1-CF44-4097-B347-27C9E5DF3498}"/>
              </a:ext>
            </a:extLst>
          </p:cNvPr>
          <p:cNvSpPr>
            <a:spLocks noGrp="1"/>
          </p:cNvSpPr>
          <p:nvPr>
            <p:ph type="body" sz="quarter" idx="58" hasCustomPrompt="1"/>
          </p:nvPr>
        </p:nvSpPr>
        <p:spPr>
          <a:xfrm>
            <a:off x="9657945" y="4924351"/>
            <a:ext cx="1036160" cy="323179"/>
          </a:xfrm>
        </p:spPr>
        <p:txBody>
          <a:bodyPr anchor="b">
            <a:noAutofit/>
          </a:bodyPr>
          <a:lstStyle>
            <a:lvl1pPr marL="0" indent="0" algn="ctr">
              <a:buNone/>
              <a:defRPr sz="800">
                <a:solidFill>
                  <a:schemeClr val="tx1"/>
                </a:solidFill>
                <a:latin typeface="Segoe UI Light" panose="020B0502040204020203" pitchFamily="34" charset="0"/>
                <a:cs typeface="Segoe UI Light" panose="020B0502040204020203" pitchFamily="34" charset="0"/>
              </a:defRPr>
            </a:lvl1pPr>
            <a:lvl2pPr>
              <a:defRPr sz="1600">
                <a:latin typeface="Segoe UI Light" panose="020B0502040204020203" pitchFamily="34" charset="0"/>
                <a:cs typeface="Segoe UI Light" panose="020B0502040204020203" pitchFamily="34" charset="0"/>
              </a:defRPr>
            </a:lvl2pPr>
            <a:lvl3pPr>
              <a:defRPr sz="1600">
                <a:latin typeface="Segoe UI Light" panose="020B0502040204020203" pitchFamily="34" charset="0"/>
                <a:cs typeface="Segoe UI Light" panose="020B0502040204020203" pitchFamily="34" charset="0"/>
              </a:defRPr>
            </a:lvl3pPr>
            <a:lvl4pPr>
              <a:defRPr sz="1600">
                <a:latin typeface="Segoe UI Light" panose="020B0502040204020203" pitchFamily="34" charset="0"/>
                <a:cs typeface="Segoe UI Light" panose="020B0502040204020203" pitchFamily="34" charset="0"/>
              </a:defRPr>
            </a:lvl4pPr>
            <a:lvl5pPr marL="1828449" indent="0">
              <a:buNone/>
              <a:defRPr sz="1600">
                <a:latin typeface="Segoe UI Light" panose="020B0502040204020203" pitchFamily="34" charset="0"/>
                <a:cs typeface="Segoe UI Light" panose="020B0502040204020203" pitchFamily="34" charset="0"/>
              </a:defRPr>
            </a:lvl5pPr>
          </a:lstStyle>
          <a:p>
            <a:pPr lvl="0"/>
            <a:r>
              <a:rPr lang="en-US" dirty="0"/>
              <a:t>Click to add description</a:t>
            </a:r>
          </a:p>
        </p:txBody>
      </p:sp>
      <p:sp>
        <p:nvSpPr>
          <p:cNvPr id="118" name="Picture Placeholder 6">
            <a:extLst>
              <a:ext uri="{FF2B5EF4-FFF2-40B4-BE49-F238E27FC236}">
                <a16:creationId xmlns:a16="http://schemas.microsoft.com/office/drawing/2014/main" id="{C7CB08AE-0708-40AB-93EF-52B41A21D7D2}"/>
              </a:ext>
            </a:extLst>
          </p:cNvPr>
          <p:cNvSpPr>
            <a:spLocks noGrp="1"/>
          </p:cNvSpPr>
          <p:nvPr>
            <p:ph type="pic" sz="quarter" idx="59" hasCustomPrompt="1"/>
          </p:nvPr>
        </p:nvSpPr>
        <p:spPr>
          <a:xfrm>
            <a:off x="9830663" y="4432477"/>
            <a:ext cx="633732" cy="435070"/>
          </a:xfrm>
        </p:spPr>
        <p:txBody>
          <a:bodyPr anchor="ctr">
            <a:noAutofit/>
          </a:bodyPr>
          <a:lstStyle>
            <a:lvl1pPr marL="0" indent="0" algn="ctr">
              <a:buNone/>
              <a:defRPr sz="1400">
                <a:solidFill>
                  <a:schemeClr val="tx1"/>
                </a:solidFill>
                <a:latin typeface="Segoe UI Light" panose="020B0502040204020203" pitchFamily="34" charset="0"/>
                <a:cs typeface="Segoe UI Light" panose="020B0502040204020203" pitchFamily="34" charset="0"/>
              </a:defRPr>
            </a:lvl1pPr>
          </a:lstStyle>
          <a:p>
            <a:r>
              <a:rPr lang="en-US" dirty="0"/>
              <a:t>Add Icon</a:t>
            </a:r>
          </a:p>
        </p:txBody>
      </p:sp>
      <p:sp>
        <p:nvSpPr>
          <p:cNvPr id="119" name="Text Placeholder 4">
            <a:extLst>
              <a:ext uri="{FF2B5EF4-FFF2-40B4-BE49-F238E27FC236}">
                <a16:creationId xmlns:a16="http://schemas.microsoft.com/office/drawing/2014/main" id="{FB138975-0B9B-4EDA-887E-94F462F3BC0A}"/>
              </a:ext>
            </a:extLst>
          </p:cNvPr>
          <p:cNvSpPr>
            <a:spLocks noGrp="1"/>
          </p:cNvSpPr>
          <p:nvPr>
            <p:ph type="body" sz="quarter" idx="60" hasCustomPrompt="1"/>
          </p:nvPr>
        </p:nvSpPr>
        <p:spPr>
          <a:xfrm>
            <a:off x="9657945" y="5888127"/>
            <a:ext cx="1036160" cy="323179"/>
          </a:xfrm>
        </p:spPr>
        <p:txBody>
          <a:bodyPr anchor="b">
            <a:noAutofit/>
          </a:bodyPr>
          <a:lstStyle>
            <a:lvl1pPr marL="0" indent="0" algn="ctr">
              <a:buNone/>
              <a:defRPr sz="800">
                <a:solidFill>
                  <a:schemeClr val="tx1"/>
                </a:solidFill>
                <a:latin typeface="Segoe UI Light" panose="020B0502040204020203" pitchFamily="34" charset="0"/>
                <a:cs typeface="Segoe UI Light" panose="020B0502040204020203" pitchFamily="34" charset="0"/>
              </a:defRPr>
            </a:lvl1pPr>
            <a:lvl2pPr>
              <a:defRPr sz="1600">
                <a:latin typeface="Segoe UI Light" panose="020B0502040204020203" pitchFamily="34" charset="0"/>
                <a:cs typeface="Segoe UI Light" panose="020B0502040204020203" pitchFamily="34" charset="0"/>
              </a:defRPr>
            </a:lvl2pPr>
            <a:lvl3pPr>
              <a:defRPr sz="1600">
                <a:latin typeface="Segoe UI Light" panose="020B0502040204020203" pitchFamily="34" charset="0"/>
                <a:cs typeface="Segoe UI Light" panose="020B0502040204020203" pitchFamily="34" charset="0"/>
              </a:defRPr>
            </a:lvl3pPr>
            <a:lvl4pPr>
              <a:defRPr sz="1600">
                <a:latin typeface="Segoe UI Light" panose="020B0502040204020203" pitchFamily="34" charset="0"/>
                <a:cs typeface="Segoe UI Light" panose="020B0502040204020203" pitchFamily="34" charset="0"/>
              </a:defRPr>
            </a:lvl4pPr>
            <a:lvl5pPr marL="1828449" indent="0">
              <a:buNone/>
              <a:defRPr sz="1600">
                <a:latin typeface="Segoe UI Light" panose="020B0502040204020203" pitchFamily="34" charset="0"/>
                <a:cs typeface="Segoe UI Light" panose="020B0502040204020203" pitchFamily="34" charset="0"/>
              </a:defRPr>
            </a:lvl5pPr>
          </a:lstStyle>
          <a:p>
            <a:pPr lvl="0"/>
            <a:r>
              <a:rPr lang="en-US" dirty="0"/>
              <a:t>Click to add description</a:t>
            </a:r>
          </a:p>
        </p:txBody>
      </p:sp>
      <p:sp>
        <p:nvSpPr>
          <p:cNvPr id="120" name="Picture Placeholder 6">
            <a:extLst>
              <a:ext uri="{FF2B5EF4-FFF2-40B4-BE49-F238E27FC236}">
                <a16:creationId xmlns:a16="http://schemas.microsoft.com/office/drawing/2014/main" id="{A009DF45-BFB6-4438-AA33-62BC86227A9B}"/>
              </a:ext>
            </a:extLst>
          </p:cNvPr>
          <p:cNvSpPr>
            <a:spLocks noGrp="1"/>
          </p:cNvSpPr>
          <p:nvPr>
            <p:ph type="pic" sz="quarter" idx="61" hasCustomPrompt="1"/>
          </p:nvPr>
        </p:nvSpPr>
        <p:spPr>
          <a:xfrm>
            <a:off x="9830663" y="5396253"/>
            <a:ext cx="633732" cy="435070"/>
          </a:xfrm>
        </p:spPr>
        <p:txBody>
          <a:bodyPr anchor="ctr">
            <a:noAutofit/>
          </a:bodyPr>
          <a:lstStyle>
            <a:lvl1pPr marL="0" indent="0" algn="ctr">
              <a:buNone/>
              <a:defRPr sz="1400">
                <a:solidFill>
                  <a:schemeClr val="tx1"/>
                </a:solidFill>
                <a:latin typeface="Segoe UI Light" panose="020B0502040204020203" pitchFamily="34" charset="0"/>
                <a:cs typeface="Segoe UI Light" panose="020B0502040204020203" pitchFamily="34" charset="0"/>
              </a:defRPr>
            </a:lvl1pPr>
          </a:lstStyle>
          <a:p>
            <a:r>
              <a:rPr lang="en-US" dirty="0"/>
              <a:t>Add Icon</a:t>
            </a:r>
          </a:p>
        </p:txBody>
      </p:sp>
      <p:sp>
        <p:nvSpPr>
          <p:cNvPr id="123" name="Text Placeholder 4">
            <a:extLst>
              <a:ext uri="{FF2B5EF4-FFF2-40B4-BE49-F238E27FC236}">
                <a16:creationId xmlns:a16="http://schemas.microsoft.com/office/drawing/2014/main" id="{ACC3847F-2273-4A33-AE52-3CD0FAC40F79}"/>
              </a:ext>
            </a:extLst>
          </p:cNvPr>
          <p:cNvSpPr>
            <a:spLocks noGrp="1"/>
          </p:cNvSpPr>
          <p:nvPr>
            <p:ph type="body" sz="quarter" idx="62" hasCustomPrompt="1"/>
          </p:nvPr>
        </p:nvSpPr>
        <p:spPr>
          <a:xfrm>
            <a:off x="10836106" y="4924351"/>
            <a:ext cx="1036160" cy="323179"/>
          </a:xfrm>
        </p:spPr>
        <p:txBody>
          <a:bodyPr anchor="b">
            <a:noAutofit/>
          </a:bodyPr>
          <a:lstStyle>
            <a:lvl1pPr marL="0" indent="0" algn="ctr">
              <a:buNone/>
              <a:defRPr sz="800">
                <a:solidFill>
                  <a:schemeClr val="tx1"/>
                </a:solidFill>
                <a:latin typeface="Segoe UI Light" panose="020B0502040204020203" pitchFamily="34" charset="0"/>
                <a:cs typeface="Segoe UI Light" panose="020B0502040204020203" pitchFamily="34" charset="0"/>
              </a:defRPr>
            </a:lvl1pPr>
            <a:lvl2pPr>
              <a:defRPr sz="1600">
                <a:latin typeface="Segoe UI Light" panose="020B0502040204020203" pitchFamily="34" charset="0"/>
                <a:cs typeface="Segoe UI Light" panose="020B0502040204020203" pitchFamily="34" charset="0"/>
              </a:defRPr>
            </a:lvl2pPr>
            <a:lvl3pPr>
              <a:defRPr sz="1600">
                <a:latin typeface="Segoe UI Light" panose="020B0502040204020203" pitchFamily="34" charset="0"/>
                <a:cs typeface="Segoe UI Light" panose="020B0502040204020203" pitchFamily="34" charset="0"/>
              </a:defRPr>
            </a:lvl3pPr>
            <a:lvl4pPr>
              <a:defRPr sz="1600">
                <a:latin typeface="Segoe UI Light" panose="020B0502040204020203" pitchFamily="34" charset="0"/>
                <a:cs typeface="Segoe UI Light" panose="020B0502040204020203" pitchFamily="34" charset="0"/>
              </a:defRPr>
            </a:lvl4pPr>
            <a:lvl5pPr marL="1828449" indent="0">
              <a:buNone/>
              <a:defRPr sz="1600">
                <a:latin typeface="Segoe UI Light" panose="020B0502040204020203" pitchFamily="34" charset="0"/>
                <a:cs typeface="Segoe UI Light" panose="020B0502040204020203" pitchFamily="34" charset="0"/>
              </a:defRPr>
            </a:lvl5pPr>
          </a:lstStyle>
          <a:p>
            <a:pPr lvl="0"/>
            <a:r>
              <a:rPr lang="en-US" dirty="0"/>
              <a:t>Click to add description</a:t>
            </a:r>
          </a:p>
        </p:txBody>
      </p:sp>
      <p:sp>
        <p:nvSpPr>
          <p:cNvPr id="124" name="Picture Placeholder 6">
            <a:extLst>
              <a:ext uri="{FF2B5EF4-FFF2-40B4-BE49-F238E27FC236}">
                <a16:creationId xmlns:a16="http://schemas.microsoft.com/office/drawing/2014/main" id="{D68A5257-CCE9-4A8F-B000-BA7D4AAB2E2B}"/>
              </a:ext>
            </a:extLst>
          </p:cNvPr>
          <p:cNvSpPr>
            <a:spLocks noGrp="1"/>
          </p:cNvSpPr>
          <p:nvPr>
            <p:ph type="pic" sz="quarter" idx="63" hasCustomPrompt="1"/>
          </p:nvPr>
        </p:nvSpPr>
        <p:spPr>
          <a:xfrm>
            <a:off x="11008824" y="4432477"/>
            <a:ext cx="633732" cy="435070"/>
          </a:xfrm>
        </p:spPr>
        <p:txBody>
          <a:bodyPr anchor="ctr">
            <a:noAutofit/>
          </a:bodyPr>
          <a:lstStyle>
            <a:lvl1pPr marL="0" indent="0" algn="ctr">
              <a:buNone/>
              <a:defRPr sz="1400">
                <a:solidFill>
                  <a:schemeClr val="tx1"/>
                </a:solidFill>
                <a:latin typeface="Segoe UI Light" panose="020B0502040204020203" pitchFamily="34" charset="0"/>
                <a:cs typeface="Segoe UI Light" panose="020B0502040204020203" pitchFamily="34" charset="0"/>
              </a:defRPr>
            </a:lvl1pPr>
          </a:lstStyle>
          <a:p>
            <a:r>
              <a:rPr lang="en-US" dirty="0"/>
              <a:t>Add Icon</a:t>
            </a:r>
          </a:p>
        </p:txBody>
      </p:sp>
      <p:sp>
        <p:nvSpPr>
          <p:cNvPr id="125" name="Text Placeholder 4">
            <a:extLst>
              <a:ext uri="{FF2B5EF4-FFF2-40B4-BE49-F238E27FC236}">
                <a16:creationId xmlns:a16="http://schemas.microsoft.com/office/drawing/2014/main" id="{794EABEF-CE7C-4D8F-83A6-5DB718997B3E}"/>
              </a:ext>
            </a:extLst>
          </p:cNvPr>
          <p:cNvSpPr>
            <a:spLocks noGrp="1"/>
          </p:cNvSpPr>
          <p:nvPr>
            <p:ph type="body" sz="quarter" idx="64" hasCustomPrompt="1"/>
          </p:nvPr>
        </p:nvSpPr>
        <p:spPr>
          <a:xfrm>
            <a:off x="10836106" y="5888127"/>
            <a:ext cx="1036160" cy="323179"/>
          </a:xfrm>
        </p:spPr>
        <p:txBody>
          <a:bodyPr anchor="b">
            <a:noAutofit/>
          </a:bodyPr>
          <a:lstStyle>
            <a:lvl1pPr marL="0" indent="0" algn="ctr">
              <a:buNone/>
              <a:defRPr sz="800">
                <a:solidFill>
                  <a:schemeClr val="tx1"/>
                </a:solidFill>
                <a:latin typeface="Segoe UI Light" panose="020B0502040204020203" pitchFamily="34" charset="0"/>
                <a:cs typeface="Segoe UI Light" panose="020B0502040204020203" pitchFamily="34" charset="0"/>
              </a:defRPr>
            </a:lvl1pPr>
            <a:lvl2pPr>
              <a:defRPr sz="1600">
                <a:latin typeface="Segoe UI Light" panose="020B0502040204020203" pitchFamily="34" charset="0"/>
                <a:cs typeface="Segoe UI Light" panose="020B0502040204020203" pitchFamily="34" charset="0"/>
              </a:defRPr>
            </a:lvl2pPr>
            <a:lvl3pPr>
              <a:defRPr sz="1600">
                <a:latin typeface="Segoe UI Light" panose="020B0502040204020203" pitchFamily="34" charset="0"/>
                <a:cs typeface="Segoe UI Light" panose="020B0502040204020203" pitchFamily="34" charset="0"/>
              </a:defRPr>
            </a:lvl3pPr>
            <a:lvl4pPr>
              <a:defRPr sz="1600">
                <a:latin typeface="Segoe UI Light" panose="020B0502040204020203" pitchFamily="34" charset="0"/>
                <a:cs typeface="Segoe UI Light" panose="020B0502040204020203" pitchFamily="34" charset="0"/>
              </a:defRPr>
            </a:lvl4pPr>
            <a:lvl5pPr marL="1828449" indent="0">
              <a:buNone/>
              <a:defRPr sz="1600">
                <a:latin typeface="Segoe UI Light" panose="020B0502040204020203" pitchFamily="34" charset="0"/>
                <a:cs typeface="Segoe UI Light" panose="020B0502040204020203" pitchFamily="34" charset="0"/>
              </a:defRPr>
            </a:lvl5pPr>
          </a:lstStyle>
          <a:p>
            <a:pPr lvl="0"/>
            <a:r>
              <a:rPr lang="en-US" dirty="0"/>
              <a:t>Click to add description</a:t>
            </a:r>
          </a:p>
        </p:txBody>
      </p:sp>
      <p:sp>
        <p:nvSpPr>
          <p:cNvPr id="126" name="Picture Placeholder 6">
            <a:extLst>
              <a:ext uri="{FF2B5EF4-FFF2-40B4-BE49-F238E27FC236}">
                <a16:creationId xmlns:a16="http://schemas.microsoft.com/office/drawing/2014/main" id="{D337F7B9-2628-479E-B940-23B59535314F}"/>
              </a:ext>
            </a:extLst>
          </p:cNvPr>
          <p:cNvSpPr>
            <a:spLocks noGrp="1"/>
          </p:cNvSpPr>
          <p:nvPr>
            <p:ph type="pic" sz="quarter" idx="65" hasCustomPrompt="1"/>
          </p:nvPr>
        </p:nvSpPr>
        <p:spPr>
          <a:xfrm>
            <a:off x="11008824" y="5396253"/>
            <a:ext cx="633732" cy="435070"/>
          </a:xfrm>
        </p:spPr>
        <p:txBody>
          <a:bodyPr anchor="ctr">
            <a:noAutofit/>
          </a:bodyPr>
          <a:lstStyle>
            <a:lvl1pPr marL="0" indent="0" algn="ctr">
              <a:buNone/>
              <a:defRPr sz="1400">
                <a:solidFill>
                  <a:schemeClr val="tx1"/>
                </a:solidFill>
                <a:latin typeface="Segoe UI Light" panose="020B0502040204020203" pitchFamily="34" charset="0"/>
                <a:cs typeface="Segoe UI Light" panose="020B0502040204020203" pitchFamily="34" charset="0"/>
              </a:defRPr>
            </a:lvl1pPr>
          </a:lstStyle>
          <a:p>
            <a:r>
              <a:rPr lang="en-US" dirty="0"/>
              <a:t>Add Icon</a:t>
            </a:r>
          </a:p>
        </p:txBody>
      </p:sp>
      <p:sp>
        <p:nvSpPr>
          <p:cNvPr id="127" name="Rectangle 126">
            <a:extLst>
              <a:ext uri="{FF2B5EF4-FFF2-40B4-BE49-F238E27FC236}">
                <a16:creationId xmlns:a16="http://schemas.microsoft.com/office/drawing/2014/main" id="{943B7F09-36F1-4F05-8227-E123FFAB52FC}"/>
              </a:ext>
            </a:extLst>
          </p:cNvPr>
          <p:cNvSpPr/>
          <p:nvPr userDrawn="1"/>
        </p:nvSpPr>
        <p:spPr>
          <a:xfrm>
            <a:off x="2656726" y="2062347"/>
            <a:ext cx="2286936" cy="12617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8" name="Picture Placeholder 2">
            <a:extLst>
              <a:ext uri="{FF2B5EF4-FFF2-40B4-BE49-F238E27FC236}">
                <a16:creationId xmlns:a16="http://schemas.microsoft.com/office/drawing/2014/main" id="{F73101E3-E5EA-426F-8C01-8BFCCE20C00B}"/>
              </a:ext>
            </a:extLst>
          </p:cNvPr>
          <p:cNvSpPr>
            <a:spLocks noGrp="1"/>
          </p:cNvSpPr>
          <p:nvPr>
            <p:ph type="pic" sz="quarter" idx="66" hasCustomPrompt="1"/>
          </p:nvPr>
        </p:nvSpPr>
        <p:spPr>
          <a:xfrm>
            <a:off x="2656725" y="2065138"/>
            <a:ext cx="2289209" cy="1261795"/>
          </a:xfrm>
        </p:spPr>
        <p:txBody>
          <a:bodyPr anchor="ctr">
            <a:normAutofit/>
          </a:bodyPr>
          <a:lstStyle>
            <a:lvl1pPr marL="0" indent="0" algn="ctr">
              <a:buNone/>
              <a:defRPr sz="2000">
                <a:latin typeface="Segoe UI Light" panose="020B0502040204020203" pitchFamily="34" charset="0"/>
                <a:cs typeface="Segoe UI Light" panose="020B0502040204020203" pitchFamily="34" charset="0"/>
              </a:defRPr>
            </a:lvl1pPr>
          </a:lstStyle>
          <a:p>
            <a:r>
              <a:rPr lang="en-US" dirty="0"/>
              <a:t>Click to Insert Image</a:t>
            </a:r>
          </a:p>
        </p:txBody>
      </p:sp>
      <p:sp>
        <p:nvSpPr>
          <p:cNvPr id="129" name="Rectangle 128">
            <a:extLst>
              <a:ext uri="{FF2B5EF4-FFF2-40B4-BE49-F238E27FC236}">
                <a16:creationId xmlns:a16="http://schemas.microsoft.com/office/drawing/2014/main" id="{C7D620FD-D294-417F-A57D-730FB4CABAB7}"/>
              </a:ext>
            </a:extLst>
          </p:cNvPr>
          <p:cNvSpPr/>
          <p:nvPr userDrawn="1"/>
        </p:nvSpPr>
        <p:spPr>
          <a:xfrm>
            <a:off x="5018486" y="2069932"/>
            <a:ext cx="4533632" cy="12617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0" name="Picture Placeholder 2">
            <a:extLst>
              <a:ext uri="{FF2B5EF4-FFF2-40B4-BE49-F238E27FC236}">
                <a16:creationId xmlns:a16="http://schemas.microsoft.com/office/drawing/2014/main" id="{2F695E78-5299-490C-8223-7BA3688278E8}"/>
              </a:ext>
            </a:extLst>
          </p:cNvPr>
          <p:cNvSpPr>
            <a:spLocks noGrp="1"/>
          </p:cNvSpPr>
          <p:nvPr>
            <p:ph type="pic" sz="quarter" idx="67" hasCustomPrompt="1"/>
          </p:nvPr>
        </p:nvSpPr>
        <p:spPr>
          <a:xfrm>
            <a:off x="5033780" y="2072723"/>
            <a:ext cx="4508128" cy="1261795"/>
          </a:xfrm>
        </p:spPr>
        <p:txBody>
          <a:bodyPr anchor="ctr">
            <a:normAutofit/>
          </a:bodyPr>
          <a:lstStyle>
            <a:lvl1pPr marL="0" indent="0" algn="ctr">
              <a:buNone/>
              <a:defRPr sz="2000">
                <a:latin typeface="Segoe UI Light" panose="020B0502040204020203" pitchFamily="34" charset="0"/>
                <a:cs typeface="Segoe UI Light" panose="020B0502040204020203" pitchFamily="34" charset="0"/>
              </a:defRPr>
            </a:lvl1pPr>
          </a:lstStyle>
          <a:p>
            <a:r>
              <a:rPr lang="en-US" dirty="0"/>
              <a:t>Click to Insert Image</a:t>
            </a:r>
          </a:p>
        </p:txBody>
      </p:sp>
      <p:sp>
        <p:nvSpPr>
          <p:cNvPr id="131" name="Rectangle 130">
            <a:extLst>
              <a:ext uri="{FF2B5EF4-FFF2-40B4-BE49-F238E27FC236}">
                <a16:creationId xmlns:a16="http://schemas.microsoft.com/office/drawing/2014/main" id="{EC6F2D08-54B3-4EB7-AC8C-0D08C19F636F}"/>
              </a:ext>
            </a:extLst>
          </p:cNvPr>
          <p:cNvSpPr/>
          <p:nvPr userDrawn="1"/>
        </p:nvSpPr>
        <p:spPr>
          <a:xfrm>
            <a:off x="9616749" y="2077517"/>
            <a:ext cx="2324983" cy="12617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 name="Picture Placeholder 2">
            <a:extLst>
              <a:ext uri="{FF2B5EF4-FFF2-40B4-BE49-F238E27FC236}">
                <a16:creationId xmlns:a16="http://schemas.microsoft.com/office/drawing/2014/main" id="{D2C3DD74-9771-4309-BD02-E1C7A103881F}"/>
              </a:ext>
            </a:extLst>
          </p:cNvPr>
          <p:cNvSpPr>
            <a:spLocks noGrp="1"/>
          </p:cNvSpPr>
          <p:nvPr>
            <p:ph type="pic" sz="quarter" idx="68" hasCustomPrompt="1"/>
          </p:nvPr>
        </p:nvSpPr>
        <p:spPr>
          <a:xfrm>
            <a:off x="9619619" y="2080308"/>
            <a:ext cx="2311904" cy="1261795"/>
          </a:xfrm>
        </p:spPr>
        <p:txBody>
          <a:bodyPr anchor="ctr">
            <a:normAutofit/>
          </a:bodyPr>
          <a:lstStyle>
            <a:lvl1pPr marL="0" indent="0" algn="ctr">
              <a:buNone/>
              <a:defRPr sz="2000">
                <a:latin typeface="Segoe UI Light" panose="020B0502040204020203" pitchFamily="34" charset="0"/>
                <a:cs typeface="Segoe UI Light" panose="020B0502040204020203" pitchFamily="34" charset="0"/>
              </a:defRPr>
            </a:lvl1pPr>
          </a:lstStyle>
          <a:p>
            <a:r>
              <a:rPr lang="en-US" dirty="0"/>
              <a:t>Click to Insert Image</a:t>
            </a:r>
          </a:p>
        </p:txBody>
      </p:sp>
      <p:sp>
        <p:nvSpPr>
          <p:cNvPr id="133" name="Rectangle 132">
            <a:extLst>
              <a:ext uri="{FF2B5EF4-FFF2-40B4-BE49-F238E27FC236}">
                <a16:creationId xmlns:a16="http://schemas.microsoft.com/office/drawing/2014/main" id="{D6F3E140-F445-45D9-8296-B837A3F89982}"/>
              </a:ext>
            </a:extLst>
          </p:cNvPr>
          <p:cNvSpPr/>
          <p:nvPr userDrawn="1"/>
        </p:nvSpPr>
        <p:spPr>
          <a:xfrm>
            <a:off x="277399" y="2074726"/>
            <a:ext cx="2286936" cy="12617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Picture Placeholder 2">
            <a:extLst>
              <a:ext uri="{FF2B5EF4-FFF2-40B4-BE49-F238E27FC236}">
                <a16:creationId xmlns:a16="http://schemas.microsoft.com/office/drawing/2014/main" id="{19112D6E-30E8-4D56-8759-F132C14EEC93}"/>
              </a:ext>
            </a:extLst>
          </p:cNvPr>
          <p:cNvSpPr>
            <a:spLocks noGrp="1"/>
          </p:cNvSpPr>
          <p:nvPr>
            <p:ph type="pic" sz="quarter" idx="69" hasCustomPrompt="1"/>
          </p:nvPr>
        </p:nvSpPr>
        <p:spPr>
          <a:xfrm>
            <a:off x="277398" y="2077517"/>
            <a:ext cx="2289209" cy="1261795"/>
          </a:xfrm>
        </p:spPr>
        <p:txBody>
          <a:bodyPr anchor="ctr">
            <a:normAutofit/>
          </a:bodyPr>
          <a:lstStyle>
            <a:lvl1pPr marL="0" indent="0" algn="ctr">
              <a:buNone/>
              <a:defRPr sz="2000">
                <a:latin typeface="Segoe UI Light" panose="020B0502040204020203" pitchFamily="34" charset="0"/>
                <a:cs typeface="Segoe UI Light" panose="020B0502040204020203" pitchFamily="34" charset="0"/>
              </a:defRPr>
            </a:lvl1pPr>
          </a:lstStyle>
          <a:p>
            <a:r>
              <a:rPr lang="en-US" dirty="0"/>
              <a:t>Click to Insert Image</a:t>
            </a:r>
          </a:p>
        </p:txBody>
      </p:sp>
      <p:sp>
        <p:nvSpPr>
          <p:cNvPr id="135" name="Text Placeholder 4">
            <a:extLst>
              <a:ext uri="{FF2B5EF4-FFF2-40B4-BE49-F238E27FC236}">
                <a16:creationId xmlns:a16="http://schemas.microsoft.com/office/drawing/2014/main" id="{AEAD4B97-E3A0-4C3D-A3C5-1ED179595CBF}"/>
              </a:ext>
            </a:extLst>
          </p:cNvPr>
          <p:cNvSpPr>
            <a:spLocks noGrp="1"/>
          </p:cNvSpPr>
          <p:nvPr>
            <p:ph type="body" sz="quarter" idx="70" hasCustomPrompt="1"/>
          </p:nvPr>
        </p:nvSpPr>
        <p:spPr>
          <a:xfrm>
            <a:off x="277398" y="1224388"/>
            <a:ext cx="11642782" cy="763515"/>
          </a:xfrm>
        </p:spPr>
        <p:txBody>
          <a:bodyPr anchor="ctr">
            <a:noAutofit/>
          </a:bodyPr>
          <a:lstStyle>
            <a:lvl1pPr marL="0" indent="0" algn="ctr">
              <a:buNone/>
              <a:defRPr sz="2000">
                <a:solidFill>
                  <a:schemeClr val="tx1"/>
                </a:solidFill>
                <a:latin typeface="Segoe UI Light" panose="020B0502040204020203" pitchFamily="34" charset="0"/>
                <a:cs typeface="Segoe UI Light" panose="020B0502040204020203" pitchFamily="34" charset="0"/>
              </a:defRPr>
            </a:lvl1pPr>
            <a:lvl2pPr>
              <a:defRPr sz="1600">
                <a:latin typeface="Segoe UI Light" panose="020B0502040204020203" pitchFamily="34" charset="0"/>
                <a:cs typeface="Segoe UI Light" panose="020B0502040204020203" pitchFamily="34" charset="0"/>
              </a:defRPr>
            </a:lvl2pPr>
            <a:lvl3pPr>
              <a:defRPr sz="1600">
                <a:latin typeface="Segoe UI Light" panose="020B0502040204020203" pitchFamily="34" charset="0"/>
                <a:cs typeface="Segoe UI Light" panose="020B0502040204020203" pitchFamily="34" charset="0"/>
              </a:defRPr>
            </a:lvl3pPr>
            <a:lvl4pPr>
              <a:defRPr sz="1600">
                <a:latin typeface="Segoe UI Light" panose="020B0502040204020203" pitchFamily="34" charset="0"/>
                <a:cs typeface="Segoe UI Light" panose="020B0502040204020203" pitchFamily="34" charset="0"/>
              </a:defRPr>
            </a:lvl4pPr>
            <a:lvl5pPr marL="1828449" indent="0">
              <a:buNone/>
              <a:defRPr sz="1600">
                <a:latin typeface="Segoe UI Light" panose="020B0502040204020203" pitchFamily="34" charset="0"/>
                <a:cs typeface="Segoe UI Light" panose="020B0502040204020203" pitchFamily="34" charset="0"/>
              </a:defRPr>
            </a:lvl5pPr>
          </a:lstStyle>
          <a:p>
            <a:pPr lvl="0"/>
            <a:r>
              <a:rPr lang="en-US" dirty="0"/>
              <a:t>Click to add description</a:t>
            </a:r>
          </a:p>
        </p:txBody>
      </p:sp>
    </p:spTree>
    <p:extLst>
      <p:ext uri="{BB962C8B-B14F-4D97-AF65-F5344CB8AC3E}">
        <p14:creationId xmlns:p14="http://schemas.microsoft.com/office/powerpoint/2010/main" val="3827742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61_Blank">
    <p:spTree>
      <p:nvGrpSpPr>
        <p:cNvPr id="1" name=""/>
        <p:cNvGrpSpPr/>
        <p:nvPr/>
      </p:nvGrpSpPr>
      <p:grpSpPr>
        <a:xfrm>
          <a:off x="0" y="0"/>
          <a:ext cx="0" cy="0"/>
          <a:chOff x="0" y="0"/>
          <a:chExt cx="0" cy="0"/>
        </a:xfrm>
      </p:grpSpPr>
      <p:sp>
        <p:nvSpPr>
          <p:cNvPr id="11" name="Rectangle 10"/>
          <p:cNvSpPr/>
          <p:nvPr userDrawn="1"/>
        </p:nvSpPr>
        <p:spPr>
          <a:xfrm>
            <a:off x="1" y="6787768"/>
            <a:ext cx="12191999" cy="91648"/>
          </a:xfrm>
          <a:prstGeom prst="rect">
            <a:avLst/>
          </a:prstGeom>
          <a:solidFill>
            <a:srgbClr val="727272"/>
          </a:solidFill>
          <a:ln>
            <a:solidFill>
              <a:srgbClr val="7272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1D3F8020-9D24-44A8-98A4-BB37490F41BA}"/>
              </a:ext>
            </a:extLst>
          </p:cNvPr>
          <p:cNvSpPr/>
          <p:nvPr userDrawn="1"/>
        </p:nvSpPr>
        <p:spPr>
          <a:xfrm>
            <a:off x="0" y="6787768"/>
            <a:ext cx="12191999" cy="91648"/>
          </a:xfrm>
          <a:prstGeom prst="rect">
            <a:avLst/>
          </a:prstGeom>
          <a:solidFill>
            <a:srgbClr val="D83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7" name="Title 2">
            <a:extLst>
              <a:ext uri="{FF2B5EF4-FFF2-40B4-BE49-F238E27FC236}">
                <a16:creationId xmlns:a16="http://schemas.microsoft.com/office/drawing/2014/main" id="{F4FF124E-DA40-4BA5-8DDD-6521AB6AFE1A}"/>
              </a:ext>
            </a:extLst>
          </p:cNvPr>
          <p:cNvSpPr txBox="1">
            <a:spLocks/>
          </p:cNvSpPr>
          <p:nvPr userDrawn="1"/>
        </p:nvSpPr>
        <p:spPr>
          <a:xfrm>
            <a:off x="263436" y="293359"/>
            <a:ext cx="1976425" cy="631613"/>
          </a:xfrm>
          <a:prstGeom prst="rect">
            <a:avLst/>
          </a:prstGeom>
        </p:spPr>
        <p:txBody>
          <a:bodyPr vert="horz" lIns="91440" tIns="45720" rIns="91440" bIns="45720" rtlCol="0" anchor="ctr">
            <a:noAutofit/>
          </a:bodyPr>
          <a:lstStyle>
            <a:lvl1pPr algn="l" defTabSz="914225" rtl="0" eaLnBrk="1" latinLnBrk="0" hangingPunct="1">
              <a:lnSpc>
                <a:spcPct val="90000"/>
              </a:lnSpc>
              <a:spcBef>
                <a:spcPct val="0"/>
              </a:spcBef>
              <a:buNone/>
              <a:defRPr sz="3600" b="0" kern="1200">
                <a:solidFill>
                  <a:srgbClr val="EB3C00"/>
                </a:solidFill>
                <a:latin typeface="Segoe UI Light" panose="020B0502040204020203" pitchFamily="34" charset="0"/>
                <a:ea typeface="+mj-ea"/>
                <a:cs typeface="Segoe UI Light" panose="020B0502040204020203" pitchFamily="34" charset="0"/>
              </a:defRPr>
            </a:lvl1pPr>
          </a:lstStyle>
          <a:p>
            <a:pPr marL="0" marR="0" lvl="0" indent="0" algn="l" defTabSz="914225"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D83B01"/>
                </a:solidFill>
                <a:effectLst/>
                <a:uLnTx/>
                <a:uFillTx/>
                <a:latin typeface="Segoe UI Light" panose="020B0502040204020203" pitchFamily="34" charset="0"/>
                <a:ea typeface="+mj-ea"/>
                <a:cs typeface="Segoe UI Light" panose="020B0502040204020203" pitchFamily="34" charset="0"/>
              </a:rPr>
              <a:t>Office</a:t>
            </a:r>
          </a:p>
        </p:txBody>
      </p:sp>
      <p:sp>
        <p:nvSpPr>
          <p:cNvPr id="38" name="Title 2">
            <a:extLst>
              <a:ext uri="{FF2B5EF4-FFF2-40B4-BE49-F238E27FC236}">
                <a16:creationId xmlns:a16="http://schemas.microsoft.com/office/drawing/2014/main" id="{F4FF124E-DA40-4BA5-8DDD-6521AB6AFE1A}"/>
              </a:ext>
            </a:extLst>
          </p:cNvPr>
          <p:cNvSpPr txBox="1">
            <a:spLocks/>
          </p:cNvSpPr>
          <p:nvPr userDrawn="1"/>
        </p:nvSpPr>
        <p:spPr>
          <a:xfrm>
            <a:off x="1555464" y="293359"/>
            <a:ext cx="9503939" cy="631613"/>
          </a:xfrm>
          <a:prstGeom prst="rect">
            <a:avLst/>
          </a:prstGeom>
        </p:spPr>
        <p:txBody>
          <a:bodyPr vert="horz" lIns="91440" tIns="45720" rIns="91440" bIns="45720" rtlCol="0" anchor="ctr">
            <a:normAutofit/>
          </a:bodyPr>
          <a:lstStyle>
            <a:lvl1pPr algn="l" defTabSz="914225" rtl="0" eaLnBrk="1" latinLnBrk="0" hangingPunct="1">
              <a:lnSpc>
                <a:spcPct val="90000"/>
              </a:lnSpc>
              <a:spcBef>
                <a:spcPct val="0"/>
              </a:spcBef>
              <a:buNone/>
              <a:defRPr sz="3600" b="0" kern="1200">
                <a:solidFill>
                  <a:srgbClr val="EB3C00"/>
                </a:solidFill>
                <a:latin typeface="Segoe UI Light" panose="020B0502040204020203" pitchFamily="34" charset="0"/>
                <a:ea typeface="+mj-ea"/>
                <a:cs typeface="Segoe UI Light" panose="020B0502040204020203" pitchFamily="34" charset="0"/>
              </a:defRPr>
            </a:lvl1pPr>
          </a:lstStyle>
          <a:p>
            <a:pPr marL="0" marR="0" lvl="0" indent="0" algn="l" defTabSz="914225"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505050"/>
                </a:solidFill>
                <a:effectLst/>
                <a:uLnTx/>
                <a:uFillTx/>
                <a:latin typeface="Segoe UI Light" panose="020B0502040204020203" pitchFamily="34" charset="0"/>
                <a:ea typeface="+mj-ea"/>
                <a:cs typeface="Segoe UI Light" panose="020B0502040204020203" pitchFamily="34" charset="0"/>
              </a:rPr>
              <a:t>CDS Priorities</a:t>
            </a:r>
          </a:p>
        </p:txBody>
      </p:sp>
      <p:sp>
        <p:nvSpPr>
          <p:cNvPr id="2" name="Rectangle 1"/>
          <p:cNvSpPr/>
          <p:nvPr userDrawn="1"/>
        </p:nvSpPr>
        <p:spPr>
          <a:xfrm>
            <a:off x="263436" y="2027502"/>
            <a:ext cx="2286000" cy="460818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hlinkClick r:id="" action="ppaction://noaction"/>
            <a:extLst>
              <a:ext uri="{FF2B5EF4-FFF2-40B4-BE49-F238E27FC236}">
                <a16:creationId xmlns:a16="http://schemas.microsoft.com/office/drawing/2014/main" id="{84713073-D942-4712-90C7-BB7B491C41F7}"/>
              </a:ext>
            </a:extLst>
          </p:cNvPr>
          <p:cNvSpPr/>
          <p:nvPr userDrawn="1"/>
        </p:nvSpPr>
        <p:spPr bwMode="auto">
          <a:xfrm>
            <a:off x="263436" y="1635066"/>
            <a:ext cx="2286000" cy="384048"/>
          </a:xfrm>
          <a:prstGeom prst="rect">
            <a:avLst/>
          </a:prstGeom>
          <a:solidFill>
            <a:srgbClr val="D83B0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l" defTabSz="632932"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16" name="Text Placeholder 3">
            <a:extLst>
              <a:ext uri="{FF2B5EF4-FFF2-40B4-BE49-F238E27FC236}">
                <a16:creationId xmlns:a16="http://schemas.microsoft.com/office/drawing/2014/main" id="{23CA0161-AFF0-421C-A354-1CB6E6CC855A}"/>
              </a:ext>
            </a:extLst>
          </p:cNvPr>
          <p:cNvSpPr>
            <a:spLocks noGrp="1"/>
          </p:cNvSpPr>
          <p:nvPr userDrawn="1">
            <p:ph type="body" sz="quarter" idx="17" hasCustomPrompt="1"/>
          </p:nvPr>
        </p:nvSpPr>
        <p:spPr>
          <a:xfrm>
            <a:off x="263437" y="1629811"/>
            <a:ext cx="2286000" cy="389303"/>
          </a:xfrm>
        </p:spPr>
        <p:txBody>
          <a:bodyPr anchor="ctr">
            <a:normAutofit/>
          </a:bodyPr>
          <a:lstStyle>
            <a:lvl1pPr marL="0" indent="0" algn="ctr">
              <a:buNone/>
              <a:defRPr sz="1200">
                <a:solidFill>
                  <a:schemeClr val="bg1"/>
                </a:solidFill>
                <a:latin typeface="Segoe UI" panose="020B0502040204020203" pitchFamily="34" charset="0"/>
                <a:cs typeface="Segoe UI" panose="020B0502040204020203" pitchFamily="34" charset="0"/>
              </a:defRPr>
            </a:lvl1pPr>
          </a:lstStyle>
          <a:p>
            <a:pPr lvl="0"/>
            <a:r>
              <a:rPr lang="en-US" dirty="0">
                <a:latin typeface="Segoe UI" panose="020B0502040204020203" pitchFamily="34" charset="0"/>
                <a:cs typeface="Segoe UI" panose="020B0502040204020203" pitchFamily="34" charset="0"/>
              </a:rPr>
              <a:t>Click to add text</a:t>
            </a:r>
            <a:endParaRPr lang="en-US" dirty="0"/>
          </a:p>
        </p:txBody>
      </p:sp>
      <p:sp>
        <p:nvSpPr>
          <p:cNvPr id="76" name="Rectangle 75">
            <a:hlinkClick r:id="" action="ppaction://noaction"/>
            <a:extLst>
              <a:ext uri="{FF2B5EF4-FFF2-40B4-BE49-F238E27FC236}">
                <a16:creationId xmlns:a16="http://schemas.microsoft.com/office/drawing/2014/main" id="{84713073-D942-4712-90C7-BB7B491C41F7}"/>
              </a:ext>
            </a:extLst>
          </p:cNvPr>
          <p:cNvSpPr/>
          <p:nvPr userDrawn="1"/>
        </p:nvSpPr>
        <p:spPr bwMode="auto">
          <a:xfrm>
            <a:off x="2612353" y="1635066"/>
            <a:ext cx="2286000" cy="384048"/>
          </a:xfrm>
          <a:prstGeom prst="rect">
            <a:avLst/>
          </a:prstGeom>
          <a:solidFill>
            <a:srgbClr val="D83B0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l" defTabSz="632932"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77" name="Rectangle 76">
            <a:hlinkClick r:id="" action="ppaction://noaction"/>
            <a:extLst>
              <a:ext uri="{FF2B5EF4-FFF2-40B4-BE49-F238E27FC236}">
                <a16:creationId xmlns:a16="http://schemas.microsoft.com/office/drawing/2014/main" id="{84713073-D942-4712-90C7-BB7B491C41F7}"/>
              </a:ext>
            </a:extLst>
          </p:cNvPr>
          <p:cNvSpPr/>
          <p:nvPr userDrawn="1"/>
        </p:nvSpPr>
        <p:spPr bwMode="auto">
          <a:xfrm>
            <a:off x="4961270" y="1635066"/>
            <a:ext cx="2286000" cy="384048"/>
          </a:xfrm>
          <a:prstGeom prst="rect">
            <a:avLst/>
          </a:prstGeom>
          <a:solidFill>
            <a:srgbClr val="D83B0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l" defTabSz="632932"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78" name="Rectangle 77">
            <a:hlinkClick r:id="" action="ppaction://noaction"/>
            <a:extLst>
              <a:ext uri="{FF2B5EF4-FFF2-40B4-BE49-F238E27FC236}">
                <a16:creationId xmlns:a16="http://schemas.microsoft.com/office/drawing/2014/main" id="{84713073-D942-4712-90C7-BB7B491C41F7}"/>
              </a:ext>
            </a:extLst>
          </p:cNvPr>
          <p:cNvSpPr/>
          <p:nvPr userDrawn="1"/>
        </p:nvSpPr>
        <p:spPr bwMode="auto">
          <a:xfrm>
            <a:off x="7310187" y="1635066"/>
            <a:ext cx="2286000" cy="384048"/>
          </a:xfrm>
          <a:prstGeom prst="rect">
            <a:avLst/>
          </a:prstGeom>
          <a:solidFill>
            <a:srgbClr val="D83B0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l" defTabSz="632932"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79" name="Rectangle 78">
            <a:hlinkClick r:id="" action="ppaction://noaction"/>
            <a:extLst>
              <a:ext uri="{FF2B5EF4-FFF2-40B4-BE49-F238E27FC236}">
                <a16:creationId xmlns:a16="http://schemas.microsoft.com/office/drawing/2014/main" id="{84713073-D942-4712-90C7-BB7B491C41F7}"/>
              </a:ext>
            </a:extLst>
          </p:cNvPr>
          <p:cNvSpPr/>
          <p:nvPr userDrawn="1"/>
        </p:nvSpPr>
        <p:spPr bwMode="auto">
          <a:xfrm>
            <a:off x="9650712" y="1635066"/>
            <a:ext cx="2286000" cy="384048"/>
          </a:xfrm>
          <a:prstGeom prst="rect">
            <a:avLst/>
          </a:prstGeom>
          <a:solidFill>
            <a:srgbClr val="D83B0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l" defTabSz="632932"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80" name="Rectangle 79">
            <a:hlinkClick r:id="" action="ppaction://noaction"/>
            <a:extLst>
              <a:ext uri="{FF2B5EF4-FFF2-40B4-BE49-F238E27FC236}">
                <a16:creationId xmlns:a16="http://schemas.microsoft.com/office/drawing/2014/main" id="{84713073-D942-4712-90C7-BB7B491C41F7}"/>
              </a:ext>
            </a:extLst>
          </p:cNvPr>
          <p:cNvSpPr/>
          <p:nvPr userDrawn="1"/>
        </p:nvSpPr>
        <p:spPr bwMode="auto">
          <a:xfrm>
            <a:off x="263436" y="1005444"/>
            <a:ext cx="11681668" cy="587934"/>
          </a:xfrm>
          <a:prstGeom prst="rect">
            <a:avLst/>
          </a:prstGeom>
          <a:solidFill>
            <a:srgbClr val="D83B0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l" defTabSz="632932"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81" name="Text Placeholder 3">
            <a:extLst>
              <a:ext uri="{FF2B5EF4-FFF2-40B4-BE49-F238E27FC236}">
                <a16:creationId xmlns:a16="http://schemas.microsoft.com/office/drawing/2014/main" id="{23CA0161-AFF0-421C-A354-1CB6E6CC855A}"/>
              </a:ext>
            </a:extLst>
          </p:cNvPr>
          <p:cNvSpPr>
            <a:spLocks noGrp="1"/>
          </p:cNvSpPr>
          <p:nvPr>
            <p:ph type="body" sz="quarter" idx="25" hasCustomPrompt="1"/>
          </p:nvPr>
        </p:nvSpPr>
        <p:spPr>
          <a:xfrm>
            <a:off x="2612353" y="1636480"/>
            <a:ext cx="2286000" cy="389303"/>
          </a:xfrm>
        </p:spPr>
        <p:txBody>
          <a:bodyPr anchor="ctr">
            <a:normAutofit/>
          </a:bodyPr>
          <a:lstStyle>
            <a:lvl1pPr marL="0" indent="0" algn="ctr">
              <a:buNone/>
              <a:defRPr sz="1200">
                <a:solidFill>
                  <a:schemeClr val="bg1"/>
                </a:solidFill>
                <a:latin typeface="Segoe UI" panose="020B0502040204020203" pitchFamily="34" charset="0"/>
                <a:cs typeface="Segoe UI" panose="020B0502040204020203" pitchFamily="34" charset="0"/>
              </a:defRPr>
            </a:lvl1pPr>
          </a:lstStyle>
          <a:p>
            <a:pPr lvl="0"/>
            <a:r>
              <a:rPr lang="en-US" dirty="0">
                <a:latin typeface="Segoe UI" panose="020B0502040204020203" pitchFamily="34" charset="0"/>
                <a:cs typeface="Segoe UI" panose="020B0502040204020203" pitchFamily="34" charset="0"/>
              </a:rPr>
              <a:t>Click to add text</a:t>
            </a:r>
            <a:endParaRPr lang="en-US" dirty="0"/>
          </a:p>
        </p:txBody>
      </p:sp>
      <p:sp>
        <p:nvSpPr>
          <p:cNvPr id="91" name="Text Placeholder 3">
            <a:extLst>
              <a:ext uri="{FF2B5EF4-FFF2-40B4-BE49-F238E27FC236}">
                <a16:creationId xmlns:a16="http://schemas.microsoft.com/office/drawing/2014/main" id="{23CA0161-AFF0-421C-A354-1CB6E6CC855A}"/>
              </a:ext>
            </a:extLst>
          </p:cNvPr>
          <p:cNvSpPr>
            <a:spLocks noGrp="1"/>
          </p:cNvSpPr>
          <p:nvPr>
            <p:ph type="body" sz="quarter" idx="26" hasCustomPrompt="1"/>
          </p:nvPr>
        </p:nvSpPr>
        <p:spPr>
          <a:xfrm>
            <a:off x="4952999" y="1636480"/>
            <a:ext cx="2286000" cy="389303"/>
          </a:xfrm>
        </p:spPr>
        <p:txBody>
          <a:bodyPr anchor="ctr">
            <a:normAutofit/>
          </a:bodyPr>
          <a:lstStyle>
            <a:lvl1pPr marL="0" indent="0" algn="ctr">
              <a:buNone/>
              <a:defRPr sz="1200">
                <a:solidFill>
                  <a:schemeClr val="bg1"/>
                </a:solidFill>
                <a:latin typeface="Segoe UI" panose="020B0502040204020203" pitchFamily="34" charset="0"/>
                <a:cs typeface="Segoe UI" panose="020B0502040204020203" pitchFamily="34" charset="0"/>
              </a:defRPr>
            </a:lvl1pPr>
          </a:lstStyle>
          <a:p>
            <a:pPr lvl="0"/>
            <a:r>
              <a:rPr lang="en-US" dirty="0">
                <a:latin typeface="Segoe UI" panose="020B0502040204020203" pitchFamily="34" charset="0"/>
                <a:cs typeface="Segoe UI" panose="020B0502040204020203" pitchFamily="34" charset="0"/>
              </a:rPr>
              <a:t>Click to add text</a:t>
            </a:r>
            <a:endParaRPr lang="en-US" dirty="0"/>
          </a:p>
        </p:txBody>
      </p:sp>
      <p:sp>
        <p:nvSpPr>
          <p:cNvPr id="92" name="Text Placeholder 3">
            <a:extLst>
              <a:ext uri="{FF2B5EF4-FFF2-40B4-BE49-F238E27FC236}">
                <a16:creationId xmlns:a16="http://schemas.microsoft.com/office/drawing/2014/main" id="{23CA0161-AFF0-421C-A354-1CB6E6CC855A}"/>
              </a:ext>
            </a:extLst>
          </p:cNvPr>
          <p:cNvSpPr>
            <a:spLocks noGrp="1"/>
          </p:cNvSpPr>
          <p:nvPr>
            <p:ph type="body" sz="quarter" idx="27" hasCustomPrompt="1"/>
          </p:nvPr>
        </p:nvSpPr>
        <p:spPr>
          <a:xfrm>
            <a:off x="7301916" y="1630008"/>
            <a:ext cx="2286000" cy="389303"/>
          </a:xfrm>
        </p:spPr>
        <p:txBody>
          <a:bodyPr anchor="ctr">
            <a:normAutofit/>
          </a:bodyPr>
          <a:lstStyle>
            <a:lvl1pPr marL="0" indent="0" algn="ctr">
              <a:buNone/>
              <a:defRPr sz="1200">
                <a:solidFill>
                  <a:schemeClr val="bg1"/>
                </a:solidFill>
                <a:latin typeface="Segoe UI" panose="020B0502040204020203" pitchFamily="34" charset="0"/>
                <a:cs typeface="Segoe UI" panose="020B0502040204020203" pitchFamily="34" charset="0"/>
              </a:defRPr>
            </a:lvl1pPr>
          </a:lstStyle>
          <a:p>
            <a:pPr lvl="0"/>
            <a:r>
              <a:rPr lang="en-US" dirty="0">
                <a:latin typeface="Segoe UI" panose="020B0502040204020203" pitchFamily="34" charset="0"/>
                <a:cs typeface="Segoe UI" panose="020B0502040204020203" pitchFamily="34" charset="0"/>
              </a:rPr>
              <a:t>Click to add text</a:t>
            </a:r>
            <a:endParaRPr lang="en-US" dirty="0"/>
          </a:p>
        </p:txBody>
      </p:sp>
      <p:sp>
        <p:nvSpPr>
          <p:cNvPr id="93" name="Text Placeholder 3">
            <a:extLst>
              <a:ext uri="{FF2B5EF4-FFF2-40B4-BE49-F238E27FC236}">
                <a16:creationId xmlns:a16="http://schemas.microsoft.com/office/drawing/2014/main" id="{23CA0161-AFF0-421C-A354-1CB6E6CC855A}"/>
              </a:ext>
            </a:extLst>
          </p:cNvPr>
          <p:cNvSpPr>
            <a:spLocks noGrp="1"/>
          </p:cNvSpPr>
          <p:nvPr>
            <p:ph type="body" sz="quarter" idx="28" hasCustomPrompt="1"/>
          </p:nvPr>
        </p:nvSpPr>
        <p:spPr>
          <a:xfrm>
            <a:off x="9642562" y="1640606"/>
            <a:ext cx="2286000" cy="389303"/>
          </a:xfrm>
        </p:spPr>
        <p:txBody>
          <a:bodyPr anchor="ctr">
            <a:normAutofit/>
          </a:bodyPr>
          <a:lstStyle>
            <a:lvl1pPr marL="0" indent="0" algn="ctr">
              <a:buNone/>
              <a:defRPr sz="1200">
                <a:solidFill>
                  <a:schemeClr val="bg1"/>
                </a:solidFill>
                <a:latin typeface="Segoe UI" panose="020B0502040204020203" pitchFamily="34" charset="0"/>
                <a:cs typeface="Segoe UI" panose="020B0502040204020203" pitchFamily="34" charset="0"/>
              </a:defRPr>
            </a:lvl1pPr>
          </a:lstStyle>
          <a:p>
            <a:pPr lvl="0"/>
            <a:r>
              <a:rPr lang="en-US" dirty="0">
                <a:latin typeface="Segoe UI" panose="020B0502040204020203" pitchFamily="34" charset="0"/>
                <a:cs typeface="Segoe UI" panose="020B0502040204020203" pitchFamily="34" charset="0"/>
              </a:rPr>
              <a:t>Click to add text</a:t>
            </a:r>
            <a:endParaRPr lang="en-US" dirty="0"/>
          </a:p>
        </p:txBody>
      </p:sp>
      <p:sp>
        <p:nvSpPr>
          <p:cNvPr id="94" name="Rectangle 93"/>
          <p:cNvSpPr/>
          <p:nvPr userDrawn="1"/>
        </p:nvSpPr>
        <p:spPr>
          <a:xfrm>
            <a:off x="2612353" y="2027501"/>
            <a:ext cx="2286000" cy="460818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Rectangle 94"/>
          <p:cNvSpPr/>
          <p:nvPr userDrawn="1"/>
        </p:nvSpPr>
        <p:spPr>
          <a:xfrm>
            <a:off x="4952998" y="2027500"/>
            <a:ext cx="2286000" cy="460818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Rectangle 95"/>
          <p:cNvSpPr/>
          <p:nvPr userDrawn="1"/>
        </p:nvSpPr>
        <p:spPr>
          <a:xfrm>
            <a:off x="7301915" y="2027498"/>
            <a:ext cx="2286000" cy="460818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Rectangle 96"/>
          <p:cNvSpPr/>
          <p:nvPr userDrawn="1"/>
        </p:nvSpPr>
        <p:spPr>
          <a:xfrm>
            <a:off x="9650833" y="2027497"/>
            <a:ext cx="2286000" cy="460818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Text Placeholder 3">
            <a:extLst>
              <a:ext uri="{FF2B5EF4-FFF2-40B4-BE49-F238E27FC236}">
                <a16:creationId xmlns:a16="http://schemas.microsoft.com/office/drawing/2014/main" id="{23CA0161-AFF0-421C-A354-1CB6E6CC855A}"/>
              </a:ext>
            </a:extLst>
          </p:cNvPr>
          <p:cNvSpPr>
            <a:spLocks noGrp="1"/>
          </p:cNvSpPr>
          <p:nvPr>
            <p:ph type="body" sz="quarter" idx="29" hasCustomPrompt="1"/>
          </p:nvPr>
        </p:nvSpPr>
        <p:spPr>
          <a:xfrm>
            <a:off x="263436" y="1009424"/>
            <a:ext cx="11681668" cy="583954"/>
          </a:xfrm>
        </p:spPr>
        <p:txBody>
          <a:bodyPr anchor="ctr">
            <a:normAutofit/>
          </a:bodyPr>
          <a:lstStyle>
            <a:lvl1pPr marL="0" indent="0" algn="ctr">
              <a:buNone/>
              <a:defRPr sz="1200">
                <a:solidFill>
                  <a:schemeClr val="bg1"/>
                </a:solidFill>
                <a:latin typeface="Segoe UI" panose="020B0502040204020203" pitchFamily="34" charset="0"/>
                <a:cs typeface="Segoe UI" panose="020B0502040204020203" pitchFamily="34" charset="0"/>
              </a:defRPr>
            </a:lvl1pPr>
          </a:lstStyle>
          <a:p>
            <a:pPr lvl="0"/>
            <a:r>
              <a:rPr lang="en-US" dirty="0">
                <a:latin typeface="Segoe UI" panose="020B0502040204020203" pitchFamily="34" charset="0"/>
                <a:cs typeface="Segoe UI" panose="020B0502040204020203" pitchFamily="34" charset="0"/>
              </a:rPr>
              <a:t>Click to add strategy</a:t>
            </a:r>
            <a:endParaRPr lang="en-US" dirty="0"/>
          </a:p>
        </p:txBody>
      </p:sp>
      <p:sp>
        <p:nvSpPr>
          <p:cNvPr id="100" name="Text Placeholder 3">
            <a:extLst>
              <a:ext uri="{FF2B5EF4-FFF2-40B4-BE49-F238E27FC236}">
                <a16:creationId xmlns:a16="http://schemas.microsoft.com/office/drawing/2014/main" id="{23CA0161-AFF0-421C-A354-1CB6E6CC855A}"/>
              </a:ext>
            </a:extLst>
          </p:cNvPr>
          <p:cNvSpPr>
            <a:spLocks noGrp="1"/>
          </p:cNvSpPr>
          <p:nvPr>
            <p:ph type="body" sz="quarter" idx="30" hasCustomPrompt="1"/>
          </p:nvPr>
        </p:nvSpPr>
        <p:spPr>
          <a:xfrm>
            <a:off x="263436" y="2043211"/>
            <a:ext cx="2286000" cy="254602"/>
          </a:xfrm>
        </p:spPr>
        <p:txBody>
          <a:bodyPr anchor="ctr">
            <a:normAutofit/>
          </a:bodyPr>
          <a:lstStyle>
            <a:lvl1pPr marL="0" indent="0" algn="ctr">
              <a:buNone/>
              <a:defRPr sz="1200">
                <a:solidFill>
                  <a:srgbClr val="727272"/>
                </a:solidFill>
                <a:latin typeface="Segoe UI" panose="020B0502040204020203" pitchFamily="34" charset="0"/>
                <a:cs typeface="Segoe UI" panose="020B0502040204020203" pitchFamily="34" charset="0"/>
              </a:defRPr>
            </a:lvl1pPr>
          </a:lstStyle>
          <a:p>
            <a:pPr lvl="0"/>
            <a:r>
              <a:rPr lang="en-US" dirty="0">
                <a:latin typeface="Segoe UI" panose="020B0502040204020203" pitchFamily="34" charset="0"/>
                <a:cs typeface="Segoe UI" panose="020B0502040204020203" pitchFamily="34" charset="0"/>
              </a:rPr>
              <a:t>Click to add text</a:t>
            </a:r>
            <a:endParaRPr lang="en-US" dirty="0"/>
          </a:p>
        </p:txBody>
      </p:sp>
      <p:sp>
        <p:nvSpPr>
          <p:cNvPr id="101" name="Text Placeholder 3">
            <a:extLst>
              <a:ext uri="{FF2B5EF4-FFF2-40B4-BE49-F238E27FC236}">
                <a16:creationId xmlns:a16="http://schemas.microsoft.com/office/drawing/2014/main" id="{23CA0161-AFF0-421C-A354-1CB6E6CC855A}"/>
              </a:ext>
            </a:extLst>
          </p:cNvPr>
          <p:cNvSpPr>
            <a:spLocks noGrp="1"/>
          </p:cNvSpPr>
          <p:nvPr>
            <p:ph type="body" sz="quarter" idx="31" hasCustomPrompt="1"/>
          </p:nvPr>
        </p:nvSpPr>
        <p:spPr>
          <a:xfrm>
            <a:off x="2612235" y="2043211"/>
            <a:ext cx="2286000" cy="254602"/>
          </a:xfrm>
        </p:spPr>
        <p:txBody>
          <a:bodyPr anchor="ctr">
            <a:normAutofit/>
          </a:bodyPr>
          <a:lstStyle>
            <a:lvl1pPr marL="0" indent="0" algn="ctr">
              <a:buNone/>
              <a:defRPr sz="1200">
                <a:solidFill>
                  <a:srgbClr val="727272"/>
                </a:solidFill>
                <a:latin typeface="Segoe UI" panose="020B0502040204020203" pitchFamily="34" charset="0"/>
                <a:cs typeface="Segoe UI" panose="020B0502040204020203" pitchFamily="34" charset="0"/>
              </a:defRPr>
            </a:lvl1pPr>
          </a:lstStyle>
          <a:p>
            <a:pPr lvl="0"/>
            <a:r>
              <a:rPr lang="en-US" dirty="0">
                <a:latin typeface="Segoe UI" panose="020B0502040204020203" pitchFamily="34" charset="0"/>
                <a:cs typeface="Segoe UI" panose="020B0502040204020203" pitchFamily="34" charset="0"/>
              </a:rPr>
              <a:t>Click to add text</a:t>
            </a:r>
            <a:endParaRPr lang="en-US" dirty="0"/>
          </a:p>
        </p:txBody>
      </p:sp>
      <p:sp>
        <p:nvSpPr>
          <p:cNvPr id="102" name="Text Placeholder 3">
            <a:extLst>
              <a:ext uri="{FF2B5EF4-FFF2-40B4-BE49-F238E27FC236}">
                <a16:creationId xmlns:a16="http://schemas.microsoft.com/office/drawing/2014/main" id="{23CA0161-AFF0-421C-A354-1CB6E6CC855A}"/>
              </a:ext>
            </a:extLst>
          </p:cNvPr>
          <p:cNvSpPr>
            <a:spLocks noGrp="1"/>
          </p:cNvSpPr>
          <p:nvPr>
            <p:ph type="body" sz="quarter" idx="32" hasCustomPrompt="1"/>
          </p:nvPr>
        </p:nvSpPr>
        <p:spPr>
          <a:xfrm>
            <a:off x="4961268" y="2043211"/>
            <a:ext cx="2286000" cy="254602"/>
          </a:xfrm>
        </p:spPr>
        <p:txBody>
          <a:bodyPr anchor="ctr">
            <a:normAutofit/>
          </a:bodyPr>
          <a:lstStyle>
            <a:lvl1pPr marL="0" indent="0" algn="ctr">
              <a:buNone/>
              <a:defRPr sz="1200">
                <a:solidFill>
                  <a:srgbClr val="727272"/>
                </a:solidFill>
                <a:latin typeface="Segoe UI" panose="020B0502040204020203" pitchFamily="34" charset="0"/>
                <a:cs typeface="Segoe UI" panose="020B0502040204020203" pitchFamily="34" charset="0"/>
              </a:defRPr>
            </a:lvl1pPr>
          </a:lstStyle>
          <a:p>
            <a:pPr lvl="0"/>
            <a:r>
              <a:rPr lang="en-US" dirty="0">
                <a:latin typeface="Segoe UI" panose="020B0502040204020203" pitchFamily="34" charset="0"/>
                <a:cs typeface="Segoe UI" panose="020B0502040204020203" pitchFamily="34" charset="0"/>
              </a:rPr>
              <a:t>Click to add text</a:t>
            </a:r>
            <a:endParaRPr lang="en-US" dirty="0"/>
          </a:p>
        </p:txBody>
      </p:sp>
      <p:sp>
        <p:nvSpPr>
          <p:cNvPr id="103" name="Text Placeholder 3">
            <a:extLst>
              <a:ext uri="{FF2B5EF4-FFF2-40B4-BE49-F238E27FC236}">
                <a16:creationId xmlns:a16="http://schemas.microsoft.com/office/drawing/2014/main" id="{23CA0161-AFF0-421C-A354-1CB6E6CC855A}"/>
              </a:ext>
            </a:extLst>
          </p:cNvPr>
          <p:cNvSpPr>
            <a:spLocks noGrp="1"/>
          </p:cNvSpPr>
          <p:nvPr>
            <p:ph type="body" sz="quarter" idx="33" hasCustomPrompt="1"/>
          </p:nvPr>
        </p:nvSpPr>
        <p:spPr>
          <a:xfrm>
            <a:off x="7301795" y="2043985"/>
            <a:ext cx="2286000" cy="254602"/>
          </a:xfrm>
        </p:spPr>
        <p:txBody>
          <a:bodyPr anchor="ctr">
            <a:normAutofit/>
          </a:bodyPr>
          <a:lstStyle>
            <a:lvl1pPr marL="0" indent="0" algn="ctr">
              <a:buNone/>
              <a:defRPr sz="1200">
                <a:solidFill>
                  <a:srgbClr val="727272"/>
                </a:solidFill>
                <a:latin typeface="Segoe UI" panose="020B0502040204020203" pitchFamily="34" charset="0"/>
                <a:cs typeface="Segoe UI" panose="020B0502040204020203" pitchFamily="34" charset="0"/>
              </a:defRPr>
            </a:lvl1pPr>
          </a:lstStyle>
          <a:p>
            <a:pPr lvl="0"/>
            <a:r>
              <a:rPr lang="en-US" dirty="0">
                <a:latin typeface="Segoe UI" panose="020B0502040204020203" pitchFamily="34" charset="0"/>
                <a:cs typeface="Segoe UI" panose="020B0502040204020203" pitchFamily="34" charset="0"/>
              </a:rPr>
              <a:t>Click to add text</a:t>
            </a:r>
            <a:endParaRPr lang="en-US" dirty="0"/>
          </a:p>
        </p:txBody>
      </p:sp>
      <p:sp>
        <p:nvSpPr>
          <p:cNvPr id="104" name="Text Placeholder 3">
            <a:extLst>
              <a:ext uri="{FF2B5EF4-FFF2-40B4-BE49-F238E27FC236}">
                <a16:creationId xmlns:a16="http://schemas.microsoft.com/office/drawing/2014/main" id="{23CA0161-AFF0-421C-A354-1CB6E6CC855A}"/>
              </a:ext>
            </a:extLst>
          </p:cNvPr>
          <p:cNvSpPr>
            <a:spLocks noGrp="1"/>
          </p:cNvSpPr>
          <p:nvPr>
            <p:ph type="body" sz="quarter" idx="34" hasCustomPrompt="1"/>
          </p:nvPr>
        </p:nvSpPr>
        <p:spPr>
          <a:xfrm>
            <a:off x="9650712" y="2035593"/>
            <a:ext cx="2286000" cy="254602"/>
          </a:xfrm>
        </p:spPr>
        <p:txBody>
          <a:bodyPr anchor="ctr">
            <a:normAutofit/>
          </a:bodyPr>
          <a:lstStyle>
            <a:lvl1pPr marL="0" indent="0" algn="ctr">
              <a:buNone/>
              <a:defRPr sz="1200">
                <a:solidFill>
                  <a:srgbClr val="727272"/>
                </a:solidFill>
                <a:latin typeface="Segoe UI" panose="020B0502040204020203" pitchFamily="34" charset="0"/>
                <a:cs typeface="Segoe UI" panose="020B0502040204020203" pitchFamily="34" charset="0"/>
              </a:defRPr>
            </a:lvl1pPr>
          </a:lstStyle>
          <a:p>
            <a:pPr lvl="0"/>
            <a:r>
              <a:rPr lang="en-US" dirty="0">
                <a:latin typeface="Segoe UI" panose="020B0502040204020203" pitchFamily="34" charset="0"/>
                <a:cs typeface="Segoe UI" panose="020B0502040204020203" pitchFamily="34" charset="0"/>
              </a:rPr>
              <a:t>Click to add text</a:t>
            </a:r>
            <a:endParaRPr lang="en-US" dirty="0"/>
          </a:p>
        </p:txBody>
      </p:sp>
      <p:sp>
        <p:nvSpPr>
          <p:cNvPr id="4" name="Picture Placeholder 3"/>
          <p:cNvSpPr>
            <a:spLocks noGrp="1"/>
          </p:cNvSpPr>
          <p:nvPr>
            <p:ph type="pic" sz="quarter" idx="35" hasCustomPrompt="1"/>
          </p:nvPr>
        </p:nvSpPr>
        <p:spPr>
          <a:xfrm>
            <a:off x="263522" y="2326663"/>
            <a:ext cx="2286000" cy="1199712"/>
          </a:xfrm>
        </p:spPr>
        <p:txBody>
          <a:bodyPr anchor="ctr">
            <a:normAutofit/>
          </a:bodyPr>
          <a:lstStyle>
            <a:lvl1pPr marL="0" indent="0" algn="ctr">
              <a:buNone/>
              <a:defRPr sz="1400" baseline="0">
                <a:solidFill>
                  <a:srgbClr val="727272"/>
                </a:solidFill>
                <a:latin typeface="Segoe UI Light" panose="020B0502040204020203" pitchFamily="34" charset="0"/>
                <a:cs typeface="Segoe UI Light" panose="020B0502040204020203" pitchFamily="34" charset="0"/>
              </a:defRPr>
            </a:lvl1pPr>
          </a:lstStyle>
          <a:p>
            <a:r>
              <a:rPr lang="en-US" dirty="0">
                <a:latin typeface="Segoe UI Light" panose="020B0502040204020203" pitchFamily="34" charset="0"/>
                <a:cs typeface="Segoe UI Light" panose="020B0502040204020203" pitchFamily="34" charset="0"/>
              </a:rPr>
              <a:t>Click to add image</a:t>
            </a:r>
            <a:endParaRPr lang="en-US" dirty="0"/>
          </a:p>
        </p:txBody>
      </p:sp>
      <p:sp>
        <p:nvSpPr>
          <p:cNvPr id="105" name="Picture Placeholder 3"/>
          <p:cNvSpPr>
            <a:spLocks noGrp="1"/>
          </p:cNvSpPr>
          <p:nvPr>
            <p:ph type="pic" sz="quarter" idx="36" hasCustomPrompt="1"/>
          </p:nvPr>
        </p:nvSpPr>
        <p:spPr>
          <a:xfrm>
            <a:off x="2612261" y="2326663"/>
            <a:ext cx="2286000" cy="1199712"/>
          </a:xfrm>
        </p:spPr>
        <p:txBody>
          <a:bodyPr anchor="ctr">
            <a:normAutofit/>
          </a:bodyPr>
          <a:lstStyle>
            <a:lvl1pPr marL="0" indent="0" algn="ctr">
              <a:buNone/>
              <a:defRPr sz="1400" baseline="0">
                <a:solidFill>
                  <a:srgbClr val="727272"/>
                </a:solidFill>
                <a:latin typeface="Segoe UI Light" panose="020B0502040204020203" pitchFamily="34" charset="0"/>
                <a:cs typeface="Segoe UI Light" panose="020B0502040204020203" pitchFamily="34" charset="0"/>
              </a:defRPr>
            </a:lvl1pPr>
          </a:lstStyle>
          <a:p>
            <a:r>
              <a:rPr lang="en-US" dirty="0">
                <a:latin typeface="Segoe UI Light" panose="020B0502040204020203" pitchFamily="34" charset="0"/>
                <a:cs typeface="Segoe UI Light" panose="020B0502040204020203" pitchFamily="34" charset="0"/>
              </a:rPr>
              <a:t>Click to add image</a:t>
            </a:r>
            <a:endParaRPr lang="en-US" dirty="0"/>
          </a:p>
        </p:txBody>
      </p:sp>
      <p:sp>
        <p:nvSpPr>
          <p:cNvPr id="106" name="Picture Placeholder 3"/>
          <p:cNvSpPr>
            <a:spLocks noGrp="1"/>
          </p:cNvSpPr>
          <p:nvPr>
            <p:ph type="pic" sz="quarter" idx="37" hasCustomPrompt="1"/>
          </p:nvPr>
        </p:nvSpPr>
        <p:spPr>
          <a:xfrm>
            <a:off x="4961445" y="2326663"/>
            <a:ext cx="2286000" cy="1199712"/>
          </a:xfrm>
        </p:spPr>
        <p:txBody>
          <a:bodyPr anchor="ctr">
            <a:normAutofit/>
          </a:bodyPr>
          <a:lstStyle>
            <a:lvl1pPr marL="0" indent="0" algn="ctr">
              <a:buNone/>
              <a:defRPr sz="1400" baseline="0">
                <a:solidFill>
                  <a:srgbClr val="727272"/>
                </a:solidFill>
                <a:latin typeface="Segoe UI Light" panose="020B0502040204020203" pitchFamily="34" charset="0"/>
                <a:cs typeface="Segoe UI Light" panose="020B0502040204020203" pitchFamily="34" charset="0"/>
              </a:defRPr>
            </a:lvl1pPr>
          </a:lstStyle>
          <a:p>
            <a:r>
              <a:rPr lang="en-US" dirty="0">
                <a:latin typeface="Segoe UI Light" panose="020B0502040204020203" pitchFamily="34" charset="0"/>
                <a:cs typeface="Segoe UI Light" panose="020B0502040204020203" pitchFamily="34" charset="0"/>
              </a:rPr>
              <a:t>Click to add image</a:t>
            </a:r>
            <a:endParaRPr lang="en-US" dirty="0"/>
          </a:p>
        </p:txBody>
      </p:sp>
      <p:sp>
        <p:nvSpPr>
          <p:cNvPr id="107" name="Picture Placeholder 3"/>
          <p:cNvSpPr>
            <a:spLocks noGrp="1"/>
          </p:cNvSpPr>
          <p:nvPr>
            <p:ph type="pic" sz="quarter" idx="38" hasCustomPrompt="1"/>
          </p:nvPr>
        </p:nvSpPr>
        <p:spPr>
          <a:xfrm>
            <a:off x="7301795" y="2326663"/>
            <a:ext cx="2286000" cy="1199712"/>
          </a:xfrm>
        </p:spPr>
        <p:txBody>
          <a:bodyPr anchor="ctr">
            <a:normAutofit/>
          </a:bodyPr>
          <a:lstStyle>
            <a:lvl1pPr marL="0" indent="0" algn="ctr">
              <a:buNone/>
              <a:defRPr sz="1400" baseline="0">
                <a:solidFill>
                  <a:srgbClr val="727272"/>
                </a:solidFill>
                <a:latin typeface="Segoe UI Light" panose="020B0502040204020203" pitchFamily="34" charset="0"/>
                <a:cs typeface="Segoe UI Light" panose="020B0502040204020203" pitchFamily="34" charset="0"/>
              </a:defRPr>
            </a:lvl1pPr>
          </a:lstStyle>
          <a:p>
            <a:r>
              <a:rPr lang="en-US" dirty="0">
                <a:latin typeface="Segoe UI Light" panose="020B0502040204020203" pitchFamily="34" charset="0"/>
                <a:cs typeface="Segoe UI Light" panose="020B0502040204020203" pitchFamily="34" charset="0"/>
              </a:rPr>
              <a:t>Click to add image</a:t>
            </a:r>
            <a:endParaRPr lang="en-US" dirty="0"/>
          </a:p>
        </p:txBody>
      </p:sp>
      <p:sp>
        <p:nvSpPr>
          <p:cNvPr id="108" name="Picture Placeholder 3"/>
          <p:cNvSpPr>
            <a:spLocks noGrp="1"/>
          </p:cNvSpPr>
          <p:nvPr>
            <p:ph type="pic" sz="quarter" idx="39" hasCustomPrompt="1"/>
          </p:nvPr>
        </p:nvSpPr>
        <p:spPr>
          <a:xfrm>
            <a:off x="9650712" y="2335024"/>
            <a:ext cx="2286000" cy="1199712"/>
          </a:xfrm>
        </p:spPr>
        <p:txBody>
          <a:bodyPr anchor="ctr">
            <a:normAutofit/>
          </a:bodyPr>
          <a:lstStyle>
            <a:lvl1pPr marL="0" indent="0" algn="ctr">
              <a:buNone/>
              <a:defRPr sz="1400" baseline="0">
                <a:solidFill>
                  <a:srgbClr val="727272"/>
                </a:solidFill>
                <a:latin typeface="Segoe UI Light" panose="020B0502040204020203" pitchFamily="34" charset="0"/>
                <a:cs typeface="Segoe UI Light" panose="020B0502040204020203" pitchFamily="34" charset="0"/>
              </a:defRPr>
            </a:lvl1pPr>
          </a:lstStyle>
          <a:p>
            <a:r>
              <a:rPr lang="en-US" dirty="0">
                <a:latin typeface="Segoe UI Light" panose="020B0502040204020203" pitchFamily="34" charset="0"/>
                <a:cs typeface="Segoe UI Light" panose="020B0502040204020203" pitchFamily="34" charset="0"/>
              </a:rPr>
              <a:t>Click to add image</a:t>
            </a:r>
            <a:endParaRPr lang="en-US" dirty="0"/>
          </a:p>
        </p:txBody>
      </p:sp>
      <p:sp>
        <p:nvSpPr>
          <p:cNvPr id="139" name="Text Placeholder 3">
            <a:extLst>
              <a:ext uri="{FF2B5EF4-FFF2-40B4-BE49-F238E27FC236}">
                <a16:creationId xmlns:a16="http://schemas.microsoft.com/office/drawing/2014/main" id="{23CA0161-AFF0-421C-A354-1CB6E6CC855A}"/>
              </a:ext>
            </a:extLst>
          </p:cNvPr>
          <p:cNvSpPr>
            <a:spLocks noGrp="1"/>
          </p:cNvSpPr>
          <p:nvPr>
            <p:ph type="body" sz="quarter" idx="40" hasCustomPrompt="1"/>
          </p:nvPr>
        </p:nvSpPr>
        <p:spPr>
          <a:xfrm>
            <a:off x="271828" y="3570458"/>
            <a:ext cx="2286000" cy="254602"/>
          </a:xfrm>
        </p:spPr>
        <p:txBody>
          <a:bodyPr anchor="ctr">
            <a:normAutofit/>
          </a:bodyPr>
          <a:lstStyle>
            <a:lvl1pPr marL="0" indent="0" algn="ctr">
              <a:buNone/>
              <a:defRPr sz="1200">
                <a:solidFill>
                  <a:srgbClr val="727272"/>
                </a:solidFill>
                <a:latin typeface="Segoe UI" panose="020B0502040204020203" pitchFamily="34" charset="0"/>
                <a:cs typeface="Segoe UI" panose="020B0502040204020203" pitchFamily="34" charset="0"/>
              </a:defRPr>
            </a:lvl1pPr>
          </a:lstStyle>
          <a:p>
            <a:pPr lvl="0"/>
            <a:r>
              <a:rPr lang="en-US" dirty="0">
                <a:latin typeface="Segoe UI" panose="020B0502040204020203" pitchFamily="34" charset="0"/>
                <a:cs typeface="Segoe UI" panose="020B0502040204020203" pitchFamily="34" charset="0"/>
              </a:rPr>
              <a:t>Click to add text</a:t>
            </a:r>
            <a:endParaRPr lang="en-US" dirty="0"/>
          </a:p>
        </p:txBody>
      </p:sp>
      <p:sp>
        <p:nvSpPr>
          <p:cNvPr id="140" name="Text Placeholder 3">
            <a:extLst>
              <a:ext uri="{FF2B5EF4-FFF2-40B4-BE49-F238E27FC236}">
                <a16:creationId xmlns:a16="http://schemas.microsoft.com/office/drawing/2014/main" id="{23CA0161-AFF0-421C-A354-1CB6E6CC855A}"/>
              </a:ext>
            </a:extLst>
          </p:cNvPr>
          <p:cNvSpPr>
            <a:spLocks noGrp="1"/>
          </p:cNvSpPr>
          <p:nvPr>
            <p:ph type="body" sz="quarter" idx="41" hasCustomPrompt="1"/>
          </p:nvPr>
        </p:nvSpPr>
        <p:spPr>
          <a:xfrm>
            <a:off x="2620627" y="3570458"/>
            <a:ext cx="2286000" cy="254602"/>
          </a:xfrm>
        </p:spPr>
        <p:txBody>
          <a:bodyPr anchor="ctr">
            <a:normAutofit/>
          </a:bodyPr>
          <a:lstStyle>
            <a:lvl1pPr marL="0" indent="0" algn="ctr">
              <a:buNone/>
              <a:defRPr sz="1200">
                <a:solidFill>
                  <a:srgbClr val="727272"/>
                </a:solidFill>
                <a:latin typeface="Segoe UI" panose="020B0502040204020203" pitchFamily="34" charset="0"/>
                <a:cs typeface="Segoe UI" panose="020B0502040204020203" pitchFamily="34" charset="0"/>
              </a:defRPr>
            </a:lvl1pPr>
          </a:lstStyle>
          <a:p>
            <a:pPr lvl="0"/>
            <a:r>
              <a:rPr lang="en-US" dirty="0">
                <a:latin typeface="Segoe UI" panose="020B0502040204020203" pitchFamily="34" charset="0"/>
                <a:cs typeface="Segoe UI" panose="020B0502040204020203" pitchFamily="34" charset="0"/>
              </a:rPr>
              <a:t>Click to add text</a:t>
            </a:r>
            <a:endParaRPr lang="en-US" dirty="0"/>
          </a:p>
        </p:txBody>
      </p:sp>
      <p:sp>
        <p:nvSpPr>
          <p:cNvPr id="141" name="Text Placeholder 3">
            <a:extLst>
              <a:ext uri="{FF2B5EF4-FFF2-40B4-BE49-F238E27FC236}">
                <a16:creationId xmlns:a16="http://schemas.microsoft.com/office/drawing/2014/main" id="{23CA0161-AFF0-421C-A354-1CB6E6CC855A}"/>
              </a:ext>
            </a:extLst>
          </p:cNvPr>
          <p:cNvSpPr>
            <a:spLocks noGrp="1"/>
          </p:cNvSpPr>
          <p:nvPr>
            <p:ph type="body" sz="quarter" idx="42" hasCustomPrompt="1"/>
          </p:nvPr>
        </p:nvSpPr>
        <p:spPr>
          <a:xfrm>
            <a:off x="4969660" y="3570458"/>
            <a:ext cx="2286000" cy="254602"/>
          </a:xfrm>
        </p:spPr>
        <p:txBody>
          <a:bodyPr anchor="ctr">
            <a:normAutofit/>
          </a:bodyPr>
          <a:lstStyle>
            <a:lvl1pPr marL="0" indent="0" algn="ctr">
              <a:buNone/>
              <a:defRPr sz="1200">
                <a:solidFill>
                  <a:srgbClr val="727272"/>
                </a:solidFill>
                <a:latin typeface="Segoe UI" panose="020B0502040204020203" pitchFamily="34" charset="0"/>
                <a:cs typeface="Segoe UI" panose="020B0502040204020203" pitchFamily="34" charset="0"/>
              </a:defRPr>
            </a:lvl1pPr>
          </a:lstStyle>
          <a:p>
            <a:pPr lvl="0"/>
            <a:r>
              <a:rPr lang="en-US" dirty="0">
                <a:latin typeface="Segoe UI" panose="020B0502040204020203" pitchFamily="34" charset="0"/>
                <a:cs typeface="Segoe UI" panose="020B0502040204020203" pitchFamily="34" charset="0"/>
              </a:rPr>
              <a:t>Click to add text</a:t>
            </a:r>
            <a:endParaRPr lang="en-US" dirty="0"/>
          </a:p>
        </p:txBody>
      </p:sp>
      <p:sp>
        <p:nvSpPr>
          <p:cNvPr id="142" name="Text Placeholder 3">
            <a:extLst>
              <a:ext uri="{FF2B5EF4-FFF2-40B4-BE49-F238E27FC236}">
                <a16:creationId xmlns:a16="http://schemas.microsoft.com/office/drawing/2014/main" id="{23CA0161-AFF0-421C-A354-1CB6E6CC855A}"/>
              </a:ext>
            </a:extLst>
          </p:cNvPr>
          <p:cNvSpPr>
            <a:spLocks noGrp="1"/>
          </p:cNvSpPr>
          <p:nvPr>
            <p:ph type="body" sz="quarter" idx="43" hasCustomPrompt="1"/>
          </p:nvPr>
        </p:nvSpPr>
        <p:spPr>
          <a:xfrm>
            <a:off x="7301798" y="3571232"/>
            <a:ext cx="2286000" cy="254602"/>
          </a:xfrm>
        </p:spPr>
        <p:txBody>
          <a:bodyPr anchor="ctr">
            <a:normAutofit/>
          </a:bodyPr>
          <a:lstStyle>
            <a:lvl1pPr marL="0" indent="0" algn="ctr">
              <a:buNone/>
              <a:defRPr sz="1200">
                <a:solidFill>
                  <a:srgbClr val="727272"/>
                </a:solidFill>
                <a:latin typeface="Segoe UI" panose="020B0502040204020203" pitchFamily="34" charset="0"/>
                <a:cs typeface="Segoe UI" panose="020B0502040204020203" pitchFamily="34" charset="0"/>
              </a:defRPr>
            </a:lvl1pPr>
          </a:lstStyle>
          <a:p>
            <a:pPr lvl="0"/>
            <a:r>
              <a:rPr lang="en-US" dirty="0">
                <a:latin typeface="Segoe UI" panose="020B0502040204020203" pitchFamily="34" charset="0"/>
                <a:cs typeface="Segoe UI" panose="020B0502040204020203" pitchFamily="34" charset="0"/>
              </a:rPr>
              <a:t>Click to add text</a:t>
            </a:r>
            <a:endParaRPr lang="en-US" dirty="0"/>
          </a:p>
        </p:txBody>
      </p:sp>
      <p:sp>
        <p:nvSpPr>
          <p:cNvPr id="143" name="Text Placeholder 3">
            <a:extLst>
              <a:ext uri="{FF2B5EF4-FFF2-40B4-BE49-F238E27FC236}">
                <a16:creationId xmlns:a16="http://schemas.microsoft.com/office/drawing/2014/main" id="{23CA0161-AFF0-421C-A354-1CB6E6CC855A}"/>
              </a:ext>
            </a:extLst>
          </p:cNvPr>
          <p:cNvSpPr>
            <a:spLocks noGrp="1"/>
          </p:cNvSpPr>
          <p:nvPr>
            <p:ph type="body" sz="quarter" idx="44" hasCustomPrompt="1"/>
          </p:nvPr>
        </p:nvSpPr>
        <p:spPr>
          <a:xfrm>
            <a:off x="9650715" y="3571229"/>
            <a:ext cx="2286000" cy="254602"/>
          </a:xfrm>
        </p:spPr>
        <p:txBody>
          <a:bodyPr anchor="ctr">
            <a:normAutofit/>
          </a:bodyPr>
          <a:lstStyle>
            <a:lvl1pPr marL="0" indent="0" algn="ctr">
              <a:buNone/>
              <a:defRPr sz="1200">
                <a:solidFill>
                  <a:srgbClr val="727272"/>
                </a:solidFill>
                <a:latin typeface="Segoe UI" panose="020B0502040204020203" pitchFamily="34" charset="0"/>
                <a:cs typeface="Segoe UI" panose="020B0502040204020203" pitchFamily="34" charset="0"/>
              </a:defRPr>
            </a:lvl1pPr>
          </a:lstStyle>
          <a:p>
            <a:pPr lvl="0"/>
            <a:r>
              <a:rPr lang="en-US" dirty="0">
                <a:latin typeface="Segoe UI" panose="020B0502040204020203" pitchFamily="34" charset="0"/>
                <a:cs typeface="Segoe UI" panose="020B0502040204020203" pitchFamily="34" charset="0"/>
              </a:rPr>
              <a:t>Click to add text</a:t>
            </a:r>
            <a:endParaRPr lang="en-US" dirty="0"/>
          </a:p>
        </p:txBody>
      </p:sp>
      <p:sp>
        <p:nvSpPr>
          <p:cNvPr id="144" name="Picture Placeholder 3"/>
          <p:cNvSpPr>
            <a:spLocks noGrp="1"/>
          </p:cNvSpPr>
          <p:nvPr>
            <p:ph type="pic" sz="quarter" idx="45" hasCustomPrompt="1"/>
          </p:nvPr>
        </p:nvSpPr>
        <p:spPr>
          <a:xfrm>
            <a:off x="271914" y="3853910"/>
            <a:ext cx="2286000" cy="1199712"/>
          </a:xfrm>
        </p:spPr>
        <p:txBody>
          <a:bodyPr anchor="ctr">
            <a:normAutofit/>
          </a:bodyPr>
          <a:lstStyle>
            <a:lvl1pPr marL="0" indent="0" algn="ctr">
              <a:buNone/>
              <a:defRPr sz="1400" baseline="0">
                <a:solidFill>
                  <a:srgbClr val="727272"/>
                </a:solidFill>
                <a:latin typeface="Segoe UI Light" panose="020B0502040204020203" pitchFamily="34" charset="0"/>
                <a:cs typeface="Segoe UI Light" panose="020B0502040204020203" pitchFamily="34" charset="0"/>
              </a:defRPr>
            </a:lvl1pPr>
          </a:lstStyle>
          <a:p>
            <a:r>
              <a:rPr lang="en-US" dirty="0">
                <a:latin typeface="Segoe UI Light" panose="020B0502040204020203" pitchFamily="34" charset="0"/>
                <a:cs typeface="Segoe UI Light" panose="020B0502040204020203" pitchFamily="34" charset="0"/>
              </a:rPr>
              <a:t>Click to add image</a:t>
            </a:r>
            <a:endParaRPr lang="en-US" dirty="0"/>
          </a:p>
        </p:txBody>
      </p:sp>
      <p:sp>
        <p:nvSpPr>
          <p:cNvPr id="145" name="Picture Placeholder 3"/>
          <p:cNvSpPr>
            <a:spLocks noGrp="1"/>
          </p:cNvSpPr>
          <p:nvPr>
            <p:ph type="pic" sz="quarter" idx="46" hasCustomPrompt="1"/>
          </p:nvPr>
        </p:nvSpPr>
        <p:spPr>
          <a:xfrm>
            <a:off x="2620653" y="3853910"/>
            <a:ext cx="2286000" cy="1199712"/>
          </a:xfrm>
        </p:spPr>
        <p:txBody>
          <a:bodyPr anchor="ctr">
            <a:normAutofit/>
          </a:bodyPr>
          <a:lstStyle>
            <a:lvl1pPr marL="0" indent="0" algn="ctr">
              <a:buNone/>
              <a:defRPr sz="1400" baseline="0">
                <a:solidFill>
                  <a:srgbClr val="727272"/>
                </a:solidFill>
                <a:latin typeface="Segoe UI Light" panose="020B0502040204020203" pitchFamily="34" charset="0"/>
                <a:cs typeface="Segoe UI Light" panose="020B0502040204020203" pitchFamily="34" charset="0"/>
              </a:defRPr>
            </a:lvl1pPr>
          </a:lstStyle>
          <a:p>
            <a:r>
              <a:rPr lang="en-US" dirty="0">
                <a:latin typeface="Segoe UI Light" panose="020B0502040204020203" pitchFamily="34" charset="0"/>
                <a:cs typeface="Segoe UI Light" panose="020B0502040204020203" pitchFamily="34" charset="0"/>
              </a:rPr>
              <a:t>Click to add image</a:t>
            </a:r>
            <a:endParaRPr lang="en-US" dirty="0"/>
          </a:p>
        </p:txBody>
      </p:sp>
      <p:sp>
        <p:nvSpPr>
          <p:cNvPr id="146" name="Picture Placeholder 3"/>
          <p:cNvSpPr>
            <a:spLocks noGrp="1"/>
          </p:cNvSpPr>
          <p:nvPr>
            <p:ph type="pic" sz="quarter" idx="47" hasCustomPrompt="1"/>
          </p:nvPr>
        </p:nvSpPr>
        <p:spPr>
          <a:xfrm>
            <a:off x="4969837" y="3853910"/>
            <a:ext cx="2286000" cy="1199712"/>
          </a:xfrm>
        </p:spPr>
        <p:txBody>
          <a:bodyPr anchor="ctr">
            <a:normAutofit/>
          </a:bodyPr>
          <a:lstStyle>
            <a:lvl1pPr marL="0" indent="0" algn="ctr">
              <a:buNone/>
              <a:defRPr sz="1400" baseline="0">
                <a:solidFill>
                  <a:srgbClr val="727272"/>
                </a:solidFill>
                <a:latin typeface="Segoe UI Light" panose="020B0502040204020203" pitchFamily="34" charset="0"/>
                <a:cs typeface="Segoe UI Light" panose="020B0502040204020203" pitchFamily="34" charset="0"/>
              </a:defRPr>
            </a:lvl1pPr>
          </a:lstStyle>
          <a:p>
            <a:r>
              <a:rPr lang="en-US" dirty="0">
                <a:latin typeface="Segoe UI Light" panose="020B0502040204020203" pitchFamily="34" charset="0"/>
                <a:cs typeface="Segoe UI Light" panose="020B0502040204020203" pitchFamily="34" charset="0"/>
              </a:rPr>
              <a:t>Click to add image</a:t>
            </a:r>
            <a:endParaRPr lang="en-US" dirty="0"/>
          </a:p>
        </p:txBody>
      </p:sp>
      <p:sp>
        <p:nvSpPr>
          <p:cNvPr id="147" name="Picture Placeholder 3"/>
          <p:cNvSpPr>
            <a:spLocks noGrp="1"/>
          </p:cNvSpPr>
          <p:nvPr>
            <p:ph type="pic" sz="quarter" idx="48" hasCustomPrompt="1"/>
          </p:nvPr>
        </p:nvSpPr>
        <p:spPr>
          <a:xfrm>
            <a:off x="7301798" y="3853910"/>
            <a:ext cx="2286000" cy="1199712"/>
          </a:xfrm>
        </p:spPr>
        <p:txBody>
          <a:bodyPr anchor="ctr">
            <a:normAutofit/>
          </a:bodyPr>
          <a:lstStyle>
            <a:lvl1pPr marL="0" indent="0" algn="ctr">
              <a:buNone/>
              <a:defRPr sz="1400" baseline="0">
                <a:solidFill>
                  <a:srgbClr val="727272"/>
                </a:solidFill>
                <a:latin typeface="Segoe UI Light" panose="020B0502040204020203" pitchFamily="34" charset="0"/>
                <a:cs typeface="Segoe UI Light" panose="020B0502040204020203" pitchFamily="34" charset="0"/>
              </a:defRPr>
            </a:lvl1pPr>
          </a:lstStyle>
          <a:p>
            <a:r>
              <a:rPr lang="en-US" dirty="0">
                <a:latin typeface="Segoe UI Light" panose="020B0502040204020203" pitchFamily="34" charset="0"/>
                <a:cs typeface="Segoe UI Light" panose="020B0502040204020203" pitchFamily="34" charset="0"/>
              </a:rPr>
              <a:t>Click to add image</a:t>
            </a:r>
            <a:endParaRPr lang="en-US" dirty="0"/>
          </a:p>
        </p:txBody>
      </p:sp>
      <p:sp>
        <p:nvSpPr>
          <p:cNvPr id="148" name="Picture Placeholder 3"/>
          <p:cNvSpPr>
            <a:spLocks noGrp="1"/>
          </p:cNvSpPr>
          <p:nvPr>
            <p:ph type="pic" sz="quarter" idx="49" hasCustomPrompt="1"/>
          </p:nvPr>
        </p:nvSpPr>
        <p:spPr>
          <a:xfrm>
            <a:off x="9650715" y="3862271"/>
            <a:ext cx="2286000" cy="1199712"/>
          </a:xfrm>
        </p:spPr>
        <p:txBody>
          <a:bodyPr anchor="ctr">
            <a:normAutofit/>
          </a:bodyPr>
          <a:lstStyle>
            <a:lvl1pPr marL="0" indent="0" algn="ctr">
              <a:buNone/>
              <a:defRPr sz="1400" baseline="0">
                <a:solidFill>
                  <a:srgbClr val="727272"/>
                </a:solidFill>
                <a:latin typeface="Segoe UI Light" panose="020B0502040204020203" pitchFamily="34" charset="0"/>
                <a:cs typeface="Segoe UI Light" panose="020B0502040204020203" pitchFamily="34" charset="0"/>
              </a:defRPr>
            </a:lvl1pPr>
          </a:lstStyle>
          <a:p>
            <a:r>
              <a:rPr lang="en-US" dirty="0">
                <a:latin typeface="Segoe UI Light" panose="020B0502040204020203" pitchFamily="34" charset="0"/>
                <a:cs typeface="Segoe UI Light" panose="020B0502040204020203" pitchFamily="34" charset="0"/>
              </a:rPr>
              <a:t>Click to add image</a:t>
            </a:r>
            <a:endParaRPr lang="en-US" dirty="0"/>
          </a:p>
        </p:txBody>
      </p:sp>
      <p:sp>
        <p:nvSpPr>
          <p:cNvPr id="149" name="Text Placeholder 3">
            <a:extLst>
              <a:ext uri="{FF2B5EF4-FFF2-40B4-BE49-F238E27FC236}">
                <a16:creationId xmlns:a16="http://schemas.microsoft.com/office/drawing/2014/main" id="{23CA0161-AFF0-421C-A354-1CB6E6CC855A}"/>
              </a:ext>
            </a:extLst>
          </p:cNvPr>
          <p:cNvSpPr>
            <a:spLocks noGrp="1"/>
          </p:cNvSpPr>
          <p:nvPr>
            <p:ph type="body" sz="quarter" idx="50" hasCustomPrompt="1"/>
          </p:nvPr>
        </p:nvSpPr>
        <p:spPr>
          <a:xfrm>
            <a:off x="271828" y="5108529"/>
            <a:ext cx="2286000" cy="254602"/>
          </a:xfrm>
        </p:spPr>
        <p:txBody>
          <a:bodyPr anchor="ctr">
            <a:normAutofit/>
          </a:bodyPr>
          <a:lstStyle>
            <a:lvl1pPr marL="0" indent="0" algn="ctr">
              <a:buNone/>
              <a:defRPr sz="1200">
                <a:solidFill>
                  <a:srgbClr val="727272"/>
                </a:solidFill>
                <a:latin typeface="Segoe UI" panose="020B0502040204020203" pitchFamily="34" charset="0"/>
                <a:cs typeface="Segoe UI" panose="020B0502040204020203" pitchFamily="34" charset="0"/>
              </a:defRPr>
            </a:lvl1pPr>
          </a:lstStyle>
          <a:p>
            <a:pPr lvl="0"/>
            <a:r>
              <a:rPr lang="en-US" dirty="0">
                <a:latin typeface="Segoe UI" panose="020B0502040204020203" pitchFamily="34" charset="0"/>
                <a:cs typeface="Segoe UI" panose="020B0502040204020203" pitchFamily="34" charset="0"/>
              </a:rPr>
              <a:t>Click to add text</a:t>
            </a:r>
            <a:endParaRPr lang="en-US" dirty="0"/>
          </a:p>
        </p:txBody>
      </p:sp>
      <p:sp>
        <p:nvSpPr>
          <p:cNvPr id="150" name="Text Placeholder 3">
            <a:extLst>
              <a:ext uri="{FF2B5EF4-FFF2-40B4-BE49-F238E27FC236}">
                <a16:creationId xmlns:a16="http://schemas.microsoft.com/office/drawing/2014/main" id="{23CA0161-AFF0-421C-A354-1CB6E6CC855A}"/>
              </a:ext>
            </a:extLst>
          </p:cNvPr>
          <p:cNvSpPr>
            <a:spLocks noGrp="1"/>
          </p:cNvSpPr>
          <p:nvPr>
            <p:ph type="body" sz="quarter" idx="51" hasCustomPrompt="1"/>
          </p:nvPr>
        </p:nvSpPr>
        <p:spPr>
          <a:xfrm>
            <a:off x="2620627" y="5108529"/>
            <a:ext cx="2286000" cy="254602"/>
          </a:xfrm>
        </p:spPr>
        <p:txBody>
          <a:bodyPr anchor="ctr">
            <a:normAutofit/>
          </a:bodyPr>
          <a:lstStyle>
            <a:lvl1pPr marL="0" indent="0" algn="ctr">
              <a:buNone/>
              <a:defRPr sz="1200">
                <a:solidFill>
                  <a:srgbClr val="727272"/>
                </a:solidFill>
                <a:latin typeface="Segoe UI" panose="020B0502040204020203" pitchFamily="34" charset="0"/>
                <a:cs typeface="Segoe UI" panose="020B0502040204020203" pitchFamily="34" charset="0"/>
              </a:defRPr>
            </a:lvl1pPr>
          </a:lstStyle>
          <a:p>
            <a:pPr lvl="0"/>
            <a:r>
              <a:rPr lang="en-US" dirty="0">
                <a:latin typeface="Segoe UI" panose="020B0502040204020203" pitchFamily="34" charset="0"/>
                <a:cs typeface="Segoe UI" panose="020B0502040204020203" pitchFamily="34" charset="0"/>
              </a:rPr>
              <a:t>Click to add text</a:t>
            </a:r>
            <a:endParaRPr lang="en-US" dirty="0"/>
          </a:p>
        </p:txBody>
      </p:sp>
      <p:sp>
        <p:nvSpPr>
          <p:cNvPr id="151" name="Text Placeholder 3">
            <a:extLst>
              <a:ext uri="{FF2B5EF4-FFF2-40B4-BE49-F238E27FC236}">
                <a16:creationId xmlns:a16="http://schemas.microsoft.com/office/drawing/2014/main" id="{23CA0161-AFF0-421C-A354-1CB6E6CC855A}"/>
              </a:ext>
            </a:extLst>
          </p:cNvPr>
          <p:cNvSpPr>
            <a:spLocks noGrp="1"/>
          </p:cNvSpPr>
          <p:nvPr>
            <p:ph type="body" sz="quarter" idx="52" hasCustomPrompt="1"/>
          </p:nvPr>
        </p:nvSpPr>
        <p:spPr>
          <a:xfrm>
            <a:off x="4969660" y="5108529"/>
            <a:ext cx="2286000" cy="254602"/>
          </a:xfrm>
        </p:spPr>
        <p:txBody>
          <a:bodyPr anchor="ctr">
            <a:normAutofit/>
          </a:bodyPr>
          <a:lstStyle>
            <a:lvl1pPr marL="0" indent="0" algn="ctr">
              <a:buNone/>
              <a:defRPr sz="1200">
                <a:solidFill>
                  <a:srgbClr val="727272"/>
                </a:solidFill>
                <a:latin typeface="Segoe UI" panose="020B0502040204020203" pitchFamily="34" charset="0"/>
                <a:cs typeface="Segoe UI" panose="020B0502040204020203" pitchFamily="34" charset="0"/>
              </a:defRPr>
            </a:lvl1pPr>
          </a:lstStyle>
          <a:p>
            <a:pPr lvl="0"/>
            <a:r>
              <a:rPr lang="en-US" dirty="0">
                <a:latin typeface="Segoe UI" panose="020B0502040204020203" pitchFamily="34" charset="0"/>
                <a:cs typeface="Segoe UI" panose="020B0502040204020203" pitchFamily="34" charset="0"/>
              </a:rPr>
              <a:t>Click to add text</a:t>
            </a:r>
            <a:endParaRPr lang="en-US" dirty="0"/>
          </a:p>
        </p:txBody>
      </p:sp>
      <p:sp>
        <p:nvSpPr>
          <p:cNvPr id="152" name="Text Placeholder 3">
            <a:extLst>
              <a:ext uri="{FF2B5EF4-FFF2-40B4-BE49-F238E27FC236}">
                <a16:creationId xmlns:a16="http://schemas.microsoft.com/office/drawing/2014/main" id="{23CA0161-AFF0-421C-A354-1CB6E6CC855A}"/>
              </a:ext>
            </a:extLst>
          </p:cNvPr>
          <p:cNvSpPr>
            <a:spLocks noGrp="1"/>
          </p:cNvSpPr>
          <p:nvPr>
            <p:ph type="body" sz="quarter" idx="53" hasCustomPrompt="1"/>
          </p:nvPr>
        </p:nvSpPr>
        <p:spPr>
          <a:xfrm>
            <a:off x="7301798" y="5109303"/>
            <a:ext cx="2286000" cy="254602"/>
          </a:xfrm>
        </p:spPr>
        <p:txBody>
          <a:bodyPr anchor="ctr">
            <a:normAutofit/>
          </a:bodyPr>
          <a:lstStyle>
            <a:lvl1pPr marL="0" indent="0" algn="ctr">
              <a:buNone/>
              <a:defRPr sz="1200">
                <a:solidFill>
                  <a:srgbClr val="727272"/>
                </a:solidFill>
                <a:latin typeface="Segoe UI" panose="020B0502040204020203" pitchFamily="34" charset="0"/>
                <a:cs typeface="Segoe UI" panose="020B0502040204020203" pitchFamily="34" charset="0"/>
              </a:defRPr>
            </a:lvl1pPr>
          </a:lstStyle>
          <a:p>
            <a:pPr lvl="0"/>
            <a:r>
              <a:rPr lang="en-US" dirty="0">
                <a:latin typeface="Segoe UI" panose="020B0502040204020203" pitchFamily="34" charset="0"/>
                <a:cs typeface="Segoe UI" panose="020B0502040204020203" pitchFamily="34" charset="0"/>
              </a:rPr>
              <a:t>Click to add text</a:t>
            </a:r>
            <a:endParaRPr lang="en-US" dirty="0"/>
          </a:p>
        </p:txBody>
      </p:sp>
      <p:sp>
        <p:nvSpPr>
          <p:cNvPr id="153" name="Text Placeholder 3">
            <a:extLst>
              <a:ext uri="{FF2B5EF4-FFF2-40B4-BE49-F238E27FC236}">
                <a16:creationId xmlns:a16="http://schemas.microsoft.com/office/drawing/2014/main" id="{23CA0161-AFF0-421C-A354-1CB6E6CC855A}"/>
              </a:ext>
            </a:extLst>
          </p:cNvPr>
          <p:cNvSpPr>
            <a:spLocks noGrp="1"/>
          </p:cNvSpPr>
          <p:nvPr>
            <p:ph type="body" sz="quarter" idx="54" hasCustomPrompt="1"/>
          </p:nvPr>
        </p:nvSpPr>
        <p:spPr>
          <a:xfrm>
            <a:off x="9650715" y="5100911"/>
            <a:ext cx="2286000" cy="254602"/>
          </a:xfrm>
        </p:spPr>
        <p:txBody>
          <a:bodyPr anchor="ctr">
            <a:normAutofit/>
          </a:bodyPr>
          <a:lstStyle>
            <a:lvl1pPr marL="0" indent="0" algn="ctr">
              <a:buNone/>
              <a:defRPr sz="1200">
                <a:solidFill>
                  <a:srgbClr val="727272"/>
                </a:solidFill>
                <a:latin typeface="Segoe UI" panose="020B0502040204020203" pitchFamily="34" charset="0"/>
                <a:cs typeface="Segoe UI" panose="020B0502040204020203" pitchFamily="34" charset="0"/>
              </a:defRPr>
            </a:lvl1pPr>
          </a:lstStyle>
          <a:p>
            <a:pPr lvl="0"/>
            <a:r>
              <a:rPr lang="en-US" dirty="0">
                <a:latin typeface="Segoe UI" panose="020B0502040204020203" pitchFamily="34" charset="0"/>
                <a:cs typeface="Segoe UI" panose="020B0502040204020203" pitchFamily="34" charset="0"/>
              </a:rPr>
              <a:t>Click to add text</a:t>
            </a:r>
            <a:endParaRPr lang="en-US" dirty="0"/>
          </a:p>
        </p:txBody>
      </p:sp>
      <p:sp>
        <p:nvSpPr>
          <p:cNvPr id="154" name="Picture Placeholder 3"/>
          <p:cNvSpPr>
            <a:spLocks noGrp="1"/>
          </p:cNvSpPr>
          <p:nvPr>
            <p:ph type="pic" sz="quarter" idx="55" hasCustomPrompt="1"/>
          </p:nvPr>
        </p:nvSpPr>
        <p:spPr>
          <a:xfrm>
            <a:off x="271914" y="5391981"/>
            <a:ext cx="2286000" cy="1199712"/>
          </a:xfrm>
        </p:spPr>
        <p:txBody>
          <a:bodyPr anchor="ctr">
            <a:normAutofit/>
          </a:bodyPr>
          <a:lstStyle>
            <a:lvl1pPr marL="0" indent="0" algn="ctr">
              <a:buNone/>
              <a:defRPr sz="1400" baseline="0">
                <a:solidFill>
                  <a:srgbClr val="727272"/>
                </a:solidFill>
                <a:latin typeface="Segoe UI Light" panose="020B0502040204020203" pitchFamily="34" charset="0"/>
                <a:cs typeface="Segoe UI Light" panose="020B0502040204020203" pitchFamily="34" charset="0"/>
              </a:defRPr>
            </a:lvl1pPr>
          </a:lstStyle>
          <a:p>
            <a:r>
              <a:rPr lang="en-US" dirty="0">
                <a:latin typeface="Segoe UI Light" panose="020B0502040204020203" pitchFamily="34" charset="0"/>
                <a:cs typeface="Segoe UI Light" panose="020B0502040204020203" pitchFamily="34" charset="0"/>
              </a:rPr>
              <a:t>Click to add image</a:t>
            </a:r>
            <a:endParaRPr lang="en-US" dirty="0"/>
          </a:p>
        </p:txBody>
      </p:sp>
      <p:sp>
        <p:nvSpPr>
          <p:cNvPr id="155" name="Picture Placeholder 3"/>
          <p:cNvSpPr>
            <a:spLocks noGrp="1"/>
          </p:cNvSpPr>
          <p:nvPr>
            <p:ph type="pic" sz="quarter" idx="56" hasCustomPrompt="1"/>
          </p:nvPr>
        </p:nvSpPr>
        <p:spPr>
          <a:xfrm>
            <a:off x="2620653" y="5391981"/>
            <a:ext cx="2286000" cy="1199712"/>
          </a:xfrm>
        </p:spPr>
        <p:txBody>
          <a:bodyPr anchor="ctr">
            <a:normAutofit/>
          </a:bodyPr>
          <a:lstStyle>
            <a:lvl1pPr marL="0" indent="0" algn="ctr">
              <a:buNone/>
              <a:defRPr sz="1400" baseline="0">
                <a:solidFill>
                  <a:srgbClr val="727272"/>
                </a:solidFill>
                <a:latin typeface="Segoe UI Light" panose="020B0502040204020203" pitchFamily="34" charset="0"/>
                <a:cs typeface="Segoe UI Light" panose="020B0502040204020203" pitchFamily="34" charset="0"/>
              </a:defRPr>
            </a:lvl1pPr>
          </a:lstStyle>
          <a:p>
            <a:r>
              <a:rPr lang="en-US" dirty="0">
                <a:latin typeface="Segoe UI Light" panose="020B0502040204020203" pitchFamily="34" charset="0"/>
                <a:cs typeface="Segoe UI Light" panose="020B0502040204020203" pitchFamily="34" charset="0"/>
              </a:rPr>
              <a:t>Click to add image</a:t>
            </a:r>
            <a:endParaRPr lang="en-US" dirty="0"/>
          </a:p>
        </p:txBody>
      </p:sp>
      <p:sp>
        <p:nvSpPr>
          <p:cNvPr id="156" name="Picture Placeholder 3"/>
          <p:cNvSpPr>
            <a:spLocks noGrp="1"/>
          </p:cNvSpPr>
          <p:nvPr>
            <p:ph type="pic" sz="quarter" idx="57" hasCustomPrompt="1"/>
          </p:nvPr>
        </p:nvSpPr>
        <p:spPr>
          <a:xfrm>
            <a:off x="4969837" y="5391981"/>
            <a:ext cx="2286000" cy="1199712"/>
          </a:xfrm>
        </p:spPr>
        <p:txBody>
          <a:bodyPr anchor="ctr">
            <a:normAutofit/>
          </a:bodyPr>
          <a:lstStyle>
            <a:lvl1pPr marL="0" indent="0" algn="ctr">
              <a:buNone/>
              <a:defRPr sz="1400" baseline="0">
                <a:solidFill>
                  <a:srgbClr val="727272"/>
                </a:solidFill>
                <a:latin typeface="Segoe UI Light" panose="020B0502040204020203" pitchFamily="34" charset="0"/>
                <a:cs typeface="Segoe UI Light" panose="020B0502040204020203" pitchFamily="34" charset="0"/>
              </a:defRPr>
            </a:lvl1pPr>
          </a:lstStyle>
          <a:p>
            <a:r>
              <a:rPr lang="en-US" dirty="0">
                <a:latin typeface="Segoe UI Light" panose="020B0502040204020203" pitchFamily="34" charset="0"/>
                <a:cs typeface="Segoe UI Light" panose="020B0502040204020203" pitchFamily="34" charset="0"/>
              </a:rPr>
              <a:t>Click to add image</a:t>
            </a:r>
            <a:endParaRPr lang="en-US" dirty="0"/>
          </a:p>
        </p:txBody>
      </p:sp>
      <p:sp>
        <p:nvSpPr>
          <p:cNvPr id="157" name="Picture Placeholder 3"/>
          <p:cNvSpPr>
            <a:spLocks noGrp="1"/>
          </p:cNvSpPr>
          <p:nvPr>
            <p:ph type="pic" sz="quarter" idx="58" hasCustomPrompt="1"/>
          </p:nvPr>
        </p:nvSpPr>
        <p:spPr>
          <a:xfrm>
            <a:off x="7301798" y="5391981"/>
            <a:ext cx="2286000" cy="1199712"/>
          </a:xfrm>
        </p:spPr>
        <p:txBody>
          <a:bodyPr anchor="ctr">
            <a:normAutofit/>
          </a:bodyPr>
          <a:lstStyle>
            <a:lvl1pPr marL="0" indent="0" algn="ctr">
              <a:buNone/>
              <a:defRPr sz="1400" baseline="0">
                <a:solidFill>
                  <a:srgbClr val="727272"/>
                </a:solidFill>
                <a:latin typeface="Segoe UI Light" panose="020B0502040204020203" pitchFamily="34" charset="0"/>
                <a:cs typeface="Segoe UI Light" panose="020B0502040204020203" pitchFamily="34" charset="0"/>
              </a:defRPr>
            </a:lvl1pPr>
          </a:lstStyle>
          <a:p>
            <a:r>
              <a:rPr lang="en-US" dirty="0">
                <a:latin typeface="Segoe UI Light" panose="020B0502040204020203" pitchFamily="34" charset="0"/>
                <a:cs typeface="Segoe UI Light" panose="020B0502040204020203" pitchFamily="34" charset="0"/>
              </a:rPr>
              <a:t>Click to add image</a:t>
            </a:r>
            <a:endParaRPr lang="en-US" dirty="0"/>
          </a:p>
        </p:txBody>
      </p:sp>
      <p:sp>
        <p:nvSpPr>
          <p:cNvPr id="158" name="Picture Placeholder 3"/>
          <p:cNvSpPr>
            <a:spLocks noGrp="1"/>
          </p:cNvSpPr>
          <p:nvPr>
            <p:ph type="pic" sz="quarter" idx="59" hasCustomPrompt="1"/>
          </p:nvPr>
        </p:nvSpPr>
        <p:spPr>
          <a:xfrm>
            <a:off x="9650715" y="5400342"/>
            <a:ext cx="2286000" cy="1199712"/>
          </a:xfrm>
        </p:spPr>
        <p:txBody>
          <a:bodyPr anchor="ctr">
            <a:normAutofit/>
          </a:bodyPr>
          <a:lstStyle>
            <a:lvl1pPr marL="0" indent="0" algn="ctr">
              <a:buNone/>
              <a:defRPr sz="1400" baseline="0">
                <a:solidFill>
                  <a:srgbClr val="727272"/>
                </a:solidFill>
                <a:latin typeface="Segoe UI Light" panose="020B0502040204020203" pitchFamily="34" charset="0"/>
                <a:cs typeface="Segoe UI Light" panose="020B0502040204020203" pitchFamily="34" charset="0"/>
              </a:defRPr>
            </a:lvl1pPr>
          </a:lstStyle>
          <a:p>
            <a:r>
              <a:rPr lang="en-US" dirty="0">
                <a:latin typeface="Segoe UI Light" panose="020B0502040204020203" pitchFamily="34" charset="0"/>
                <a:cs typeface="Segoe UI Light" panose="020B0502040204020203" pitchFamily="34" charset="0"/>
              </a:rPr>
              <a:t>Click to add image</a:t>
            </a:r>
            <a:endParaRPr lang="en-US" dirty="0"/>
          </a:p>
        </p:txBody>
      </p:sp>
    </p:spTree>
    <p:extLst>
      <p:ext uri="{BB962C8B-B14F-4D97-AF65-F5344CB8AC3E}">
        <p14:creationId xmlns:p14="http://schemas.microsoft.com/office/powerpoint/2010/main" val="1436204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9_Blank">
    <p:spTree>
      <p:nvGrpSpPr>
        <p:cNvPr id="1" name=""/>
        <p:cNvGrpSpPr/>
        <p:nvPr/>
      </p:nvGrpSpPr>
      <p:grpSpPr>
        <a:xfrm>
          <a:off x="0" y="0"/>
          <a:ext cx="0" cy="0"/>
          <a:chOff x="0" y="0"/>
          <a:chExt cx="0" cy="0"/>
        </a:xfrm>
      </p:grpSpPr>
      <p:sp>
        <p:nvSpPr>
          <p:cNvPr id="29" name="Rectangle 28">
            <a:hlinkClick r:id="" action="ppaction://noaction"/>
            <a:extLst>
              <a:ext uri="{FF2B5EF4-FFF2-40B4-BE49-F238E27FC236}">
                <a16:creationId xmlns:a16="http://schemas.microsoft.com/office/drawing/2014/main" id="{84713073-D942-4712-90C7-BB7B491C41F7}"/>
              </a:ext>
            </a:extLst>
          </p:cNvPr>
          <p:cNvSpPr/>
          <p:nvPr userDrawn="1"/>
        </p:nvSpPr>
        <p:spPr bwMode="auto">
          <a:xfrm>
            <a:off x="3235884" y="1310801"/>
            <a:ext cx="2788920" cy="521208"/>
          </a:xfrm>
          <a:prstGeom prst="rect">
            <a:avLst/>
          </a:prstGeom>
          <a:solidFill>
            <a:srgbClr val="D83B0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632932"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68" name="Text Placeholder 3">
            <a:extLst>
              <a:ext uri="{FF2B5EF4-FFF2-40B4-BE49-F238E27FC236}">
                <a16:creationId xmlns:a16="http://schemas.microsoft.com/office/drawing/2014/main" id="{23CA0161-AFF0-421C-A354-1CB6E6CC855A}"/>
              </a:ext>
            </a:extLst>
          </p:cNvPr>
          <p:cNvSpPr>
            <a:spLocks noGrp="1"/>
          </p:cNvSpPr>
          <p:nvPr>
            <p:ph type="body" sz="quarter" idx="26" hasCustomPrompt="1"/>
          </p:nvPr>
        </p:nvSpPr>
        <p:spPr>
          <a:xfrm>
            <a:off x="3243559" y="1313199"/>
            <a:ext cx="2781246" cy="537450"/>
          </a:xfrm>
          <a:noFill/>
        </p:spPr>
        <p:txBody>
          <a:bodyPr anchor="ctr">
            <a:normAutofit/>
          </a:bodyPr>
          <a:lstStyle>
            <a:lvl1pPr marL="0" indent="0" algn="ctr">
              <a:buNone/>
              <a:defRPr sz="1600" baseline="0">
                <a:solidFill>
                  <a:schemeClr val="bg1"/>
                </a:solidFill>
                <a:latin typeface="Segoe UI" panose="020B0502040204020203" pitchFamily="34" charset="0"/>
                <a:cs typeface="Segoe UI" panose="020B0502040204020203" pitchFamily="34" charset="0"/>
              </a:defRPr>
            </a:lvl1pPr>
          </a:lstStyle>
          <a:p>
            <a:pPr lvl="0"/>
            <a:r>
              <a:rPr lang="en-US" dirty="0"/>
              <a:t>Click to add Priority</a:t>
            </a:r>
            <a:br>
              <a:rPr lang="en-US" dirty="0"/>
            </a:br>
            <a:r>
              <a:rPr lang="en-US" dirty="0"/>
              <a:t>Ex: Compete to Win</a:t>
            </a:r>
          </a:p>
        </p:txBody>
      </p:sp>
      <p:sp>
        <p:nvSpPr>
          <p:cNvPr id="11" name="Rectangle 10"/>
          <p:cNvSpPr/>
          <p:nvPr userDrawn="1"/>
        </p:nvSpPr>
        <p:spPr>
          <a:xfrm>
            <a:off x="1" y="6787768"/>
            <a:ext cx="12191999" cy="91648"/>
          </a:xfrm>
          <a:prstGeom prst="rect">
            <a:avLst/>
          </a:prstGeom>
          <a:solidFill>
            <a:srgbClr val="727272"/>
          </a:solidFill>
          <a:ln>
            <a:solidFill>
              <a:srgbClr val="7272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1D3F8020-9D24-44A8-98A4-BB37490F41BA}"/>
              </a:ext>
            </a:extLst>
          </p:cNvPr>
          <p:cNvSpPr/>
          <p:nvPr userDrawn="1"/>
        </p:nvSpPr>
        <p:spPr>
          <a:xfrm>
            <a:off x="0" y="6787768"/>
            <a:ext cx="12191999" cy="91648"/>
          </a:xfrm>
          <a:prstGeom prst="rect">
            <a:avLst/>
          </a:prstGeom>
          <a:solidFill>
            <a:srgbClr val="D83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5" name="Rectangle 34">
            <a:extLst>
              <a:ext uri="{FF2B5EF4-FFF2-40B4-BE49-F238E27FC236}">
                <a16:creationId xmlns:a16="http://schemas.microsoft.com/office/drawing/2014/main" id="{86379D6D-F330-45C3-959C-90529AA8EDF1}"/>
              </a:ext>
            </a:extLst>
          </p:cNvPr>
          <p:cNvSpPr/>
          <p:nvPr userDrawn="1"/>
        </p:nvSpPr>
        <p:spPr bwMode="auto">
          <a:xfrm>
            <a:off x="1632454" y="4944723"/>
            <a:ext cx="336849" cy="123966"/>
          </a:xfrm>
          <a:prstGeom prst="rect">
            <a:avLst/>
          </a:prstGeom>
          <a:solidFill>
            <a:schemeClr val="bg1"/>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Rectangle 1"/>
          <p:cNvSpPr/>
          <p:nvPr userDrawn="1"/>
        </p:nvSpPr>
        <p:spPr>
          <a:xfrm>
            <a:off x="400818" y="1869279"/>
            <a:ext cx="2788920"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p:cNvSpPr/>
          <p:nvPr userDrawn="1"/>
        </p:nvSpPr>
        <p:spPr>
          <a:xfrm>
            <a:off x="3235884" y="1869279"/>
            <a:ext cx="2788920"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p:cNvSpPr/>
          <p:nvPr userDrawn="1"/>
        </p:nvSpPr>
        <p:spPr>
          <a:xfrm>
            <a:off x="6086639" y="1878786"/>
            <a:ext cx="2788920"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p:cNvSpPr/>
          <p:nvPr userDrawn="1"/>
        </p:nvSpPr>
        <p:spPr>
          <a:xfrm>
            <a:off x="8937787" y="1869279"/>
            <a:ext cx="2788920"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hlinkClick r:id="" action="ppaction://noaction"/>
            <a:extLst>
              <a:ext uri="{FF2B5EF4-FFF2-40B4-BE49-F238E27FC236}">
                <a16:creationId xmlns:a16="http://schemas.microsoft.com/office/drawing/2014/main" id="{84713073-D942-4712-90C7-BB7B491C41F7}"/>
              </a:ext>
            </a:extLst>
          </p:cNvPr>
          <p:cNvSpPr/>
          <p:nvPr userDrawn="1"/>
        </p:nvSpPr>
        <p:spPr bwMode="auto">
          <a:xfrm>
            <a:off x="392580" y="1311171"/>
            <a:ext cx="2788920" cy="521208"/>
          </a:xfrm>
          <a:prstGeom prst="rect">
            <a:avLst/>
          </a:prstGeom>
          <a:solidFill>
            <a:srgbClr val="D83B0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632932"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30" name="Rectangle 29">
            <a:hlinkClick r:id="" action="ppaction://noaction"/>
            <a:extLst>
              <a:ext uri="{FF2B5EF4-FFF2-40B4-BE49-F238E27FC236}">
                <a16:creationId xmlns:a16="http://schemas.microsoft.com/office/drawing/2014/main" id="{84713073-D942-4712-90C7-BB7B491C41F7}"/>
              </a:ext>
            </a:extLst>
          </p:cNvPr>
          <p:cNvSpPr/>
          <p:nvPr userDrawn="1"/>
        </p:nvSpPr>
        <p:spPr bwMode="auto">
          <a:xfrm>
            <a:off x="6087426" y="1310801"/>
            <a:ext cx="2788920" cy="521208"/>
          </a:xfrm>
          <a:prstGeom prst="rect">
            <a:avLst/>
          </a:prstGeom>
          <a:solidFill>
            <a:srgbClr val="D83B0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632932"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36" name="Rectangle 35">
            <a:hlinkClick r:id="" action="ppaction://noaction"/>
            <a:extLst>
              <a:ext uri="{FF2B5EF4-FFF2-40B4-BE49-F238E27FC236}">
                <a16:creationId xmlns:a16="http://schemas.microsoft.com/office/drawing/2014/main" id="{84713073-D942-4712-90C7-BB7B491C41F7}"/>
              </a:ext>
            </a:extLst>
          </p:cNvPr>
          <p:cNvSpPr/>
          <p:nvPr userDrawn="1"/>
        </p:nvSpPr>
        <p:spPr bwMode="auto">
          <a:xfrm>
            <a:off x="8954880" y="1310851"/>
            <a:ext cx="2788920" cy="521208"/>
          </a:xfrm>
          <a:prstGeom prst="rect">
            <a:avLst/>
          </a:prstGeom>
          <a:solidFill>
            <a:srgbClr val="D83B0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632932"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16" name="Text Placeholder 3">
            <a:extLst>
              <a:ext uri="{FF2B5EF4-FFF2-40B4-BE49-F238E27FC236}">
                <a16:creationId xmlns:a16="http://schemas.microsoft.com/office/drawing/2014/main" id="{23CA0161-AFF0-421C-A354-1CB6E6CC855A}"/>
              </a:ext>
            </a:extLst>
          </p:cNvPr>
          <p:cNvSpPr>
            <a:spLocks noGrp="1"/>
          </p:cNvSpPr>
          <p:nvPr userDrawn="1">
            <p:ph type="body" sz="quarter" idx="17" hasCustomPrompt="1"/>
          </p:nvPr>
        </p:nvSpPr>
        <p:spPr>
          <a:xfrm>
            <a:off x="400818" y="1881582"/>
            <a:ext cx="2773231" cy="2273697"/>
          </a:xfrm>
        </p:spPr>
        <p:txBody>
          <a:bodyPr>
            <a:normAutofit/>
          </a:bodyPr>
          <a:lstStyle>
            <a:lvl1pPr>
              <a:defRPr sz="1200">
                <a:solidFill>
                  <a:srgbClr val="727272"/>
                </a:solidFill>
                <a:latin typeface="Segoe UI" panose="020B0502040204020203" pitchFamily="34" charset="0"/>
                <a:cs typeface="Segoe UI" panose="020B0502040204020203" pitchFamily="34" charset="0"/>
              </a:defRPr>
            </a:lvl1pPr>
          </a:lstStyle>
          <a:p>
            <a:pPr lvl="0"/>
            <a:r>
              <a:rPr lang="en-US" dirty="0">
                <a:latin typeface="Segoe UI" panose="020B0502040204020203" pitchFamily="34" charset="0"/>
                <a:cs typeface="Segoe UI" panose="020B0502040204020203" pitchFamily="34" charset="0"/>
              </a:rPr>
              <a:t>Click to add details</a:t>
            </a:r>
            <a:endParaRPr lang="en-US" dirty="0"/>
          </a:p>
        </p:txBody>
      </p:sp>
      <p:sp>
        <p:nvSpPr>
          <p:cNvPr id="53" name="Rectangle 52"/>
          <p:cNvSpPr/>
          <p:nvPr userDrawn="1"/>
        </p:nvSpPr>
        <p:spPr>
          <a:xfrm>
            <a:off x="400818" y="4225131"/>
            <a:ext cx="2788920"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53"/>
          <p:cNvSpPr/>
          <p:nvPr userDrawn="1"/>
        </p:nvSpPr>
        <p:spPr>
          <a:xfrm>
            <a:off x="3252360" y="4225131"/>
            <a:ext cx="2788920"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p:cNvSpPr/>
          <p:nvPr userDrawn="1"/>
        </p:nvSpPr>
        <p:spPr>
          <a:xfrm>
            <a:off x="6086639" y="4218162"/>
            <a:ext cx="2788920"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p:cNvSpPr/>
          <p:nvPr userDrawn="1"/>
        </p:nvSpPr>
        <p:spPr>
          <a:xfrm>
            <a:off x="8937787" y="4208655"/>
            <a:ext cx="2788920"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Text Placeholder 3">
            <a:extLst>
              <a:ext uri="{FF2B5EF4-FFF2-40B4-BE49-F238E27FC236}">
                <a16:creationId xmlns:a16="http://schemas.microsoft.com/office/drawing/2014/main" id="{23CA0161-AFF0-421C-A354-1CB6E6CC855A}"/>
              </a:ext>
            </a:extLst>
          </p:cNvPr>
          <p:cNvSpPr>
            <a:spLocks noGrp="1"/>
          </p:cNvSpPr>
          <p:nvPr>
            <p:ph type="body" sz="quarter" idx="18" hasCustomPrompt="1"/>
          </p:nvPr>
        </p:nvSpPr>
        <p:spPr>
          <a:xfrm>
            <a:off x="3243728" y="1881582"/>
            <a:ext cx="2773231" cy="2273697"/>
          </a:xfrm>
        </p:spPr>
        <p:txBody>
          <a:bodyPr>
            <a:normAutofit/>
          </a:bodyPr>
          <a:lstStyle>
            <a:lvl1pPr>
              <a:defRPr sz="1200">
                <a:solidFill>
                  <a:srgbClr val="727272"/>
                </a:solidFill>
                <a:latin typeface="Segoe UI" panose="020B0502040204020203" pitchFamily="34" charset="0"/>
                <a:cs typeface="Segoe UI" panose="020B0502040204020203" pitchFamily="34" charset="0"/>
              </a:defRPr>
            </a:lvl1pPr>
          </a:lstStyle>
          <a:p>
            <a:pPr lvl="0"/>
            <a:r>
              <a:rPr lang="en-US" dirty="0">
                <a:latin typeface="Segoe UI" panose="020B0502040204020203" pitchFamily="34" charset="0"/>
                <a:cs typeface="Segoe UI" panose="020B0502040204020203" pitchFamily="34" charset="0"/>
              </a:rPr>
              <a:t>Click to add details</a:t>
            </a:r>
            <a:endParaRPr lang="en-US" dirty="0"/>
          </a:p>
        </p:txBody>
      </p:sp>
      <p:sp>
        <p:nvSpPr>
          <p:cNvPr id="59" name="Text Placeholder 3">
            <a:extLst>
              <a:ext uri="{FF2B5EF4-FFF2-40B4-BE49-F238E27FC236}">
                <a16:creationId xmlns:a16="http://schemas.microsoft.com/office/drawing/2014/main" id="{23CA0161-AFF0-421C-A354-1CB6E6CC855A}"/>
              </a:ext>
            </a:extLst>
          </p:cNvPr>
          <p:cNvSpPr>
            <a:spLocks noGrp="1"/>
          </p:cNvSpPr>
          <p:nvPr>
            <p:ph type="body" sz="quarter" idx="19" hasCustomPrompt="1"/>
          </p:nvPr>
        </p:nvSpPr>
        <p:spPr>
          <a:xfrm>
            <a:off x="6102328" y="1877147"/>
            <a:ext cx="2773231" cy="2273697"/>
          </a:xfrm>
        </p:spPr>
        <p:txBody>
          <a:bodyPr>
            <a:normAutofit/>
          </a:bodyPr>
          <a:lstStyle>
            <a:lvl1pPr>
              <a:defRPr sz="1200">
                <a:solidFill>
                  <a:srgbClr val="727272"/>
                </a:solidFill>
                <a:latin typeface="Segoe UI" panose="020B0502040204020203" pitchFamily="34" charset="0"/>
                <a:cs typeface="Segoe UI" panose="020B0502040204020203" pitchFamily="34" charset="0"/>
              </a:defRPr>
            </a:lvl1pPr>
          </a:lstStyle>
          <a:p>
            <a:pPr lvl="0"/>
            <a:r>
              <a:rPr lang="en-US" dirty="0">
                <a:latin typeface="Segoe UI" panose="020B0502040204020203" pitchFamily="34" charset="0"/>
                <a:cs typeface="Segoe UI" panose="020B0502040204020203" pitchFamily="34" charset="0"/>
              </a:rPr>
              <a:t>Click to add details</a:t>
            </a:r>
            <a:endParaRPr lang="en-US" dirty="0"/>
          </a:p>
        </p:txBody>
      </p:sp>
      <p:sp>
        <p:nvSpPr>
          <p:cNvPr id="60" name="Text Placeholder 3">
            <a:extLst>
              <a:ext uri="{FF2B5EF4-FFF2-40B4-BE49-F238E27FC236}">
                <a16:creationId xmlns:a16="http://schemas.microsoft.com/office/drawing/2014/main" id="{23CA0161-AFF0-421C-A354-1CB6E6CC855A}"/>
              </a:ext>
            </a:extLst>
          </p:cNvPr>
          <p:cNvSpPr>
            <a:spLocks noGrp="1"/>
          </p:cNvSpPr>
          <p:nvPr>
            <p:ph type="body" sz="quarter" idx="20" hasCustomPrompt="1"/>
          </p:nvPr>
        </p:nvSpPr>
        <p:spPr>
          <a:xfrm>
            <a:off x="8953476" y="1875430"/>
            <a:ext cx="2773231" cy="2273697"/>
          </a:xfrm>
        </p:spPr>
        <p:txBody>
          <a:bodyPr>
            <a:normAutofit/>
          </a:bodyPr>
          <a:lstStyle>
            <a:lvl1pPr>
              <a:defRPr sz="1200">
                <a:solidFill>
                  <a:srgbClr val="727272"/>
                </a:solidFill>
                <a:latin typeface="Segoe UI" panose="020B0502040204020203" pitchFamily="34" charset="0"/>
                <a:cs typeface="Segoe UI" panose="020B0502040204020203" pitchFamily="34" charset="0"/>
              </a:defRPr>
            </a:lvl1pPr>
          </a:lstStyle>
          <a:p>
            <a:pPr lvl="0"/>
            <a:r>
              <a:rPr lang="en-US" dirty="0">
                <a:latin typeface="Segoe UI" panose="020B0502040204020203" pitchFamily="34" charset="0"/>
                <a:cs typeface="Segoe UI" panose="020B0502040204020203" pitchFamily="34" charset="0"/>
              </a:rPr>
              <a:t>Click to add details</a:t>
            </a:r>
            <a:endParaRPr lang="en-US" dirty="0"/>
          </a:p>
        </p:txBody>
      </p:sp>
      <p:sp>
        <p:nvSpPr>
          <p:cNvPr id="61" name="Rectangle 60"/>
          <p:cNvSpPr/>
          <p:nvPr userDrawn="1"/>
        </p:nvSpPr>
        <p:spPr>
          <a:xfrm>
            <a:off x="3245526" y="4227715"/>
            <a:ext cx="2788920"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Text Placeholder 3">
            <a:extLst>
              <a:ext uri="{FF2B5EF4-FFF2-40B4-BE49-F238E27FC236}">
                <a16:creationId xmlns:a16="http://schemas.microsoft.com/office/drawing/2014/main" id="{23CA0161-AFF0-421C-A354-1CB6E6CC855A}"/>
              </a:ext>
            </a:extLst>
          </p:cNvPr>
          <p:cNvSpPr>
            <a:spLocks noGrp="1"/>
          </p:cNvSpPr>
          <p:nvPr>
            <p:ph type="body" sz="quarter" idx="25" hasCustomPrompt="1"/>
          </p:nvPr>
        </p:nvSpPr>
        <p:spPr>
          <a:xfrm>
            <a:off x="384343" y="1307233"/>
            <a:ext cx="2797157" cy="537450"/>
          </a:xfrm>
        </p:spPr>
        <p:txBody>
          <a:bodyPr anchor="ctr">
            <a:normAutofit/>
          </a:bodyPr>
          <a:lstStyle>
            <a:lvl1pPr marL="0" indent="0" algn="ctr">
              <a:buNone/>
              <a:defRPr sz="1600" baseline="0">
                <a:solidFill>
                  <a:schemeClr val="bg1"/>
                </a:solidFill>
                <a:latin typeface="Segoe UI" panose="020B0502040204020203" pitchFamily="34" charset="0"/>
                <a:cs typeface="Segoe UI" panose="020B0502040204020203" pitchFamily="34" charset="0"/>
              </a:defRPr>
            </a:lvl1pPr>
          </a:lstStyle>
          <a:p>
            <a:pPr lvl="0"/>
            <a:r>
              <a:rPr lang="en-US" dirty="0"/>
              <a:t>Click to add Priority</a:t>
            </a:r>
            <a:br>
              <a:rPr lang="en-US" dirty="0"/>
            </a:br>
            <a:r>
              <a:rPr lang="en-US" dirty="0"/>
              <a:t>Ex: Build Assortment</a:t>
            </a:r>
          </a:p>
        </p:txBody>
      </p:sp>
      <p:sp>
        <p:nvSpPr>
          <p:cNvPr id="70" name="Text Placeholder 3">
            <a:extLst>
              <a:ext uri="{FF2B5EF4-FFF2-40B4-BE49-F238E27FC236}">
                <a16:creationId xmlns:a16="http://schemas.microsoft.com/office/drawing/2014/main" id="{23CA0161-AFF0-421C-A354-1CB6E6CC855A}"/>
              </a:ext>
            </a:extLst>
          </p:cNvPr>
          <p:cNvSpPr>
            <a:spLocks noGrp="1"/>
          </p:cNvSpPr>
          <p:nvPr>
            <p:ph type="body" sz="quarter" idx="27" hasCustomPrompt="1"/>
          </p:nvPr>
        </p:nvSpPr>
        <p:spPr>
          <a:xfrm>
            <a:off x="6102552" y="1313199"/>
            <a:ext cx="2781246" cy="537450"/>
          </a:xfrm>
        </p:spPr>
        <p:txBody>
          <a:bodyPr anchor="ctr">
            <a:normAutofit/>
          </a:bodyPr>
          <a:lstStyle>
            <a:lvl1pPr marL="0" indent="0" algn="ctr">
              <a:buNone/>
              <a:defRPr sz="1600" baseline="0">
                <a:solidFill>
                  <a:schemeClr val="bg1"/>
                </a:solidFill>
                <a:latin typeface="Segoe UI" panose="020B0502040204020203" pitchFamily="34" charset="0"/>
                <a:cs typeface="Segoe UI" panose="020B0502040204020203" pitchFamily="34" charset="0"/>
              </a:defRPr>
            </a:lvl1pPr>
          </a:lstStyle>
          <a:p>
            <a:pPr lvl="0"/>
            <a:r>
              <a:rPr lang="en-US" dirty="0"/>
              <a:t>Click to add Priority</a:t>
            </a:r>
          </a:p>
        </p:txBody>
      </p:sp>
      <p:sp>
        <p:nvSpPr>
          <p:cNvPr id="72" name="Text Placeholder 3">
            <a:extLst>
              <a:ext uri="{FF2B5EF4-FFF2-40B4-BE49-F238E27FC236}">
                <a16:creationId xmlns:a16="http://schemas.microsoft.com/office/drawing/2014/main" id="{23CA0161-AFF0-421C-A354-1CB6E6CC855A}"/>
              </a:ext>
            </a:extLst>
          </p:cNvPr>
          <p:cNvSpPr>
            <a:spLocks noGrp="1"/>
          </p:cNvSpPr>
          <p:nvPr>
            <p:ph type="body" sz="quarter" idx="28" hasCustomPrompt="1"/>
          </p:nvPr>
        </p:nvSpPr>
        <p:spPr>
          <a:xfrm>
            <a:off x="8953699" y="1302540"/>
            <a:ext cx="2781246" cy="537450"/>
          </a:xfrm>
        </p:spPr>
        <p:txBody>
          <a:bodyPr anchor="ctr">
            <a:normAutofit/>
          </a:bodyPr>
          <a:lstStyle>
            <a:lvl1pPr marL="0" indent="0" algn="ctr">
              <a:buNone/>
              <a:defRPr sz="1600" baseline="0">
                <a:solidFill>
                  <a:schemeClr val="bg1"/>
                </a:solidFill>
                <a:latin typeface="Segoe UI" panose="020B0502040204020203" pitchFamily="34" charset="0"/>
                <a:cs typeface="Segoe UI" panose="020B0502040204020203" pitchFamily="34" charset="0"/>
              </a:defRPr>
            </a:lvl1pPr>
          </a:lstStyle>
          <a:p>
            <a:pPr lvl="0"/>
            <a:r>
              <a:rPr lang="en-US" dirty="0"/>
              <a:t>Click to add Priority</a:t>
            </a:r>
          </a:p>
        </p:txBody>
      </p:sp>
      <p:sp>
        <p:nvSpPr>
          <p:cNvPr id="40" name="Picture Placeholder 2">
            <a:extLst>
              <a:ext uri="{FF2B5EF4-FFF2-40B4-BE49-F238E27FC236}">
                <a16:creationId xmlns:a16="http://schemas.microsoft.com/office/drawing/2014/main" id="{DB36624D-D3DA-464A-B6B4-96B7E1B924A1}"/>
              </a:ext>
            </a:extLst>
          </p:cNvPr>
          <p:cNvSpPr>
            <a:spLocks noGrp="1"/>
          </p:cNvSpPr>
          <p:nvPr>
            <p:ph type="pic" sz="quarter" idx="11" hasCustomPrompt="1"/>
          </p:nvPr>
        </p:nvSpPr>
        <p:spPr>
          <a:xfrm>
            <a:off x="400818" y="4225131"/>
            <a:ext cx="2773231" cy="2286000"/>
          </a:xfrm>
        </p:spPr>
        <p:txBody>
          <a:bodyPr anchor="ctr">
            <a:normAutofit/>
          </a:bodyPr>
          <a:lstStyle>
            <a:lvl1pPr marL="0" indent="0" algn="ctr">
              <a:buNone/>
              <a:defRPr sz="2000">
                <a:latin typeface="Segoe UI Light" panose="020B0502040204020203" pitchFamily="34" charset="0"/>
                <a:cs typeface="Segoe UI Light" panose="020B0502040204020203" pitchFamily="34" charset="0"/>
              </a:defRPr>
            </a:lvl1pPr>
          </a:lstStyle>
          <a:p>
            <a:r>
              <a:rPr lang="en-US" dirty="0"/>
              <a:t>Click to Insert Image</a:t>
            </a:r>
          </a:p>
        </p:txBody>
      </p:sp>
      <p:sp>
        <p:nvSpPr>
          <p:cNvPr id="42" name="Picture Placeholder 2">
            <a:extLst>
              <a:ext uri="{FF2B5EF4-FFF2-40B4-BE49-F238E27FC236}">
                <a16:creationId xmlns:a16="http://schemas.microsoft.com/office/drawing/2014/main" id="{DB36624D-D3DA-464A-B6B4-96B7E1B924A1}"/>
              </a:ext>
            </a:extLst>
          </p:cNvPr>
          <p:cNvSpPr>
            <a:spLocks noGrp="1"/>
          </p:cNvSpPr>
          <p:nvPr>
            <p:ph type="pic" sz="quarter" idx="29" hasCustomPrompt="1"/>
          </p:nvPr>
        </p:nvSpPr>
        <p:spPr>
          <a:xfrm>
            <a:off x="3233329" y="4225131"/>
            <a:ext cx="2773231" cy="2286000"/>
          </a:xfrm>
        </p:spPr>
        <p:txBody>
          <a:bodyPr anchor="ctr">
            <a:normAutofit/>
          </a:bodyPr>
          <a:lstStyle>
            <a:lvl1pPr marL="0" indent="0" algn="ctr">
              <a:buNone/>
              <a:defRPr sz="2000">
                <a:latin typeface="Segoe UI Light" panose="020B0502040204020203" pitchFamily="34" charset="0"/>
                <a:cs typeface="Segoe UI Light" panose="020B0502040204020203" pitchFamily="34" charset="0"/>
              </a:defRPr>
            </a:lvl1pPr>
          </a:lstStyle>
          <a:p>
            <a:r>
              <a:rPr lang="en-US" dirty="0"/>
              <a:t>Click to Insert Image</a:t>
            </a:r>
          </a:p>
        </p:txBody>
      </p:sp>
      <p:sp>
        <p:nvSpPr>
          <p:cNvPr id="43" name="Picture Placeholder 2">
            <a:extLst>
              <a:ext uri="{FF2B5EF4-FFF2-40B4-BE49-F238E27FC236}">
                <a16:creationId xmlns:a16="http://schemas.microsoft.com/office/drawing/2014/main" id="{DB36624D-D3DA-464A-B6B4-96B7E1B924A1}"/>
              </a:ext>
            </a:extLst>
          </p:cNvPr>
          <p:cNvSpPr>
            <a:spLocks noGrp="1"/>
          </p:cNvSpPr>
          <p:nvPr>
            <p:ph type="pic" sz="quarter" idx="30" hasCustomPrompt="1"/>
          </p:nvPr>
        </p:nvSpPr>
        <p:spPr>
          <a:xfrm>
            <a:off x="6102327" y="4216893"/>
            <a:ext cx="2773231" cy="2286000"/>
          </a:xfrm>
        </p:spPr>
        <p:txBody>
          <a:bodyPr anchor="ctr">
            <a:normAutofit/>
          </a:bodyPr>
          <a:lstStyle>
            <a:lvl1pPr marL="0" indent="0" algn="ctr">
              <a:buNone/>
              <a:defRPr sz="2000">
                <a:latin typeface="Segoe UI Light" panose="020B0502040204020203" pitchFamily="34" charset="0"/>
                <a:cs typeface="Segoe UI Light" panose="020B0502040204020203" pitchFamily="34" charset="0"/>
              </a:defRPr>
            </a:lvl1pPr>
          </a:lstStyle>
          <a:p>
            <a:r>
              <a:rPr lang="en-US" dirty="0"/>
              <a:t>Click to Insert Image</a:t>
            </a:r>
          </a:p>
        </p:txBody>
      </p:sp>
      <p:sp>
        <p:nvSpPr>
          <p:cNvPr id="45" name="Picture Placeholder 2">
            <a:extLst>
              <a:ext uri="{FF2B5EF4-FFF2-40B4-BE49-F238E27FC236}">
                <a16:creationId xmlns:a16="http://schemas.microsoft.com/office/drawing/2014/main" id="{DB36624D-D3DA-464A-B6B4-96B7E1B924A1}"/>
              </a:ext>
            </a:extLst>
          </p:cNvPr>
          <p:cNvSpPr>
            <a:spLocks noGrp="1"/>
          </p:cNvSpPr>
          <p:nvPr>
            <p:ph type="pic" sz="quarter" idx="31" hasCustomPrompt="1"/>
          </p:nvPr>
        </p:nvSpPr>
        <p:spPr>
          <a:xfrm>
            <a:off x="8953081" y="4211446"/>
            <a:ext cx="2773231" cy="2286000"/>
          </a:xfrm>
        </p:spPr>
        <p:txBody>
          <a:bodyPr anchor="ctr">
            <a:normAutofit/>
          </a:bodyPr>
          <a:lstStyle>
            <a:lvl1pPr marL="0" indent="0" algn="ctr">
              <a:buNone/>
              <a:defRPr sz="2000">
                <a:latin typeface="Segoe UI Light" panose="020B0502040204020203" pitchFamily="34" charset="0"/>
                <a:cs typeface="Segoe UI Light" panose="020B0502040204020203" pitchFamily="34" charset="0"/>
              </a:defRPr>
            </a:lvl1pPr>
          </a:lstStyle>
          <a:p>
            <a:r>
              <a:rPr lang="en-US" dirty="0"/>
              <a:t>Click to Insert Image</a:t>
            </a:r>
          </a:p>
        </p:txBody>
      </p:sp>
      <p:sp>
        <p:nvSpPr>
          <p:cNvPr id="39" name="Title 2">
            <a:extLst>
              <a:ext uri="{FF2B5EF4-FFF2-40B4-BE49-F238E27FC236}">
                <a16:creationId xmlns:a16="http://schemas.microsoft.com/office/drawing/2014/main" id="{F4FF124E-DA40-4BA5-8DDD-6521AB6AFE1A}"/>
              </a:ext>
            </a:extLst>
          </p:cNvPr>
          <p:cNvSpPr txBox="1">
            <a:spLocks/>
          </p:cNvSpPr>
          <p:nvPr userDrawn="1"/>
        </p:nvSpPr>
        <p:spPr>
          <a:xfrm>
            <a:off x="263436" y="293359"/>
            <a:ext cx="1985494" cy="631613"/>
          </a:xfrm>
          <a:prstGeom prst="rect">
            <a:avLst/>
          </a:prstGeom>
        </p:spPr>
        <p:txBody>
          <a:bodyPr vert="horz" lIns="91440" tIns="45720" rIns="91440" bIns="45720" rtlCol="0" anchor="ctr">
            <a:noAutofit/>
          </a:bodyPr>
          <a:lstStyle>
            <a:lvl1pPr algn="l" defTabSz="914225" rtl="0" eaLnBrk="1" latinLnBrk="0" hangingPunct="1">
              <a:lnSpc>
                <a:spcPct val="90000"/>
              </a:lnSpc>
              <a:spcBef>
                <a:spcPct val="0"/>
              </a:spcBef>
              <a:buNone/>
              <a:defRPr sz="3600" b="0" kern="1200">
                <a:solidFill>
                  <a:srgbClr val="EB3C00"/>
                </a:solidFill>
                <a:latin typeface="Segoe UI Light" panose="020B0502040204020203" pitchFamily="34" charset="0"/>
                <a:ea typeface="+mj-ea"/>
                <a:cs typeface="Segoe UI Light" panose="020B0502040204020203" pitchFamily="34" charset="0"/>
              </a:defRPr>
            </a:lvl1pPr>
          </a:lstStyle>
          <a:p>
            <a:pPr marL="0" marR="0" lvl="0" indent="0" algn="l" defTabSz="914225"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D83B01"/>
                </a:solidFill>
                <a:effectLst/>
                <a:uLnTx/>
                <a:uFillTx/>
                <a:latin typeface="Segoe UI Light" panose="020B0502040204020203" pitchFamily="34" charset="0"/>
                <a:ea typeface="+mj-ea"/>
                <a:cs typeface="Segoe UI Light" panose="020B0502040204020203" pitchFamily="34" charset="0"/>
              </a:rPr>
              <a:t>Office</a:t>
            </a:r>
          </a:p>
        </p:txBody>
      </p:sp>
      <p:sp>
        <p:nvSpPr>
          <p:cNvPr id="48" name="Title 2">
            <a:extLst>
              <a:ext uri="{FF2B5EF4-FFF2-40B4-BE49-F238E27FC236}">
                <a16:creationId xmlns:a16="http://schemas.microsoft.com/office/drawing/2014/main" id="{F4FF124E-DA40-4BA5-8DDD-6521AB6AFE1A}"/>
              </a:ext>
            </a:extLst>
          </p:cNvPr>
          <p:cNvSpPr txBox="1">
            <a:spLocks/>
          </p:cNvSpPr>
          <p:nvPr userDrawn="1"/>
        </p:nvSpPr>
        <p:spPr>
          <a:xfrm>
            <a:off x="1553313" y="293359"/>
            <a:ext cx="9494870" cy="631613"/>
          </a:xfrm>
          <a:prstGeom prst="rect">
            <a:avLst/>
          </a:prstGeom>
        </p:spPr>
        <p:txBody>
          <a:bodyPr vert="horz" lIns="91440" tIns="45720" rIns="91440" bIns="45720" rtlCol="0" anchor="ctr">
            <a:normAutofit/>
          </a:bodyPr>
          <a:lstStyle>
            <a:lvl1pPr algn="l" defTabSz="914225" rtl="0" eaLnBrk="1" latinLnBrk="0" hangingPunct="1">
              <a:lnSpc>
                <a:spcPct val="90000"/>
              </a:lnSpc>
              <a:spcBef>
                <a:spcPct val="0"/>
              </a:spcBef>
              <a:buNone/>
              <a:defRPr sz="3600" b="0" kern="1200">
                <a:solidFill>
                  <a:srgbClr val="EB3C00"/>
                </a:solidFill>
                <a:latin typeface="Segoe UI Light" panose="020B0502040204020203" pitchFamily="34" charset="0"/>
                <a:ea typeface="+mj-ea"/>
                <a:cs typeface="Segoe UI Light" panose="020B0502040204020203" pitchFamily="34" charset="0"/>
              </a:defRPr>
            </a:lvl1pPr>
          </a:lstStyle>
          <a:p>
            <a:pPr marL="0" marR="0" lvl="0" indent="0" algn="l" defTabSz="914225"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505050"/>
                </a:solidFill>
                <a:effectLst/>
                <a:uLnTx/>
                <a:uFillTx/>
                <a:latin typeface="Segoe UI Light" panose="020B0502040204020203" pitchFamily="34" charset="0"/>
                <a:ea typeface="+mj-ea"/>
                <a:cs typeface="Segoe UI Light" panose="020B0502040204020203" pitchFamily="34" charset="0"/>
              </a:rPr>
              <a:t>SMM Priorities </a:t>
            </a:r>
          </a:p>
        </p:txBody>
      </p:sp>
      <p:sp>
        <p:nvSpPr>
          <p:cNvPr id="49" name="Title 2">
            <a:extLst>
              <a:ext uri="{FF2B5EF4-FFF2-40B4-BE49-F238E27FC236}">
                <a16:creationId xmlns:a16="http://schemas.microsoft.com/office/drawing/2014/main" id="{F4FF124E-DA40-4BA5-8DDD-6521AB6AFE1A}"/>
              </a:ext>
            </a:extLst>
          </p:cNvPr>
          <p:cNvSpPr txBox="1">
            <a:spLocks/>
          </p:cNvSpPr>
          <p:nvPr userDrawn="1"/>
        </p:nvSpPr>
        <p:spPr>
          <a:xfrm>
            <a:off x="288149" y="804729"/>
            <a:ext cx="10145249" cy="380732"/>
          </a:xfrm>
          <a:prstGeom prst="rect">
            <a:avLst/>
          </a:prstGeom>
        </p:spPr>
        <p:txBody>
          <a:bodyPr vert="horz" lIns="91440" tIns="45720" rIns="91440" bIns="45720" rtlCol="0" anchor="ctr">
            <a:normAutofit/>
          </a:bodyPr>
          <a:lstStyle>
            <a:lvl1pPr algn="l" defTabSz="914225" rtl="0" eaLnBrk="1" latinLnBrk="0" hangingPunct="1">
              <a:lnSpc>
                <a:spcPct val="90000"/>
              </a:lnSpc>
              <a:spcBef>
                <a:spcPct val="0"/>
              </a:spcBef>
              <a:buNone/>
              <a:defRPr sz="3600" b="0" kern="1200">
                <a:solidFill>
                  <a:srgbClr val="EB3C00"/>
                </a:solidFill>
                <a:latin typeface="Segoe UI Light" panose="020B0502040204020203" pitchFamily="34" charset="0"/>
                <a:ea typeface="+mj-ea"/>
                <a:cs typeface="Segoe UI Light" panose="020B0502040204020203" pitchFamily="34" charset="0"/>
              </a:defRPr>
            </a:lvl1pPr>
          </a:lstStyle>
          <a:p>
            <a:pPr marL="0" marR="0" lvl="0" indent="0" algn="l" defTabSz="914225"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505050"/>
                </a:solidFill>
                <a:effectLst/>
                <a:uLnTx/>
                <a:uFillTx/>
                <a:latin typeface="Segoe UI Light" panose="020B0502040204020203" pitchFamily="34" charset="0"/>
                <a:ea typeface="+mj-ea"/>
                <a:cs typeface="Segoe UI Light" panose="020B0502040204020203" pitchFamily="34" charset="0"/>
              </a:rPr>
              <a:t>Key Product Focus Areas</a:t>
            </a:r>
          </a:p>
        </p:txBody>
      </p:sp>
    </p:spTree>
    <p:extLst>
      <p:ext uri="{BB962C8B-B14F-4D97-AF65-F5344CB8AC3E}">
        <p14:creationId xmlns:p14="http://schemas.microsoft.com/office/powerpoint/2010/main" val="1514296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6D2685FF-4A97-438B-A1B0-E4C56330D068}"/>
              </a:ext>
            </a:extLst>
          </p:cNvPr>
          <p:cNvSpPr/>
          <p:nvPr userDrawn="1"/>
        </p:nvSpPr>
        <p:spPr>
          <a:xfrm>
            <a:off x="474018" y="2125049"/>
            <a:ext cx="1512827" cy="1124826"/>
          </a:xfrm>
          <a:prstGeom prst="rect">
            <a:avLst/>
          </a:prstGeom>
          <a:solidFill>
            <a:srgbClr val="D83B01"/>
          </a:solidFill>
          <a:ln>
            <a:noFill/>
          </a:ln>
        </p:spPr>
        <p:style>
          <a:lnRef idx="2">
            <a:schemeClr val="accent1">
              <a:shade val="50000"/>
            </a:schemeClr>
          </a:lnRef>
          <a:fillRef idx="1">
            <a:schemeClr val="accent1"/>
          </a:fillRef>
          <a:effectRef idx="0">
            <a:schemeClr val="accent1"/>
          </a:effectRef>
          <a:fontRef idx="minor">
            <a:schemeClr val="lt1"/>
          </a:fontRef>
        </p:style>
        <p:txBody>
          <a:bodyPr lIns="166348" rIns="166348"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Segoe UI Light"/>
                <a:ea typeface="+mn-ea"/>
                <a:cs typeface="Segoe UI Semibold" panose="020B0702040204020203" pitchFamily="34" charset="0"/>
              </a:rPr>
              <a:t>Execution Excel</a:t>
            </a:r>
          </a:p>
        </p:txBody>
      </p:sp>
      <p:sp>
        <p:nvSpPr>
          <p:cNvPr id="50" name="Rectangle 49">
            <a:extLst>
              <a:ext uri="{FF2B5EF4-FFF2-40B4-BE49-F238E27FC236}">
                <a16:creationId xmlns:a16="http://schemas.microsoft.com/office/drawing/2014/main" id="{E458C500-2AA2-422A-8917-10732DF5A2D5}"/>
              </a:ext>
            </a:extLst>
          </p:cNvPr>
          <p:cNvSpPr/>
          <p:nvPr userDrawn="1"/>
        </p:nvSpPr>
        <p:spPr>
          <a:xfrm>
            <a:off x="474017" y="3429000"/>
            <a:ext cx="1512827" cy="3058623"/>
          </a:xfrm>
          <a:prstGeom prst="rect">
            <a:avLst/>
          </a:prstGeom>
          <a:solidFill>
            <a:srgbClr val="D83B01"/>
          </a:solidFill>
          <a:ln>
            <a:noFill/>
          </a:ln>
        </p:spPr>
        <p:style>
          <a:lnRef idx="2">
            <a:schemeClr val="accent1">
              <a:shade val="50000"/>
            </a:schemeClr>
          </a:lnRef>
          <a:fillRef idx="1">
            <a:schemeClr val="accent1"/>
          </a:fillRef>
          <a:effectRef idx="0">
            <a:schemeClr val="accent1"/>
          </a:effectRef>
          <a:fontRef idx="minor">
            <a:schemeClr val="lt1"/>
          </a:fontRef>
        </p:style>
        <p:txBody>
          <a:bodyPr lIns="166348" rIns="166348"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Light"/>
                <a:ea typeface="+mn-ea"/>
                <a:cs typeface="Segoe UI Semibold" panose="020B0702040204020203" pitchFamily="34" charset="0"/>
              </a:rPr>
              <a:t>Action items</a:t>
            </a:r>
          </a:p>
        </p:txBody>
      </p:sp>
      <p:sp>
        <p:nvSpPr>
          <p:cNvPr id="41" name="Content Placeholder 2">
            <a:extLst>
              <a:ext uri="{FF2B5EF4-FFF2-40B4-BE49-F238E27FC236}">
                <a16:creationId xmlns:a16="http://schemas.microsoft.com/office/drawing/2014/main" id="{DD0411F7-2720-47A7-9BCB-0FF8B7D5BF15}"/>
              </a:ext>
            </a:extLst>
          </p:cNvPr>
          <p:cNvSpPr txBox="1">
            <a:spLocks/>
          </p:cNvSpPr>
          <p:nvPr userDrawn="1"/>
        </p:nvSpPr>
        <p:spPr>
          <a:xfrm>
            <a:off x="2084902" y="2124067"/>
            <a:ext cx="9601200" cy="1126790"/>
          </a:xfrm>
          <a:prstGeom prst="rect">
            <a:avLst/>
          </a:prstGeom>
          <a:solidFill>
            <a:schemeClr val="bg1">
              <a:lumMod val="85000"/>
            </a:schemeClr>
          </a:solidFill>
        </p:spPr>
        <p:txBody>
          <a:bodyPr vert="horz" lIns="91440" tIns="36576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srgbClr val="FFFFFF"/>
              </a:solidFill>
              <a:effectLst/>
              <a:uLnTx/>
              <a:uFillTx/>
              <a:latin typeface="Segoe UI Semilight"/>
              <a:ea typeface="+mn-ea"/>
              <a:cs typeface="Segoe UI Light" panose="020B0502040204020203" pitchFamily="34" charset="0"/>
            </a:endParaRPr>
          </a:p>
        </p:txBody>
      </p:sp>
      <p:sp>
        <p:nvSpPr>
          <p:cNvPr id="44" name="Rectangle 43">
            <a:extLst>
              <a:ext uri="{FF2B5EF4-FFF2-40B4-BE49-F238E27FC236}">
                <a16:creationId xmlns:a16="http://schemas.microsoft.com/office/drawing/2014/main" id="{7BCEFD0D-0808-4264-8628-0CBBD813AA4E}"/>
              </a:ext>
            </a:extLst>
          </p:cNvPr>
          <p:cNvSpPr/>
          <p:nvPr userDrawn="1"/>
        </p:nvSpPr>
        <p:spPr>
          <a:xfrm>
            <a:off x="474019" y="978889"/>
            <a:ext cx="1512827" cy="968801"/>
          </a:xfrm>
          <a:prstGeom prst="rect">
            <a:avLst/>
          </a:prstGeom>
          <a:solidFill>
            <a:srgbClr val="D83B01"/>
          </a:solidFill>
          <a:ln>
            <a:noFill/>
          </a:ln>
        </p:spPr>
        <p:style>
          <a:lnRef idx="2">
            <a:schemeClr val="accent1">
              <a:shade val="50000"/>
            </a:schemeClr>
          </a:lnRef>
          <a:fillRef idx="1">
            <a:schemeClr val="accent1"/>
          </a:fillRef>
          <a:effectRef idx="0">
            <a:schemeClr val="accent1"/>
          </a:effectRef>
          <a:fontRef idx="minor">
            <a:schemeClr val="lt1"/>
          </a:fontRef>
        </p:style>
        <p:txBody>
          <a:bodyPr lIns="166348" rIns="166348"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Light"/>
                <a:ea typeface="+mn-ea"/>
                <a:cs typeface="Segoe UI Semibold" panose="020B0702040204020203" pitchFamily="34" charset="0"/>
              </a:rPr>
              <a:t>Strategic</a:t>
            </a:r>
          </a:p>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Light"/>
                <a:ea typeface="+mn-ea"/>
                <a:cs typeface="Segoe UI Semibold" panose="020B0702040204020203" pitchFamily="34" charset="0"/>
              </a:rPr>
              <a:t>Priorities</a:t>
            </a:r>
          </a:p>
        </p:txBody>
      </p:sp>
      <p:cxnSp>
        <p:nvCxnSpPr>
          <p:cNvPr id="51" name="Straight Connector 50">
            <a:extLst>
              <a:ext uri="{FF2B5EF4-FFF2-40B4-BE49-F238E27FC236}">
                <a16:creationId xmlns:a16="http://schemas.microsoft.com/office/drawing/2014/main" id="{E81EAD0F-6A1C-4E9D-965C-0FB2100FEF66}"/>
              </a:ext>
            </a:extLst>
          </p:cNvPr>
          <p:cNvCxnSpPr/>
          <p:nvPr userDrawn="1"/>
        </p:nvCxnSpPr>
        <p:spPr>
          <a:xfrm>
            <a:off x="400865" y="2035387"/>
            <a:ext cx="11314783" cy="0"/>
          </a:xfrm>
          <a:prstGeom prst="line">
            <a:avLst/>
          </a:prstGeom>
          <a:ln>
            <a:solidFill>
              <a:srgbClr val="D83B0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B12865C-8A25-4F50-B729-0B3889FEF602}"/>
              </a:ext>
            </a:extLst>
          </p:cNvPr>
          <p:cNvCxnSpPr/>
          <p:nvPr userDrawn="1"/>
        </p:nvCxnSpPr>
        <p:spPr>
          <a:xfrm>
            <a:off x="400923" y="3342222"/>
            <a:ext cx="11314783"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5813F99B-DCF0-4C3D-B07D-BEED16C74B12}"/>
              </a:ext>
            </a:extLst>
          </p:cNvPr>
          <p:cNvSpPr/>
          <p:nvPr userDrawn="1"/>
        </p:nvSpPr>
        <p:spPr>
          <a:xfrm>
            <a:off x="2084902" y="978896"/>
            <a:ext cx="1828800" cy="9651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66348" rIns="166348"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54" name="Rectangle 53">
            <a:extLst>
              <a:ext uri="{FF2B5EF4-FFF2-40B4-BE49-F238E27FC236}">
                <a16:creationId xmlns:a16="http://schemas.microsoft.com/office/drawing/2014/main" id="{469FD2BE-511A-4A4E-ABEC-CAF7446CBD48}"/>
              </a:ext>
            </a:extLst>
          </p:cNvPr>
          <p:cNvSpPr/>
          <p:nvPr userDrawn="1"/>
        </p:nvSpPr>
        <p:spPr>
          <a:xfrm>
            <a:off x="4011758" y="978889"/>
            <a:ext cx="1828800" cy="9651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66348" rIns="166348"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55" name="Rectangle 54">
            <a:extLst>
              <a:ext uri="{FF2B5EF4-FFF2-40B4-BE49-F238E27FC236}">
                <a16:creationId xmlns:a16="http://schemas.microsoft.com/office/drawing/2014/main" id="{7AA35D22-D79F-40F9-AE90-5819757B6DA1}"/>
              </a:ext>
            </a:extLst>
          </p:cNvPr>
          <p:cNvSpPr/>
          <p:nvPr userDrawn="1"/>
        </p:nvSpPr>
        <p:spPr>
          <a:xfrm>
            <a:off x="5943670" y="978889"/>
            <a:ext cx="1828800" cy="9651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66348" rIns="166348"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56" name="Rectangle 55">
            <a:extLst>
              <a:ext uri="{FF2B5EF4-FFF2-40B4-BE49-F238E27FC236}">
                <a16:creationId xmlns:a16="http://schemas.microsoft.com/office/drawing/2014/main" id="{802111FD-2BBB-4614-B1A2-6CDD0E5DFFC1}"/>
              </a:ext>
            </a:extLst>
          </p:cNvPr>
          <p:cNvSpPr/>
          <p:nvPr userDrawn="1"/>
        </p:nvSpPr>
        <p:spPr>
          <a:xfrm>
            <a:off x="7900486" y="978889"/>
            <a:ext cx="1828800" cy="9651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66348" rIns="166348"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57" name="Rectangle 56">
            <a:extLst>
              <a:ext uri="{FF2B5EF4-FFF2-40B4-BE49-F238E27FC236}">
                <a16:creationId xmlns:a16="http://schemas.microsoft.com/office/drawing/2014/main" id="{6D3D3E7C-9576-4FB6-BC81-DFAE1A547314}"/>
              </a:ext>
            </a:extLst>
          </p:cNvPr>
          <p:cNvSpPr/>
          <p:nvPr userDrawn="1"/>
        </p:nvSpPr>
        <p:spPr>
          <a:xfrm>
            <a:off x="9857302" y="978890"/>
            <a:ext cx="1828800" cy="9651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66348" rIns="166348"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58" name="Rectangle 57">
            <a:extLst>
              <a:ext uri="{FF2B5EF4-FFF2-40B4-BE49-F238E27FC236}">
                <a16:creationId xmlns:a16="http://schemas.microsoft.com/office/drawing/2014/main" id="{1A358128-B9AE-4481-B44C-0D43D4E62737}"/>
              </a:ext>
            </a:extLst>
          </p:cNvPr>
          <p:cNvSpPr/>
          <p:nvPr userDrawn="1"/>
        </p:nvSpPr>
        <p:spPr bwMode="auto">
          <a:xfrm>
            <a:off x="2072449" y="3429000"/>
            <a:ext cx="4764024" cy="457200"/>
          </a:xfrm>
          <a:prstGeom prst="rect">
            <a:avLst/>
          </a:prstGeom>
          <a:solidFill>
            <a:srgbClr val="71717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endParaRPr>
          </a:p>
        </p:txBody>
      </p:sp>
      <p:sp>
        <p:nvSpPr>
          <p:cNvPr id="59" name="Rectangle 58">
            <a:extLst>
              <a:ext uri="{FF2B5EF4-FFF2-40B4-BE49-F238E27FC236}">
                <a16:creationId xmlns:a16="http://schemas.microsoft.com/office/drawing/2014/main" id="{49B11C9F-589F-4FE7-9908-3A56BA76A2FF}"/>
              </a:ext>
            </a:extLst>
          </p:cNvPr>
          <p:cNvSpPr/>
          <p:nvPr userDrawn="1"/>
        </p:nvSpPr>
        <p:spPr bwMode="auto">
          <a:xfrm>
            <a:off x="6922078" y="3429000"/>
            <a:ext cx="4764024" cy="457200"/>
          </a:xfrm>
          <a:prstGeom prst="rect">
            <a:avLst/>
          </a:prstGeom>
          <a:solidFill>
            <a:srgbClr val="71717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60" name="Rectangle 59">
            <a:extLst>
              <a:ext uri="{FF2B5EF4-FFF2-40B4-BE49-F238E27FC236}">
                <a16:creationId xmlns:a16="http://schemas.microsoft.com/office/drawing/2014/main" id="{1E023329-94BB-4CDD-AC9D-1EDD0B1EF325}"/>
              </a:ext>
            </a:extLst>
          </p:cNvPr>
          <p:cNvSpPr/>
          <p:nvPr userDrawn="1"/>
        </p:nvSpPr>
        <p:spPr bwMode="auto">
          <a:xfrm>
            <a:off x="2072449" y="3972977"/>
            <a:ext cx="4764024" cy="2514646"/>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l" defTabSz="932472"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sz="1600" b="0" i="0" u="none" strike="noStrike" kern="1200" cap="none" spc="0" normalizeH="0" baseline="0" noProof="0">
              <a:ln>
                <a:noFill/>
              </a:ln>
              <a:solidFill>
                <a:srgbClr val="717171"/>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3524DC48-2FA6-41D2-B1FF-29BAEA063CF1}"/>
              </a:ext>
            </a:extLst>
          </p:cNvPr>
          <p:cNvSpPr/>
          <p:nvPr userDrawn="1"/>
        </p:nvSpPr>
        <p:spPr bwMode="auto">
          <a:xfrm>
            <a:off x="6922078" y="3972977"/>
            <a:ext cx="4764024" cy="2514646"/>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l" defTabSz="932472"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sz="1600" b="0" i="0" u="none" strike="noStrike" kern="1200" cap="none" spc="0" normalizeH="0" baseline="0" noProof="0">
              <a:ln>
                <a:noFill/>
              </a:ln>
              <a:solidFill>
                <a:srgbClr val="717171"/>
              </a:solidFill>
              <a:effectLst/>
              <a:uLnTx/>
              <a:uFillTx/>
              <a:latin typeface="Calibri" panose="020F0502020204030204"/>
              <a:ea typeface="+mn-ea"/>
              <a:cs typeface="+mn-cs"/>
            </a:endParaRPr>
          </a:p>
        </p:txBody>
      </p:sp>
      <p:sp>
        <p:nvSpPr>
          <p:cNvPr id="11" name="Rectangle 10"/>
          <p:cNvSpPr/>
          <p:nvPr userDrawn="1"/>
        </p:nvSpPr>
        <p:spPr>
          <a:xfrm>
            <a:off x="1" y="6787768"/>
            <a:ext cx="12191999" cy="91648"/>
          </a:xfrm>
          <a:prstGeom prst="rect">
            <a:avLst/>
          </a:prstGeom>
          <a:solidFill>
            <a:srgbClr val="727272"/>
          </a:solidFill>
          <a:ln>
            <a:solidFill>
              <a:srgbClr val="7272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1D3F8020-9D24-44A8-98A4-BB37490F41BA}"/>
              </a:ext>
            </a:extLst>
          </p:cNvPr>
          <p:cNvSpPr/>
          <p:nvPr userDrawn="1"/>
        </p:nvSpPr>
        <p:spPr>
          <a:xfrm>
            <a:off x="0" y="6787768"/>
            <a:ext cx="12191999" cy="91648"/>
          </a:xfrm>
          <a:prstGeom prst="rect">
            <a:avLst/>
          </a:prstGeom>
          <a:solidFill>
            <a:srgbClr val="D83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6" name="Text Placeholder 44">
            <a:extLst>
              <a:ext uri="{FF2B5EF4-FFF2-40B4-BE49-F238E27FC236}">
                <a16:creationId xmlns:a16="http://schemas.microsoft.com/office/drawing/2014/main" id="{FE41EEBE-CA46-47B9-8474-30BEE389178E}"/>
              </a:ext>
            </a:extLst>
          </p:cNvPr>
          <p:cNvSpPr>
            <a:spLocks noGrp="1"/>
          </p:cNvSpPr>
          <p:nvPr>
            <p:ph type="body" sz="quarter" idx="14" hasCustomPrompt="1"/>
          </p:nvPr>
        </p:nvSpPr>
        <p:spPr>
          <a:xfrm>
            <a:off x="2084902" y="3440595"/>
            <a:ext cx="4751571" cy="432256"/>
          </a:xfrm>
        </p:spPr>
        <p:txBody>
          <a:bodyPr anchor="ctr">
            <a:normAutofit/>
          </a:bodyPr>
          <a:lstStyle>
            <a:lvl1pPr marL="0" indent="0" algn="ctr">
              <a:buFont typeface="+mj-lt"/>
              <a:buNone/>
              <a:defRPr sz="1800">
                <a:solidFill>
                  <a:schemeClr val="bg1"/>
                </a:solidFill>
                <a:latin typeface="Segoe UI" panose="020B0502040204020203" pitchFamily="34" charset="0"/>
                <a:cs typeface="Segoe UI" panose="020B0502040204020203" pitchFamily="34" charset="0"/>
              </a:defRPr>
            </a:lvl1pPr>
          </a:lstStyle>
          <a:p>
            <a:pPr lvl="0"/>
            <a:r>
              <a:rPr lang="en-US"/>
              <a:t>Click to add season</a:t>
            </a:r>
          </a:p>
        </p:txBody>
      </p:sp>
      <p:sp>
        <p:nvSpPr>
          <p:cNvPr id="67" name="Text Placeholder 44">
            <a:extLst>
              <a:ext uri="{FF2B5EF4-FFF2-40B4-BE49-F238E27FC236}">
                <a16:creationId xmlns:a16="http://schemas.microsoft.com/office/drawing/2014/main" id="{2C04080A-C1FC-4576-803B-5A083370AECD}"/>
              </a:ext>
            </a:extLst>
          </p:cNvPr>
          <p:cNvSpPr>
            <a:spLocks noGrp="1"/>
          </p:cNvSpPr>
          <p:nvPr>
            <p:ph type="body" sz="quarter" idx="15" hasCustomPrompt="1"/>
          </p:nvPr>
        </p:nvSpPr>
        <p:spPr>
          <a:xfrm>
            <a:off x="6921366" y="3429000"/>
            <a:ext cx="4751571" cy="432256"/>
          </a:xfrm>
        </p:spPr>
        <p:txBody>
          <a:bodyPr anchor="ctr">
            <a:normAutofit/>
          </a:bodyPr>
          <a:lstStyle>
            <a:lvl1pPr marL="0" indent="0" algn="ctr">
              <a:buFont typeface="+mj-lt"/>
              <a:buNone/>
              <a:defRPr sz="1800">
                <a:solidFill>
                  <a:schemeClr val="bg1"/>
                </a:solidFill>
                <a:latin typeface="Segoe UI" panose="020B0502040204020203" pitchFamily="34" charset="0"/>
                <a:cs typeface="Segoe UI" panose="020B0502040204020203" pitchFamily="34" charset="0"/>
              </a:defRPr>
            </a:lvl1pPr>
          </a:lstStyle>
          <a:p>
            <a:pPr lvl="0"/>
            <a:r>
              <a:rPr lang="en-US"/>
              <a:t>Click to add season</a:t>
            </a:r>
          </a:p>
        </p:txBody>
      </p:sp>
      <p:sp>
        <p:nvSpPr>
          <p:cNvPr id="70" name="Title 2">
            <a:extLst>
              <a:ext uri="{FF2B5EF4-FFF2-40B4-BE49-F238E27FC236}">
                <a16:creationId xmlns:a16="http://schemas.microsoft.com/office/drawing/2014/main" id="{0E6A0B2D-8776-4383-8F0F-5759863CD13B}"/>
              </a:ext>
            </a:extLst>
          </p:cNvPr>
          <p:cNvSpPr txBox="1">
            <a:spLocks/>
          </p:cNvSpPr>
          <p:nvPr userDrawn="1"/>
        </p:nvSpPr>
        <p:spPr>
          <a:xfrm>
            <a:off x="2084902" y="2122374"/>
            <a:ext cx="9588035" cy="1128475"/>
          </a:xfrm>
          <a:prstGeom prst="rect">
            <a:avLst/>
          </a:prstGeom>
        </p:spPr>
        <p:txBody>
          <a:bodyPr vert="horz" lIns="91440" tIns="45720" rIns="91440" bIns="45720" rtlCol="0" anchor="ctr">
            <a:normAutofit/>
          </a:bodyPr>
          <a:lstStyle>
            <a:lvl1pPr algn="l" defTabSz="914225" rtl="0" eaLnBrk="1" latinLnBrk="0" hangingPunct="1">
              <a:lnSpc>
                <a:spcPct val="90000"/>
              </a:lnSpc>
              <a:spcBef>
                <a:spcPct val="0"/>
              </a:spcBef>
              <a:buNone/>
              <a:defRPr sz="3600" b="0" kern="1200">
                <a:solidFill>
                  <a:schemeClr val="bg2">
                    <a:lumMod val="25000"/>
                  </a:schemeClr>
                </a:solidFill>
                <a:latin typeface="Segoe UI Light" panose="020B0502040204020203" pitchFamily="34" charset="0"/>
                <a:ea typeface="+mj-ea"/>
                <a:cs typeface="Segoe UI Light" panose="020B0502040204020203" pitchFamily="34" charset="0"/>
              </a:defRPr>
            </a:lvl1pPr>
          </a:lstStyle>
          <a:p>
            <a:pPr marL="0" marR="0" lvl="0" indent="0" algn="l" defTabSz="914225" rtl="0" eaLnBrk="1" fontAlgn="auto" latinLnBrk="0" hangingPunct="1">
              <a:lnSpc>
                <a:spcPct val="90000"/>
              </a:lnSpc>
              <a:spcBef>
                <a:spcPct val="0"/>
              </a:spcBef>
              <a:spcAft>
                <a:spcPts val="0"/>
              </a:spcAft>
              <a:buClrTx/>
              <a:buSzTx/>
              <a:buFontTx/>
              <a:buNone/>
              <a:tabLst/>
              <a:defRPr/>
            </a:pPr>
            <a:endParaRPr kumimoji="0" lang="en-US" sz="2400" b="0" i="0" u="none" strike="noStrike" kern="1200" cap="none" spc="0" normalizeH="0" baseline="0" noProof="0">
              <a:ln>
                <a:noFill/>
              </a:ln>
              <a:solidFill>
                <a:srgbClr val="E7E6E6">
                  <a:lumMod val="25000"/>
                </a:srgbClr>
              </a:solidFill>
              <a:effectLst/>
              <a:uLnTx/>
              <a:uFillTx/>
              <a:latin typeface="Segoe UI" panose="020B0502040204020203" pitchFamily="34" charset="0"/>
              <a:ea typeface="+mj-ea"/>
              <a:cs typeface="Segoe UI" panose="020B0502040204020203" pitchFamily="34" charset="0"/>
            </a:endParaRPr>
          </a:p>
        </p:txBody>
      </p:sp>
      <p:sp>
        <p:nvSpPr>
          <p:cNvPr id="71" name="Title 2">
            <a:extLst>
              <a:ext uri="{FF2B5EF4-FFF2-40B4-BE49-F238E27FC236}">
                <a16:creationId xmlns:a16="http://schemas.microsoft.com/office/drawing/2014/main" id="{9504C5F9-43FF-41CB-96A2-09C3DC0791AC}"/>
              </a:ext>
            </a:extLst>
          </p:cNvPr>
          <p:cNvSpPr txBox="1">
            <a:spLocks/>
          </p:cNvSpPr>
          <p:nvPr userDrawn="1"/>
        </p:nvSpPr>
        <p:spPr>
          <a:xfrm>
            <a:off x="2072449" y="3970455"/>
            <a:ext cx="4764024" cy="2501866"/>
          </a:xfrm>
          <a:prstGeom prst="rect">
            <a:avLst/>
          </a:prstGeom>
        </p:spPr>
        <p:txBody>
          <a:bodyPr vert="horz" lIns="91440" tIns="45720" rIns="91440" bIns="45720" rtlCol="0" anchor="t">
            <a:normAutofit/>
          </a:bodyPr>
          <a:lstStyle>
            <a:lvl1pPr algn="l" defTabSz="914225" rtl="0" eaLnBrk="1" latinLnBrk="0" hangingPunct="1">
              <a:lnSpc>
                <a:spcPct val="90000"/>
              </a:lnSpc>
              <a:spcBef>
                <a:spcPct val="0"/>
              </a:spcBef>
              <a:buNone/>
              <a:defRPr sz="3600" b="0" kern="1200">
                <a:solidFill>
                  <a:schemeClr val="bg2">
                    <a:lumMod val="25000"/>
                  </a:schemeClr>
                </a:solidFill>
                <a:latin typeface="Segoe UI Light" panose="020B0502040204020203" pitchFamily="34" charset="0"/>
                <a:ea typeface="+mj-ea"/>
                <a:cs typeface="Segoe UI Light" panose="020B0502040204020203" pitchFamily="34" charset="0"/>
              </a:defRPr>
            </a:lvl1pPr>
          </a:lstStyle>
          <a:p>
            <a:pPr marL="0" marR="0" lvl="0" indent="0" algn="l" defTabSz="914225" rtl="0" eaLnBrk="1" fontAlgn="auto" latinLnBrk="0" hangingPunct="1">
              <a:lnSpc>
                <a:spcPct val="90000"/>
              </a:lnSpc>
              <a:spcBef>
                <a:spcPct val="0"/>
              </a:spcBef>
              <a:spcAft>
                <a:spcPts val="0"/>
              </a:spcAft>
              <a:buClrTx/>
              <a:buSzTx/>
              <a:buFont typeface="Arial" panose="020B0604020202020204" pitchFamily="34" charset="0"/>
              <a:buNone/>
              <a:tabLst/>
              <a:defRPr/>
            </a:pPr>
            <a:endParaRPr kumimoji="0" lang="en-US" sz="1800" b="0" i="0" u="none" strike="noStrike" kern="1200" cap="none" spc="0" normalizeH="0" baseline="0" noProof="0">
              <a:ln>
                <a:noFill/>
              </a:ln>
              <a:solidFill>
                <a:srgbClr val="E7E6E6">
                  <a:lumMod val="25000"/>
                </a:srgbClr>
              </a:solidFill>
              <a:effectLst/>
              <a:uLnTx/>
              <a:uFillTx/>
              <a:latin typeface="Segoe UI" panose="020B0502040204020203" pitchFamily="34" charset="0"/>
              <a:ea typeface="+mj-ea"/>
              <a:cs typeface="Segoe UI" panose="020B0502040204020203" pitchFamily="34" charset="0"/>
            </a:endParaRPr>
          </a:p>
        </p:txBody>
      </p:sp>
      <p:sp>
        <p:nvSpPr>
          <p:cNvPr id="72" name="Title 2">
            <a:extLst>
              <a:ext uri="{FF2B5EF4-FFF2-40B4-BE49-F238E27FC236}">
                <a16:creationId xmlns:a16="http://schemas.microsoft.com/office/drawing/2014/main" id="{E7D0315F-5A5A-42FE-B0DA-1D7AD9E2813C}"/>
              </a:ext>
            </a:extLst>
          </p:cNvPr>
          <p:cNvSpPr txBox="1">
            <a:spLocks/>
          </p:cNvSpPr>
          <p:nvPr userDrawn="1"/>
        </p:nvSpPr>
        <p:spPr>
          <a:xfrm>
            <a:off x="6922078" y="3970455"/>
            <a:ext cx="4764024" cy="2501866"/>
          </a:xfrm>
          <a:prstGeom prst="rect">
            <a:avLst/>
          </a:prstGeom>
        </p:spPr>
        <p:txBody>
          <a:bodyPr vert="horz" lIns="91440" tIns="45720" rIns="91440" bIns="45720" rtlCol="0" anchor="t">
            <a:normAutofit/>
          </a:bodyPr>
          <a:lstStyle>
            <a:lvl1pPr algn="l" defTabSz="914225" rtl="0" eaLnBrk="1" latinLnBrk="0" hangingPunct="1">
              <a:lnSpc>
                <a:spcPct val="90000"/>
              </a:lnSpc>
              <a:spcBef>
                <a:spcPct val="0"/>
              </a:spcBef>
              <a:buNone/>
              <a:defRPr sz="3600" b="0" kern="1200">
                <a:solidFill>
                  <a:schemeClr val="bg2">
                    <a:lumMod val="25000"/>
                  </a:schemeClr>
                </a:solidFill>
                <a:latin typeface="Segoe UI Light" panose="020B0502040204020203" pitchFamily="34" charset="0"/>
                <a:ea typeface="+mj-ea"/>
                <a:cs typeface="Segoe UI Light" panose="020B0502040204020203" pitchFamily="34" charset="0"/>
              </a:defRPr>
            </a:lvl1pPr>
          </a:lstStyle>
          <a:p>
            <a:pPr marL="0" marR="0" lvl="0" indent="0" algn="l" defTabSz="914225" rtl="0" eaLnBrk="1" fontAlgn="auto" latinLnBrk="0" hangingPunct="1">
              <a:lnSpc>
                <a:spcPct val="90000"/>
              </a:lnSpc>
              <a:spcBef>
                <a:spcPct val="0"/>
              </a:spcBef>
              <a:spcAft>
                <a:spcPts val="0"/>
              </a:spcAft>
              <a:buClrTx/>
              <a:buSzTx/>
              <a:buFont typeface="Arial" panose="020B0604020202020204" pitchFamily="34" charset="0"/>
              <a:buNone/>
              <a:tabLst/>
              <a:defRPr/>
            </a:pPr>
            <a:endParaRPr kumimoji="0" lang="en-US" sz="1800" b="0" i="0" u="none" strike="noStrike" kern="1200" cap="none" spc="0" normalizeH="0" baseline="0" noProof="0">
              <a:ln>
                <a:noFill/>
              </a:ln>
              <a:solidFill>
                <a:srgbClr val="E7E6E6">
                  <a:lumMod val="25000"/>
                </a:srgbClr>
              </a:solidFill>
              <a:effectLst/>
              <a:uLnTx/>
              <a:uFillTx/>
              <a:latin typeface="Segoe UI" panose="020B0502040204020203" pitchFamily="34" charset="0"/>
              <a:ea typeface="+mj-ea"/>
              <a:cs typeface="Segoe UI" panose="020B0502040204020203" pitchFamily="34" charset="0"/>
            </a:endParaRPr>
          </a:p>
        </p:txBody>
      </p:sp>
      <p:sp>
        <p:nvSpPr>
          <p:cNvPr id="73" name="Text Placeholder 2">
            <a:extLst>
              <a:ext uri="{FF2B5EF4-FFF2-40B4-BE49-F238E27FC236}">
                <a16:creationId xmlns:a16="http://schemas.microsoft.com/office/drawing/2014/main" id="{05724F27-F10F-40AB-A331-ACE1CAF9929B}"/>
              </a:ext>
            </a:extLst>
          </p:cNvPr>
          <p:cNvSpPr>
            <a:spLocks noGrp="1"/>
          </p:cNvSpPr>
          <p:nvPr>
            <p:ph type="body" sz="quarter" idx="17" hasCustomPrompt="1"/>
          </p:nvPr>
        </p:nvSpPr>
        <p:spPr>
          <a:xfrm>
            <a:off x="2100069" y="985881"/>
            <a:ext cx="1823744" cy="958134"/>
          </a:xfrm>
          <a:noFill/>
          <a:ln>
            <a:noFill/>
          </a:ln>
        </p:spPr>
        <p:txBody>
          <a:bodyPr anchor="ctr">
            <a:normAutofit/>
          </a:bodyPr>
          <a:lstStyle>
            <a:lvl1pPr marL="0" indent="0" algn="ctr">
              <a:buNone/>
              <a:defRPr lang="en-US" sz="1800" b="0" kern="1200" dirty="0" smtClean="0">
                <a:solidFill>
                  <a:schemeClr val="bg1"/>
                </a:solidFill>
                <a:latin typeface="Segoe UI" panose="020B0502040204020203" pitchFamily="34" charset="0"/>
                <a:ea typeface="+mj-ea"/>
                <a:cs typeface="Segoe UI" panose="020B0502040204020203" pitchFamily="34" charset="0"/>
              </a:defRPr>
            </a:lvl1pPr>
            <a:lvl2pPr>
              <a:defRPr lang="en-US" sz="3600" b="0" kern="1200" dirty="0" smtClean="0">
                <a:solidFill>
                  <a:schemeClr val="bg2">
                    <a:lumMod val="25000"/>
                  </a:schemeClr>
                </a:solidFill>
                <a:latin typeface="Segoe UI Light" panose="020B0502040204020203" pitchFamily="34" charset="0"/>
                <a:ea typeface="+mj-ea"/>
                <a:cs typeface="Segoe UI Light" panose="020B0502040204020203" pitchFamily="34" charset="0"/>
              </a:defRPr>
            </a:lvl2pPr>
            <a:lvl3pPr>
              <a:defRPr lang="en-US" sz="3600" b="0" kern="1200" dirty="0" smtClean="0">
                <a:solidFill>
                  <a:schemeClr val="bg2">
                    <a:lumMod val="25000"/>
                  </a:schemeClr>
                </a:solidFill>
                <a:latin typeface="Segoe UI Light" panose="020B0502040204020203" pitchFamily="34" charset="0"/>
                <a:ea typeface="+mj-ea"/>
                <a:cs typeface="Segoe UI Light" panose="020B0502040204020203" pitchFamily="34" charset="0"/>
              </a:defRPr>
            </a:lvl3pPr>
            <a:lvl4pPr>
              <a:defRPr lang="en-US" sz="3600" b="0" kern="1200" dirty="0" smtClean="0">
                <a:solidFill>
                  <a:schemeClr val="bg2">
                    <a:lumMod val="25000"/>
                  </a:schemeClr>
                </a:solidFill>
                <a:latin typeface="Segoe UI Light" panose="020B0502040204020203" pitchFamily="34" charset="0"/>
                <a:ea typeface="+mj-ea"/>
                <a:cs typeface="Segoe UI Light" panose="020B0502040204020203" pitchFamily="34" charset="0"/>
              </a:defRPr>
            </a:lvl4pPr>
            <a:lvl5pPr>
              <a:defRPr lang="en-US" sz="3600" b="0" kern="1200" dirty="0">
                <a:solidFill>
                  <a:schemeClr val="bg2">
                    <a:lumMod val="25000"/>
                  </a:schemeClr>
                </a:solidFill>
                <a:latin typeface="Segoe UI Light" panose="020B0502040204020203" pitchFamily="34" charset="0"/>
                <a:ea typeface="+mj-ea"/>
                <a:cs typeface="Segoe UI Light" panose="020B0502040204020203" pitchFamily="34" charset="0"/>
              </a:defRPr>
            </a:lvl5pPr>
          </a:lstStyle>
          <a:p>
            <a:pPr lvl="0"/>
            <a:r>
              <a:rPr lang="en-US"/>
              <a:t>Click to add priority</a:t>
            </a:r>
          </a:p>
        </p:txBody>
      </p:sp>
      <p:sp>
        <p:nvSpPr>
          <p:cNvPr id="74" name="Text Placeholder 2">
            <a:extLst>
              <a:ext uri="{FF2B5EF4-FFF2-40B4-BE49-F238E27FC236}">
                <a16:creationId xmlns:a16="http://schemas.microsoft.com/office/drawing/2014/main" id="{249BE211-4220-4B03-BE94-66F737E2F31B}"/>
              </a:ext>
            </a:extLst>
          </p:cNvPr>
          <p:cNvSpPr>
            <a:spLocks noGrp="1"/>
          </p:cNvSpPr>
          <p:nvPr>
            <p:ph type="body" sz="quarter" idx="18" hasCustomPrompt="1"/>
          </p:nvPr>
        </p:nvSpPr>
        <p:spPr>
          <a:xfrm>
            <a:off x="4026925" y="978881"/>
            <a:ext cx="1823744" cy="958134"/>
          </a:xfrm>
          <a:noFill/>
          <a:ln>
            <a:noFill/>
          </a:ln>
        </p:spPr>
        <p:txBody>
          <a:bodyPr anchor="ctr">
            <a:normAutofit/>
          </a:bodyPr>
          <a:lstStyle>
            <a:lvl1pPr marL="0" indent="0" algn="ctr">
              <a:buNone/>
              <a:defRPr lang="en-US" sz="1800" b="0" kern="1200" dirty="0" smtClean="0">
                <a:solidFill>
                  <a:schemeClr val="bg1"/>
                </a:solidFill>
                <a:latin typeface="Segoe UI" panose="020B0502040204020203" pitchFamily="34" charset="0"/>
                <a:ea typeface="+mj-ea"/>
                <a:cs typeface="Segoe UI" panose="020B0502040204020203" pitchFamily="34" charset="0"/>
              </a:defRPr>
            </a:lvl1pPr>
            <a:lvl2pPr>
              <a:defRPr lang="en-US" sz="3600" b="0" kern="1200" dirty="0" smtClean="0">
                <a:solidFill>
                  <a:schemeClr val="bg2">
                    <a:lumMod val="25000"/>
                  </a:schemeClr>
                </a:solidFill>
                <a:latin typeface="Segoe UI Light" panose="020B0502040204020203" pitchFamily="34" charset="0"/>
                <a:ea typeface="+mj-ea"/>
                <a:cs typeface="Segoe UI Light" panose="020B0502040204020203" pitchFamily="34" charset="0"/>
              </a:defRPr>
            </a:lvl2pPr>
            <a:lvl3pPr>
              <a:defRPr lang="en-US" sz="3600" b="0" kern="1200" dirty="0" smtClean="0">
                <a:solidFill>
                  <a:schemeClr val="bg2">
                    <a:lumMod val="25000"/>
                  </a:schemeClr>
                </a:solidFill>
                <a:latin typeface="Segoe UI Light" panose="020B0502040204020203" pitchFamily="34" charset="0"/>
                <a:ea typeface="+mj-ea"/>
                <a:cs typeface="Segoe UI Light" panose="020B0502040204020203" pitchFamily="34" charset="0"/>
              </a:defRPr>
            </a:lvl3pPr>
            <a:lvl4pPr>
              <a:defRPr lang="en-US" sz="3600" b="0" kern="1200" dirty="0" smtClean="0">
                <a:solidFill>
                  <a:schemeClr val="bg2">
                    <a:lumMod val="25000"/>
                  </a:schemeClr>
                </a:solidFill>
                <a:latin typeface="Segoe UI Light" panose="020B0502040204020203" pitchFamily="34" charset="0"/>
                <a:ea typeface="+mj-ea"/>
                <a:cs typeface="Segoe UI Light" panose="020B0502040204020203" pitchFamily="34" charset="0"/>
              </a:defRPr>
            </a:lvl4pPr>
            <a:lvl5pPr>
              <a:defRPr lang="en-US" sz="3600" b="0" kern="1200" dirty="0">
                <a:solidFill>
                  <a:schemeClr val="bg2">
                    <a:lumMod val="25000"/>
                  </a:schemeClr>
                </a:solidFill>
                <a:latin typeface="Segoe UI Light" panose="020B0502040204020203" pitchFamily="34" charset="0"/>
                <a:ea typeface="+mj-ea"/>
                <a:cs typeface="Segoe UI Light" panose="020B0502040204020203" pitchFamily="34" charset="0"/>
              </a:defRPr>
            </a:lvl5pPr>
          </a:lstStyle>
          <a:p>
            <a:pPr lvl="0"/>
            <a:r>
              <a:rPr lang="en-US" dirty="0"/>
              <a:t>Click to add priority</a:t>
            </a:r>
          </a:p>
        </p:txBody>
      </p:sp>
      <p:sp>
        <p:nvSpPr>
          <p:cNvPr id="75" name="Text Placeholder 2">
            <a:extLst>
              <a:ext uri="{FF2B5EF4-FFF2-40B4-BE49-F238E27FC236}">
                <a16:creationId xmlns:a16="http://schemas.microsoft.com/office/drawing/2014/main" id="{A75F16D5-E13D-42EC-9468-D060959827CA}"/>
              </a:ext>
            </a:extLst>
          </p:cNvPr>
          <p:cNvSpPr>
            <a:spLocks noGrp="1"/>
          </p:cNvSpPr>
          <p:nvPr>
            <p:ph type="body" sz="quarter" idx="19" hasCustomPrompt="1"/>
          </p:nvPr>
        </p:nvSpPr>
        <p:spPr>
          <a:xfrm>
            <a:off x="5933559" y="972317"/>
            <a:ext cx="1823744" cy="958134"/>
          </a:xfrm>
          <a:noFill/>
          <a:ln>
            <a:noFill/>
          </a:ln>
        </p:spPr>
        <p:txBody>
          <a:bodyPr anchor="ctr">
            <a:normAutofit/>
          </a:bodyPr>
          <a:lstStyle>
            <a:lvl1pPr marL="0" indent="0" algn="ctr">
              <a:buNone/>
              <a:defRPr lang="en-US" sz="1800" b="0" kern="1200" dirty="0" smtClean="0">
                <a:solidFill>
                  <a:schemeClr val="bg1"/>
                </a:solidFill>
                <a:latin typeface="Segoe UI" panose="020B0502040204020203" pitchFamily="34" charset="0"/>
                <a:ea typeface="+mj-ea"/>
                <a:cs typeface="Segoe UI" panose="020B0502040204020203" pitchFamily="34" charset="0"/>
              </a:defRPr>
            </a:lvl1pPr>
            <a:lvl2pPr>
              <a:defRPr lang="en-US" sz="3600" b="0" kern="1200" dirty="0" smtClean="0">
                <a:solidFill>
                  <a:schemeClr val="bg2">
                    <a:lumMod val="25000"/>
                  </a:schemeClr>
                </a:solidFill>
                <a:latin typeface="Segoe UI Light" panose="020B0502040204020203" pitchFamily="34" charset="0"/>
                <a:ea typeface="+mj-ea"/>
                <a:cs typeface="Segoe UI Light" panose="020B0502040204020203" pitchFamily="34" charset="0"/>
              </a:defRPr>
            </a:lvl2pPr>
            <a:lvl3pPr>
              <a:defRPr lang="en-US" sz="3600" b="0" kern="1200" dirty="0" smtClean="0">
                <a:solidFill>
                  <a:schemeClr val="bg2">
                    <a:lumMod val="25000"/>
                  </a:schemeClr>
                </a:solidFill>
                <a:latin typeface="Segoe UI Light" panose="020B0502040204020203" pitchFamily="34" charset="0"/>
                <a:ea typeface="+mj-ea"/>
                <a:cs typeface="Segoe UI Light" panose="020B0502040204020203" pitchFamily="34" charset="0"/>
              </a:defRPr>
            </a:lvl3pPr>
            <a:lvl4pPr>
              <a:defRPr lang="en-US" sz="3600" b="0" kern="1200" dirty="0" smtClean="0">
                <a:solidFill>
                  <a:schemeClr val="bg2">
                    <a:lumMod val="25000"/>
                  </a:schemeClr>
                </a:solidFill>
                <a:latin typeface="Segoe UI Light" panose="020B0502040204020203" pitchFamily="34" charset="0"/>
                <a:ea typeface="+mj-ea"/>
                <a:cs typeface="Segoe UI Light" panose="020B0502040204020203" pitchFamily="34" charset="0"/>
              </a:defRPr>
            </a:lvl4pPr>
            <a:lvl5pPr>
              <a:defRPr lang="en-US" sz="3600" b="0" kern="1200" dirty="0">
                <a:solidFill>
                  <a:schemeClr val="bg2">
                    <a:lumMod val="25000"/>
                  </a:schemeClr>
                </a:solidFill>
                <a:latin typeface="Segoe UI Light" panose="020B0502040204020203" pitchFamily="34" charset="0"/>
                <a:ea typeface="+mj-ea"/>
                <a:cs typeface="Segoe UI Light" panose="020B0502040204020203" pitchFamily="34" charset="0"/>
              </a:defRPr>
            </a:lvl5pPr>
          </a:lstStyle>
          <a:p>
            <a:pPr lvl="0"/>
            <a:r>
              <a:rPr lang="en-US"/>
              <a:t>Click to add priority</a:t>
            </a:r>
          </a:p>
        </p:txBody>
      </p:sp>
      <p:sp>
        <p:nvSpPr>
          <p:cNvPr id="76" name="Text Placeholder 2">
            <a:extLst>
              <a:ext uri="{FF2B5EF4-FFF2-40B4-BE49-F238E27FC236}">
                <a16:creationId xmlns:a16="http://schemas.microsoft.com/office/drawing/2014/main" id="{92841E0C-CD9F-454E-882E-DB9544443F12}"/>
              </a:ext>
            </a:extLst>
          </p:cNvPr>
          <p:cNvSpPr>
            <a:spLocks noGrp="1"/>
          </p:cNvSpPr>
          <p:nvPr>
            <p:ph type="body" sz="quarter" idx="20" hasCustomPrompt="1"/>
          </p:nvPr>
        </p:nvSpPr>
        <p:spPr>
          <a:xfrm>
            <a:off x="7897098" y="991224"/>
            <a:ext cx="1823744" cy="958134"/>
          </a:xfrm>
          <a:noFill/>
          <a:ln>
            <a:noFill/>
          </a:ln>
        </p:spPr>
        <p:txBody>
          <a:bodyPr anchor="ctr">
            <a:normAutofit/>
          </a:bodyPr>
          <a:lstStyle>
            <a:lvl1pPr marL="0" indent="0" algn="ctr">
              <a:buNone/>
              <a:defRPr lang="en-US" sz="1800" b="0" kern="1200" dirty="0" smtClean="0">
                <a:solidFill>
                  <a:schemeClr val="bg1"/>
                </a:solidFill>
                <a:latin typeface="Segoe UI" panose="020B0502040204020203" pitchFamily="34" charset="0"/>
                <a:ea typeface="+mj-ea"/>
                <a:cs typeface="Segoe UI" panose="020B0502040204020203" pitchFamily="34" charset="0"/>
              </a:defRPr>
            </a:lvl1pPr>
            <a:lvl2pPr>
              <a:defRPr lang="en-US" sz="3600" b="0" kern="1200" dirty="0" smtClean="0">
                <a:solidFill>
                  <a:schemeClr val="bg2">
                    <a:lumMod val="25000"/>
                  </a:schemeClr>
                </a:solidFill>
                <a:latin typeface="Segoe UI Light" panose="020B0502040204020203" pitchFamily="34" charset="0"/>
                <a:ea typeface="+mj-ea"/>
                <a:cs typeface="Segoe UI Light" panose="020B0502040204020203" pitchFamily="34" charset="0"/>
              </a:defRPr>
            </a:lvl2pPr>
            <a:lvl3pPr>
              <a:defRPr lang="en-US" sz="3600" b="0" kern="1200" dirty="0" smtClean="0">
                <a:solidFill>
                  <a:schemeClr val="bg2">
                    <a:lumMod val="25000"/>
                  </a:schemeClr>
                </a:solidFill>
                <a:latin typeface="Segoe UI Light" panose="020B0502040204020203" pitchFamily="34" charset="0"/>
                <a:ea typeface="+mj-ea"/>
                <a:cs typeface="Segoe UI Light" panose="020B0502040204020203" pitchFamily="34" charset="0"/>
              </a:defRPr>
            </a:lvl3pPr>
            <a:lvl4pPr>
              <a:defRPr lang="en-US" sz="3600" b="0" kern="1200" dirty="0" smtClean="0">
                <a:solidFill>
                  <a:schemeClr val="bg2">
                    <a:lumMod val="25000"/>
                  </a:schemeClr>
                </a:solidFill>
                <a:latin typeface="Segoe UI Light" panose="020B0502040204020203" pitchFamily="34" charset="0"/>
                <a:ea typeface="+mj-ea"/>
                <a:cs typeface="Segoe UI Light" panose="020B0502040204020203" pitchFamily="34" charset="0"/>
              </a:defRPr>
            </a:lvl4pPr>
            <a:lvl5pPr>
              <a:defRPr lang="en-US" sz="3600" b="0" kern="1200" dirty="0">
                <a:solidFill>
                  <a:schemeClr val="bg2">
                    <a:lumMod val="25000"/>
                  </a:schemeClr>
                </a:solidFill>
                <a:latin typeface="Segoe UI Light" panose="020B0502040204020203" pitchFamily="34" charset="0"/>
                <a:ea typeface="+mj-ea"/>
                <a:cs typeface="Segoe UI Light" panose="020B0502040204020203" pitchFamily="34" charset="0"/>
              </a:defRPr>
            </a:lvl5pPr>
          </a:lstStyle>
          <a:p>
            <a:pPr lvl="0"/>
            <a:r>
              <a:rPr lang="en-US"/>
              <a:t>Click to add priority</a:t>
            </a:r>
          </a:p>
        </p:txBody>
      </p:sp>
      <p:sp>
        <p:nvSpPr>
          <p:cNvPr id="77" name="Text Placeholder 2">
            <a:extLst>
              <a:ext uri="{FF2B5EF4-FFF2-40B4-BE49-F238E27FC236}">
                <a16:creationId xmlns:a16="http://schemas.microsoft.com/office/drawing/2014/main" id="{E0B53A93-9E89-4374-8BCA-1B3C1D45C4F9}"/>
              </a:ext>
            </a:extLst>
          </p:cNvPr>
          <p:cNvSpPr>
            <a:spLocks noGrp="1"/>
          </p:cNvSpPr>
          <p:nvPr>
            <p:ph type="body" sz="quarter" idx="21" hasCustomPrompt="1"/>
          </p:nvPr>
        </p:nvSpPr>
        <p:spPr>
          <a:xfrm>
            <a:off x="9859830" y="999103"/>
            <a:ext cx="1823744" cy="958134"/>
          </a:xfrm>
          <a:noFill/>
          <a:ln>
            <a:noFill/>
          </a:ln>
        </p:spPr>
        <p:txBody>
          <a:bodyPr anchor="ctr">
            <a:normAutofit/>
          </a:bodyPr>
          <a:lstStyle>
            <a:lvl1pPr marL="0" indent="0" algn="ctr">
              <a:buNone/>
              <a:defRPr lang="en-US" sz="1800" b="0" kern="1200" dirty="0" smtClean="0">
                <a:solidFill>
                  <a:schemeClr val="bg1"/>
                </a:solidFill>
                <a:latin typeface="Segoe UI" panose="020B0502040204020203" pitchFamily="34" charset="0"/>
                <a:ea typeface="+mj-ea"/>
                <a:cs typeface="Segoe UI" panose="020B0502040204020203" pitchFamily="34" charset="0"/>
              </a:defRPr>
            </a:lvl1pPr>
            <a:lvl2pPr>
              <a:defRPr lang="en-US" sz="3600" b="0" kern="1200" dirty="0" smtClean="0">
                <a:solidFill>
                  <a:schemeClr val="bg2">
                    <a:lumMod val="25000"/>
                  </a:schemeClr>
                </a:solidFill>
                <a:latin typeface="Segoe UI Light" panose="020B0502040204020203" pitchFamily="34" charset="0"/>
                <a:ea typeface="+mj-ea"/>
                <a:cs typeface="Segoe UI Light" panose="020B0502040204020203" pitchFamily="34" charset="0"/>
              </a:defRPr>
            </a:lvl2pPr>
            <a:lvl3pPr>
              <a:defRPr lang="en-US" sz="3600" b="0" kern="1200" dirty="0" smtClean="0">
                <a:solidFill>
                  <a:schemeClr val="bg2">
                    <a:lumMod val="25000"/>
                  </a:schemeClr>
                </a:solidFill>
                <a:latin typeface="Segoe UI Light" panose="020B0502040204020203" pitchFamily="34" charset="0"/>
                <a:ea typeface="+mj-ea"/>
                <a:cs typeface="Segoe UI Light" panose="020B0502040204020203" pitchFamily="34" charset="0"/>
              </a:defRPr>
            </a:lvl3pPr>
            <a:lvl4pPr>
              <a:defRPr lang="en-US" sz="3600" b="0" kern="1200" dirty="0" smtClean="0">
                <a:solidFill>
                  <a:schemeClr val="bg2">
                    <a:lumMod val="25000"/>
                  </a:schemeClr>
                </a:solidFill>
                <a:latin typeface="Segoe UI Light" panose="020B0502040204020203" pitchFamily="34" charset="0"/>
                <a:ea typeface="+mj-ea"/>
                <a:cs typeface="Segoe UI Light" panose="020B0502040204020203" pitchFamily="34" charset="0"/>
              </a:defRPr>
            </a:lvl4pPr>
            <a:lvl5pPr>
              <a:defRPr lang="en-US" sz="3600" b="0" kern="1200" dirty="0">
                <a:solidFill>
                  <a:schemeClr val="bg2">
                    <a:lumMod val="25000"/>
                  </a:schemeClr>
                </a:solidFill>
                <a:latin typeface="Segoe UI Light" panose="020B0502040204020203" pitchFamily="34" charset="0"/>
                <a:ea typeface="+mj-ea"/>
                <a:cs typeface="Segoe UI Light" panose="020B0502040204020203" pitchFamily="34" charset="0"/>
              </a:defRPr>
            </a:lvl5pPr>
          </a:lstStyle>
          <a:p>
            <a:pPr lvl="0"/>
            <a:r>
              <a:rPr lang="en-US" dirty="0"/>
              <a:t>Click to add priority</a:t>
            </a:r>
          </a:p>
        </p:txBody>
      </p:sp>
      <p:sp>
        <p:nvSpPr>
          <p:cNvPr id="33" name="Text Placeholder 2">
            <a:extLst>
              <a:ext uri="{FF2B5EF4-FFF2-40B4-BE49-F238E27FC236}">
                <a16:creationId xmlns:a16="http://schemas.microsoft.com/office/drawing/2014/main" id="{05724F27-F10F-40AB-A331-ACE1CAF9929B}"/>
              </a:ext>
            </a:extLst>
          </p:cNvPr>
          <p:cNvSpPr>
            <a:spLocks noGrp="1"/>
          </p:cNvSpPr>
          <p:nvPr>
            <p:ph type="body" sz="quarter" idx="22" hasCustomPrompt="1"/>
          </p:nvPr>
        </p:nvSpPr>
        <p:spPr>
          <a:xfrm>
            <a:off x="2084902" y="2127763"/>
            <a:ext cx="9601199" cy="1116085"/>
          </a:xfrm>
        </p:spPr>
        <p:txBody>
          <a:bodyPr anchor="ctr">
            <a:normAutofit/>
          </a:bodyPr>
          <a:lstStyle>
            <a:lvl1pPr marL="0" indent="0" algn="l">
              <a:buNone/>
              <a:defRPr lang="en-US" sz="2000" b="0" kern="1200" dirty="0" smtClean="0">
                <a:solidFill>
                  <a:srgbClr val="505050"/>
                </a:solidFill>
                <a:latin typeface="Segoe UI" panose="020B0502040204020203" pitchFamily="34" charset="0"/>
                <a:ea typeface="+mj-ea"/>
                <a:cs typeface="Segoe UI" panose="020B0502040204020203" pitchFamily="34" charset="0"/>
              </a:defRPr>
            </a:lvl1pPr>
            <a:lvl2pPr>
              <a:defRPr lang="en-US" sz="3600" b="0" kern="1200" dirty="0" smtClean="0">
                <a:solidFill>
                  <a:schemeClr val="bg2">
                    <a:lumMod val="25000"/>
                  </a:schemeClr>
                </a:solidFill>
                <a:latin typeface="Segoe UI Light" panose="020B0502040204020203" pitchFamily="34" charset="0"/>
                <a:ea typeface="+mj-ea"/>
                <a:cs typeface="Segoe UI Light" panose="020B0502040204020203" pitchFamily="34" charset="0"/>
              </a:defRPr>
            </a:lvl2pPr>
            <a:lvl3pPr>
              <a:defRPr lang="en-US" sz="3600" b="0" kern="1200" dirty="0" smtClean="0">
                <a:solidFill>
                  <a:schemeClr val="bg2">
                    <a:lumMod val="25000"/>
                  </a:schemeClr>
                </a:solidFill>
                <a:latin typeface="Segoe UI Light" panose="020B0502040204020203" pitchFamily="34" charset="0"/>
                <a:ea typeface="+mj-ea"/>
                <a:cs typeface="Segoe UI Light" panose="020B0502040204020203" pitchFamily="34" charset="0"/>
              </a:defRPr>
            </a:lvl3pPr>
            <a:lvl4pPr>
              <a:defRPr lang="en-US" sz="3600" b="0" kern="1200" dirty="0" smtClean="0">
                <a:solidFill>
                  <a:schemeClr val="bg2">
                    <a:lumMod val="25000"/>
                  </a:schemeClr>
                </a:solidFill>
                <a:latin typeface="Segoe UI Light" panose="020B0502040204020203" pitchFamily="34" charset="0"/>
                <a:ea typeface="+mj-ea"/>
                <a:cs typeface="Segoe UI Light" panose="020B0502040204020203" pitchFamily="34" charset="0"/>
              </a:defRPr>
            </a:lvl4pPr>
            <a:lvl5pPr>
              <a:defRPr lang="en-US" sz="3600" b="0" kern="1200" dirty="0">
                <a:solidFill>
                  <a:schemeClr val="bg2">
                    <a:lumMod val="25000"/>
                  </a:schemeClr>
                </a:solidFill>
                <a:latin typeface="Segoe UI Light" panose="020B0502040204020203" pitchFamily="34" charset="0"/>
                <a:ea typeface="+mj-ea"/>
                <a:cs typeface="Segoe UI Light" panose="020B0502040204020203" pitchFamily="34" charset="0"/>
              </a:defRPr>
            </a:lvl5pPr>
          </a:lstStyle>
          <a:p>
            <a:pPr lvl="0"/>
            <a:r>
              <a:rPr lang="en-US"/>
              <a:t>Click to add text</a:t>
            </a:r>
          </a:p>
        </p:txBody>
      </p:sp>
      <p:sp>
        <p:nvSpPr>
          <p:cNvPr id="34" name="Text Placeholder 2">
            <a:extLst>
              <a:ext uri="{FF2B5EF4-FFF2-40B4-BE49-F238E27FC236}">
                <a16:creationId xmlns:a16="http://schemas.microsoft.com/office/drawing/2014/main" id="{05724F27-F10F-40AB-A331-ACE1CAF9929B}"/>
              </a:ext>
            </a:extLst>
          </p:cNvPr>
          <p:cNvSpPr>
            <a:spLocks noGrp="1"/>
          </p:cNvSpPr>
          <p:nvPr>
            <p:ph type="body" sz="quarter" idx="23" hasCustomPrompt="1"/>
          </p:nvPr>
        </p:nvSpPr>
        <p:spPr>
          <a:xfrm>
            <a:off x="2084902" y="3977574"/>
            <a:ext cx="4751571" cy="2487746"/>
          </a:xfrm>
        </p:spPr>
        <p:txBody>
          <a:bodyPr anchor="t">
            <a:normAutofit/>
          </a:bodyPr>
          <a:lstStyle>
            <a:lvl1pPr marL="342900" indent="-342900" algn="l">
              <a:buFont typeface="Arial" panose="020B0604020202020204" pitchFamily="34" charset="0"/>
              <a:buChar char="•"/>
              <a:defRPr lang="en-US" sz="1800" b="0" kern="1200" dirty="0" smtClean="0">
                <a:solidFill>
                  <a:srgbClr val="505050"/>
                </a:solidFill>
                <a:latin typeface="Segoe UI" panose="020B0502040204020203" pitchFamily="34" charset="0"/>
                <a:ea typeface="+mj-ea"/>
                <a:cs typeface="Segoe UI" panose="020B0502040204020203" pitchFamily="34" charset="0"/>
              </a:defRPr>
            </a:lvl1pPr>
            <a:lvl2pPr>
              <a:defRPr lang="en-US" sz="3600" b="0" kern="1200" dirty="0" smtClean="0">
                <a:solidFill>
                  <a:schemeClr val="bg2">
                    <a:lumMod val="25000"/>
                  </a:schemeClr>
                </a:solidFill>
                <a:latin typeface="Segoe UI Light" panose="020B0502040204020203" pitchFamily="34" charset="0"/>
                <a:ea typeface="+mj-ea"/>
                <a:cs typeface="Segoe UI Light" panose="020B0502040204020203" pitchFamily="34" charset="0"/>
              </a:defRPr>
            </a:lvl2pPr>
            <a:lvl3pPr>
              <a:defRPr lang="en-US" sz="3600" b="0" kern="1200" dirty="0" smtClean="0">
                <a:solidFill>
                  <a:schemeClr val="bg2">
                    <a:lumMod val="25000"/>
                  </a:schemeClr>
                </a:solidFill>
                <a:latin typeface="Segoe UI Light" panose="020B0502040204020203" pitchFamily="34" charset="0"/>
                <a:ea typeface="+mj-ea"/>
                <a:cs typeface="Segoe UI Light" panose="020B0502040204020203" pitchFamily="34" charset="0"/>
              </a:defRPr>
            </a:lvl3pPr>
            <a:lvl4pPr>
              <a:defRPr lang="en-US" sz="3600" b="0" kern="1200" dirty="0" smtClean="0">
                <a:solidFill>
                  <a:schemeClr val="bg2">
                    <a:lumMod val="25000"/>
                  </a:schemeClr>
                </a:solidFill>
                <a:latin typeface="Segoe UI Light" panose="020B0502040204020203" pitchFamily="34" charset="0"/>
                <a:ea typeface="+mj-ea"/>
                <a:cs typeface="Segoe UI Light" panose="020B0502040204020203" pitchFamily="34" charset="0"/>
              </a:defRPr>
            </a:lvl4pPr>
            <a:lvl5pPr>
              <a:defRPr lang="en-US" sz="3600" b="0" kern="1200" dirty="0">
                <a:solidFill>
                  <a:schemeClr val="bg2">
                    <a:lumMod val="25000"/>
                  </a:schemeClr>
                </a:solidFill>
                <a:latin typeface="Segoe UI Light" panose="020B0502040204020203" pitchFamily="34" charset="0"/>
                <a:ea typeface="+mj-ea"/>
                <a:cs typeface="Segoe UI Light" panose="020B0502040204020203" pitchFamily="34" charset="0"/>
              </a:defRPr>
            </a:lvl5pPr>
          </a:lstStyle>
          <a:p>
            <a:pPr lvl="0"/>
            <a:r>
              <a:rPr lang="en-US"/>
              <a:t>Click to add text</a:t>
            </a:r>
          </a:p>
        </p:txBody>
      </p:sp>
      <p:sp>
        <p:nvSpPr>
          <p:cNvPr id="35" name="Text Placeholder 2">
            <a:extLst>
              <a:ext uri="{FF2B5EF4-FFF2-40B4-BE49-F238E27FC236}">
                <a16:creationId xmlns:a16="http://schemas.microsoft.com/office/drawing/2014/main" id="{05724F27-F10F-40AB-A331-ACE1CAF9929B}"/>
              </a:ext>
            </a:extLst>
          </p:cNvPr>
          <p:cNvSpPr>
            <a:spLocks noGrp="1"/>
          </p:cNvSpPr>
          <p:nvPr>
            <p:ph type="body" sz="quarter" idx="24" hasCustomPrompt="1"/>
          </p:nvPr>
        </p:nvSpPr>
        <p:spPr>
          <a:xfrm>
            <a:off x="6921365" y="3986427"/>
            <a:ext cx="4751571" cy="2487746"/>
          </a:xfrm>
        </p:spPr>
        <p:txBody>
          <a:bodyPr anchor="t">
            <a:normAutofit/>
          </a:bodyPr>
          <a:lstStyle>
            <a:lvl1pPr marL="342900" indent="-342900" algn="l">
              <a:buFont typeface="Arial" panose="020B0604020202020204" pitchFamily="34" charset="0"/>
              <a:buChar char="•"/>
              <a:defRPr lang="en-US" sz="1800" b="0" kern="1200" dirty="0" smtClean="0">
                <a:solidFill>
                  <a:srgbClr val="505050"/>
                </a:solidFill>
                <a:latin typeface="Segoe UI" panose="020B0502040204020203" pitchFamily="34" charset="0"/>
                <a:ea typeface="+mj-ea"/>
                <a:cs typeface="Segoe UI" panose="020B0502040204020203" pitchFamily="34" charset="0"/>
              </a:defRPr>
            </a:lvl1pPr>
            <a:lvl2pPr>
              <a:defRPr lang="en-US" sz="3600" b="0" kern="1200" dirty="0" smtClean="0">
                <a:solidFill>
                  <a:schemeClr val="bg2">
                    <a:lumMod val="25000"/>
                  </a:schemeClr>
                </a:solidFill>
                <a:latin typeface="Segoe UI Light" panose="020B0502040204020203" pitchFamily="34" charset="0"/>
                <a:ea typeface="+mj-ea"/>
                <a:cs typeface="Segoe UI Light" panose="020B0502040204020203" pitchFamily="34" charset="0"/>
              </a:defRPr>
            </a:lvl2pPr>
            <a:lvl3pPr>
              <a:defRPr lang="en-US" sz="3600" b="0" kern="1200" dirty="0" smtClean="0">
                <a:solidFill>
                  <a:schemeClr val="bg2">
                    <a:lumMod val="25000"/>
                  </a:schemeClr>
                </a:solidFill>
                <a:latin typeface="Segoe UI Light" panose="020B0502040204020203" pitchFamily="34" charset="0"/>
                <a:ea typeface="+mj-ea"/>
                <a:cs typeface="Segoe UI Light" panose="020B0502040204020203" pitchFamily="34" charset="0"/>
              </a:defRPr>
            </a:lvl3pPr>
            <a:lvl4pPr>
              <a:defRPr lang="en-US" sz="3600" b="0" kern="1200" dirty="0" smtClean="0">
                <a:solidFill>
                  <a:schemeClr val="bg2">
                    <a:lumMod val="25000"/>
                  </a:schemeClr>
                </a:solidFill>
                <a:latin typeface="Segoe UI Light" panose="020B0502040204020203" pitchFamily="34" charset="0"/>
                <a:ea typeface="+mj-ea"/>
                <a:cs typeface="Segoe UI Light" panose="020B0502040204020203" pitchFamily="34" charset="0"/>
              </a:defRPr>
            </a:lvl4pPr>
            <a:lvl5pPr>
              <a:defRPr lang="en-US" sz="3600" b="0" kern="1200" dirty="0">
                <a:solidFill>
                  <a:schemeClr val="bg2">
                    <a:lumMod val="25000"/>
                  </a:schemeClr>
                </a:solidFill>
                <a:latin typeface="Segoe UI Light" panose="020B0502040204020203" pitchFamily="34" charset="0"/>
                <a:ea typeface="+mj-ea"/>
                <a:cs typeface="Segoe UI Light" panose="020B0502040204020203" pitchFamily="34" charset="0"/>
              </a:defRPr>
            </a:lvl5pPr>
          </a:lstStyle>
          <a:p>
            <a:pPr lvl="0"/>
            <a:r>
              <a:rPr lang="en-US"/>
              <a:t>Click to add text</a:t>
            </a:r>
          </a:p>
        </p:txBody>
      </p:sp>
      <p:sp>
        <p:nvSpPr>
          <p:cNvPr id="4" name="TextBox 3"/>
          <p:cNvSpPr txBox="1"/>
          <p:nvPr userDrawn="1"/>
        </p:nvSpPr>
        <p:spPr>
          <a:xfrm>
            <a:off x="1557538" y="265556"/>
            <a:ext cx="946999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505050"/>
                </a:solidFill>
                <a:effectLst/>
                <a:uLnTx/>
                <a:uFillTx/>
                <a:latin typeface="Segoe UI Light" panose="020B0502040204020203" pitchFamily="34" charset="0"/>
                <a:ea typeface="+mn-ea"/>
                <a:cs typeface="Segoe UI Light" panose="020B0502040204020203" pitchFamily="34" charset="0"/>
              </a:rPr>
              <a:t>Channel Priorities</a:t>
            </a:r>
          </a:p>
        </p:txBody>
      </p:sp>
      <p:sp>
        <p:nvSpPr>
          <p:cNvPr id="37" name="TextBox 36"/>
          <p:cNvSpPr txBox="1"/>
          <p:nvPr userDrawn="1"/>
        </p:nvSpPr>
        <p:spPr>
          <a:xfrm>
            <a:off x="266531" y="269056"/>
            <a:ext cx="19529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D83B01"/>
                </a:solidFill>
                <a:effectLst/>
                <a:uLnTx/>
                <a:uFillTx/>
                <a:latin typeface="Segoe UI Light" panose="020B0502040204020203" pitchFamily="34" charset="0"/>
                <a:ea typeface="+mn-ea"/>
                <a:cs typeface="Segoe UI Light" panose="020B0502040204020203" pitchFamily="34" charset="0"/>
              </a:rPr>
              <a:t>Office</a:t>
            </a:r>
          </a:p>
        </p:txBody>
      </p:sp>
    </p:spTree>
    <p:extLst>
      <p:ext uri="{BB962C8B-B14F-4D97-AF65-F5344CB8AC3E}">
        <p14:creationId xmlns:p14="http://schemas.microsoft.com/office/powerpoint/2010/main" val="806754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4_Blank">
    <p:spTree>
      <p:nvGrpSpPr>
        <p:cNvPr id="1" name=""/>
        <p:cNvGrpSpPr/>
        <p:nvPr/>
      </p:nvGrpSpPr>
      <p:grpSpPr>
        <a:xfrm>
          <a:off x="0" y="0"/>
          <a:ext cx="0" cy="0"/>
          <a:chOff x="0" y="0"/>
          <a:chExt cx="0" cy="0"/>
        </a:xfrm>
      </p:grpSpPr>
      <p:sp>
        <p:nvSpPr>
          <p:cNvPr id="11" name="Rectangle 10"/>
          <p:cNvSpPr/>
          <p:nvPr userDrawn="1"/>
        </p:nvSpPr>
        <p:spPr>
          <a:xfrm>
            <a:off x="1" y="6787768"/>
            <a:ext cx="12191999" cy="91648"/>
          </a:xfrm>
          <a:prstGeom prst="rect">
            <a:avLst/>
          </a:prstGeom>
          <a:solidFill>
            <a:srgbClr val="727272"/>
          </a:solidFill>
          <a:ln>
            <a:solidFill>
              <a:srgbClr val="7272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1D3F8020-9D24-44A8-98A4-BB37490F41BA}"/>
              </a:ext>
            </a:extLst>
          </p:cNvPr>
          <p:cNvSpPr/>
          <p:nvPr userDrawn="1"/>
        </p:nvSpPr>
        <p:spPr>
          <a:xfrm>
            <a:off x="0" y="6787768"/>
            <a:ext cx="12191999" cy="91648"/>
          </a:xfrm>
          <a:prstGeom prst="rect">
            <a:avLst/>
          </a:prstGeom>
          <a:solidFill>
            <a:srgbClr val="D83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5" name="Rectangle 34">
            <a:extLst>
              <a:ext uri="{FF2B5EF4-FFF2-40B4-BE49-F238E27FC236}">
                <a16:creationId xmlns:a16="http://schemas.microsoft.com/office/drawing/2014/main" id="{86379D6D-F330-45C3-959C-90529AA8EDF1}"/>
              </a:ext>
            </a:extLst>
          </p:cNvPr>
          <p:cNvSpPr/>
          <p:nvPr userDrawn="1"/>
        </p:nvSpPr>
        <p:spPr bwMode="auto">
          <a:xfrm>
            <a:off x="1851847" y="4905226"/>
            <a:ext cx="336849" cy="123966"/>
          </a:xfrm>
          <a:prstGeom prst="rect">
            <a:avLst/>
          </a:prstGeom>
          <a:solidFill>
            <a:schemeClr val="bg1"/>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7" name="Title 2">
            <a:extLst>
              <a:ext uri="{FF2B5EF4-FFF2-40B4-BE49-F238E27FC236}">
                <a16:creationId xmlns:a16="http://schemas.microsoft.com/office/drawing/2014/main" id="{F4FF124E-DA40-4BA5-8DDD-6521AB6AFE1A}"/>
              </a:ext>
            </a:extLst>
          </p:cNvPr>
          <p:cNvSpPr txBox="1">
            <a:spLocks/>
          </p:cNvSpPr>
          <p:nvPr userDrawn="1"/>
        </p:nvSpPr>
        <p:spPr>
          <a:xfrm>
            <a:off x="263436" y="293359"/>
            <a:ext cx="1985494" cy="631613"/>
          </a:xfrm>
          <a:prstGeom prst="rect">
            <a:avLst/>
          </a:prstGeom>
        </p:spPr>
        <p:txBody>
          <a:bodyPr vert="horz" lIns="91440" tIns="45720" rIns="91440" bIns="45720" rtlCol="0" anchor="ctr">
            <a:noAutofit/>
          </a:bodyPr>
          <a:lstStyle>
            <a:lvl1pPr algn="l" defTabSz="914225" rtl="0" eaLnBrk="1" latinLnBrk="0" hangingPunct="1">
              <a:lnSpc>
                <a:spcPct val="90000"/>
              </a:lnSpc>
              <a:spcBef>
                <a:spcPct val="0"/>
              </a:spcBef>
              <a:buNone/>
              <a:defRPr sz="3600" b="0" kern="1200">
                <a:solidFill>
                  <a:srgbClr val="EB3C00"/>
                </a:solidFill>
                <a:latin typeface="Segoe UI Light" panose="020B0502040204020203" pitchFamily="34" charset="0"/>
                <a:ea typeface="+mj-ea"/>
                <a:cs typeface="Segoe UI Light" panose="020B0502040204020203" pitchFamily="34" charset="0"/>
              </a:defRPr>
            </a:lvl1pPr>
          </a:lstStyle>
          <a:p>
            <a:pPr marL="0" marR="0" lvl="0" indent="0" algn="l" defTabSz="914225"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D83B01"/>
                </a:solidFill>
                <a:effectLst/>
                <a:uLnTx/>
                <a:uFillTx/>
                <a:latin typeface="Segoe UI Light" panose="020B0502040204020203" pitchFamily="34" charset="0"/>
                <a:ea typeface="+mj-ea"/>
                <a:cs typeface="Segoe UI Light" panose="020B0502040204020203" pitchFamily="34" charset="0"/>
              </a:rPr>
              <a:t>Office</a:t>
            </a:r>
          </a:p>
        </p:txBody>
      </p:sp>
      <p:sp>
        <p:nvSpPr>
          <p:cNvPr id="38" name="Title 2">
            <a:extLst>
              <a:ext uri="{FF2B5EF4-FFF2-40B4-BE49-F238E27FC236}">
                <a16:creationId xmlns:a16="http://schemas.microsoft.com/office/drawing/2014/main" id="{F4FF124E-DA40-4BA5-8DDD-6521AB6AFE1A}"/>
              </a:ext>
            </a:extLst>
          </p:cNvPr>
          <p:cNvSpPr txBox="1">
            <a:spLocks/>
          </p:cNvSpPr>
          <p:nvPr userDrawn="1"/>
        </p:nvSpPr>
        <p:spPr>
          <a:xfrm>
            <a:off x="1505000" y="293359"/>
            <a:ext cx="9494870" cy="631613"/>
          </a:xfrm>
          <a:prstGeom prst="rect">
            <a:avLst/>
          </a:prstGeom>
        </p:spPr>
        <p:txBody>
          <a:bodyPr vert="horz" lIns="91440" tIns="45720" rIns="91440" bIns="45720" rtlCol="0" anchor="ctr">
            <a:normAutofit/>
          </a:bodyPr>
          <a:lstStyle>
            <a:lvl1pPr algn="l" defTabSz="914225" rtl="0" eaLnBrk="1" latinLnBrk="0" hangingPunct="1">
              <a:lnSpc>
                <a:spcPct val="90000"/>
              </a:lnSpc>
              <a:spcBef>
                <a:spcPct val="0"/>
              </a:spcBef>
              <a:buNone/>
              <a:defRPr sz="3600" b="0" kern="1200">
                <a:solidFill>
                  <a:srgbClr val="EB3C00"/>
                </a:solidFill>
                <a:latin typeface="Segoe UI Light" panose="020B0502040204020203" pitchFamily="34" charset="0"/>
                <a:ea typeface="+mj-ea"/>
                <a:cs typeface="Segoe UI Light" panose="020B0502040204020203" pitchFamily="34" charset="0"/>
              </a:defRPr>
            </a:lvl1pPr>
          </a:lstStyle>
          <a:p>
            <a:pPr marL="0" marR="0" lvl="0" indent="0" algn="l" defTabSz="914225"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505050"/>
                </a:solidFill>
                <a:effectLst/>
                <a:uLnTx/>
                <a:uFillTx/>
                <a:latin typeface="Segoe UI Light" panose="020B0502040204020203" pitchFamily="34" charset="0"/>
                <a:ea typeface="+mj-ea"/>
                <a:cs typeface="Segoe UI Light" panose="020B0502040204020203" pitchFamily="34" charset="0"/>
              </a:rPr>
              <a:t>Channel Priorities Detail</a:t>
            </a:r>
          </a:p>
        </p:txBody>
      </p:sp>
      <p:sp>
        <p:nvSpPr>
          <p:cNvPr id="2" name="Rectangle 1"/>
          <p:cNvSpPr/>
          <p:nvPr userDrawn="1"/>
        </p:nvSpPr>
        <p:spPr>
          <a:xfrm>
            <a:off x="620211" y="1846258"/>
            <a:ext cx="2788920"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p:cNvSpPr/>
          <p:nvPr userDrawn="1"/>
        </p:nvSpPr>
        <p:spPr>
          <a:xfrm>
            <a:off x="3455277" y="1846258"/>
            <a:ext cx="2788920"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p:cNvSpPr/>
          <p:nvPr userDrawn="1"/>
        </p:nvSpPr>
        <p:spPr>
          <a:xfrm>
            <a:off x="6322508" y="1847527"/>
            <a:ext cx="2788920"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p:cNvSpPr/>
          <p:nvPr userDrawn="1"/>
        </p:nvSpPr>
        <p:spPr>
          <a:xfrm>
            <a:off x="9173656" y="1846258"/>
            <a:ext cx="2788920"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hlinkClick r:id="" action="ppaction://noaction"/>
            <a:extLst>
              <a:ext uri="{FF2B5EF4-FFF2-40B4-BE49-F238E27FC236}">
                <a16:creationId xmlns:a16="http://schemas.microsoft.com/office/drawing/2014/main" id="{84713073-D942-4712-90C7-BB7B491C41F7}"/>
              </a:ext>
            </a:extLst>
          </p:cNvPr>
          <p:cNvSpPr/>
          <p:nvPr userDrawn="1"/>
        </p:nvSpPr>
        <p:spPr bwMode="auto">
          <a:xfrm>
            <a:off x="620211" y="1271674"/>
            <a:ext cx="2788920" cy="521208"/>
          </a:xfrm>
          <a:prstGeom prst="rect">
            <a:avLst/>
          </a:prstGeom>
          <a:solidFill>
            <a:srgbClr val="D83B0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632932"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9" name="Rectangle 28">
            <a:hlinkClick r:id="" action="ppaction://noaction"/>
            <a:extLst>
              <a:ext uri="{FF2B5EF4-FFF2-40B4-BE49-F238E27FC236}">
                <a16:creationId xmlns:a16="http://schemas.microsoft.com/office/drawing/2014/main" id="{84713073-D942-4712-90C7-BB7B491C41F7}"/>
              </a:ext>
            </a:extLst>
          </p:cNvPr>
          <p:cNvSpPr/>
          <p:nvPr userDrawn="1"/>
        </p:nvSpPr>
        <p:spPr bwMode="auto">
          <a:xfrm>
            <a:off x="3463515" y="1271304"/>
            <a:ext cx="2788920" cy="521208"/>
          </a:xfrm>
          <a:prstGeom prst="rect">
            <a:avLst/>
          </a:prstGeom>
          <a:solidFill>
            <a:srgbClr val="D83B0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632932"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30" name="Rectangle 29">
            <a:hlinkClick r:id="" action="ppaction://noaction"/>
            <a:extLst>
              <a:ext uri="{FF2B5EF4-FFF2-40B4-BE49-F238E27FC236}">
                <a16:creationId xmlns:a16="http://schemas.microsoft.com/office/drawing/2014/main" id="{84713073-D942-4712-90C7-BB7B491C41F7}"/>
              </a:ext>
            </a:extLst>
          </p:cNvPr>
          <p:cNvSpPr/>
          <p:nvPr userDrawn="1"/>
        </p:nvSpPr>
        <p:spPr bwMode="auto">
          <a:xfrm>
            <a:off x="6323295" y="1271304"/>
            <a:ext cx="2788920" cy="521208"/>
          </a:xfrm>
          <a:prstGeom prst="rect">
            <a:avLst/>
          </a:prstGeom>
          <a:solidFill>
            <a:srgbClr val="EB3C00"/>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632932"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36" name="Rectangle 35">
            <a:hlinkClick r:id="" action="ppaction://noaction"/>
            <a:extLst>
              <a:ext uri="{FF2B5EF4-FFF2-40B4-BE49-F238E27FC236}">
                <a16:creationId xmlns:a16="http://schemas.microsoft.com/office/drawing/2014/main" id="{84713073-D942-4712-90C7-BB7B491C41F7}"/>
              </a:ext>
            </a:extLst>
          </p:cNvPr>
          <p:cNvSpPr/>
          <p:nvPr userDrawn="1"/>
        </p:nvSpPr>
        <p:spPr bwMode="auto">
          <a:xfrm>
            <a:off x="9182511" y="1271354"/>
            <a:ext cx="2788920" cy="521208"/>
          </a:xfrm>
          <a:prstGeom prst="rect">
            <a:avLst/>
          </a:prstGeom>
          <a:solidFill>
            <a:srgbClr val="D83B0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632932"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16" name="Text Placeholder 3">
            <a:extLst>
              <a:ext uri="{FF2B5EF4-FFF2-40B4-BE49-F238E27FC236}">
                <a16:creationId xmlns:a16="http://schemas.microsoft.com/office/drawing/2014/main" id="{23CA0161-AFF0-421C-A354-1CB6E6CC855A}"/>
              </a:ext>
            </a:extLst>
          </p:cNvPr>
          <p:cNvSpPr>
            <a:spLocks noGrp="1"/>
          </p:cNvSpPr>
          <p:nvPr userDrawn="1">
            <p:ph type="body" sz="quarter" idx="17" hasCustomPrompt="1"/>
          </p:nvPr>
        </p:nvSpPr>
        <p:spPr>
          <a:xfrm>
            <a:off x="620211" y="1858561"/>
            <a:ext cx="2773231" cy="2273697"/>
          </a:xfrm>
        </p:spPr>
        <p:txBody>
          <a:bodyPr>
            <a:normAutofit/>
          </a:bodyPr>
          <a:lstStyle>
            <a:lvl1pPr>
              <a:defRPr sz="1200">
                <a:solidFill>
                  <a:srgbClr val="727272"/>
                </a:solidFill>
                <a:latin typeface="Segoe UI" panose="020B0502040204020203" pitchFamily="34" charset="0"/>
                <a:cs typeface="Segoe UI" panose="020B0502040204020203" pitchFamily="34" charset="0"/>
              </a:defRPr>
            </a:lvl1pPr>
          </a:lstStyle>
          <a:p>
            <a:pPr lvl="0"/>
            <a:r>
              <a:rPr lang="en-US">
                <a:latin typeface="Segoe UI" panose="020B0502040204020203" pitchFamily="34" charset="0"/>
                <a:cs typeface="Segoe UI" panose="020B0502040204020203" pitchFamily="34" charset="0"/>
              </a:rPr>
              <a:t>Click to add tactic</a:t>
            </a:r>
            <a:endParaRPr lang="en-US"/>
          </a:p>
        </p:txBody>
      </p:sp>
      <p:sp>
        <p:nvSpPr>
          <p:cNvPr id="47" name="Title 2">
            <a:extLst>
              <a:ext uri="{FF2B5EF4-FFF2-40B4-BE49-F238E27FC236}">
                <a16:creationId xmlns:a16="http://schemas.microsoft.com/office/drawing/2014/main" id="{F4FF124E-DA40-4BA5-8DDD-6521AB6AFE1A}"/>
              </a:ext>
            </a:extLst>
          </p:cNvPr>
          <p:cNvSpPr txBox="1">
            <a:spLocks/>
          </p:cNvSpPr>
          <p:nvPr userDrawn="1"/>
        </p:nvSpPr>
        <p:spPr>
          <a:xfrm>
            <a:off x="288149" y="804729"/>
            <a:ext cx="10145249" cy="380732"/>
          </a:xfrm>
          <a:prstGeom prst="rect">
            <a:avLst/>
          </a:prstGeom>
        </p:spPr>
        <p:txBody>
          <a:bodyPr vert="horz" lIns="91440" tIns="45720" rIns="91440" bIns="45720" rtlCol="0" anchor="ctr">
            <a:normAutofit/>
          </a:bodyPr>
          <a:lstStyle>
            <a:lvl1pPr algn="l" defTabSz="914225" rtl="0" eaLnBrk="1" latinLnBrk="0" hangingPunct="1">
              <a:lnSpc>
                <a:spcPct val="90000"/>
              </a:lnSpc>
              <a:spcBef>
                <a:spcPct val="0"/>
              </a:spcBef>
              <a:buNone/>
              <a:defRPr sz="3600" b="0" kern="1200">
                <a:solidFill>
                  <a:srgbClr val="EB3C00"/>
                </a:solidFill>
                <a:latin typeface="Segoe UI Light" panose="020B0502040204020203" pitchFamily="34" charset="0"/>
                <a:ea typeface="+mj-ea"/>
                <a:cs typeface="Segoe UI Light" panose="020B0502040204020203" pitchFamily="34" charset="0"/>
              </a:defRPr>
            </a:lvl1pPr>
          </a:lstStyle>
          <a:p>
            <a:pPr marL="0" marR="0" lvl="0" indent="0" algn="l" defTabSz="914225"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505050"/>
                </a:solidFill>
                <a:effectLst/>
                <a:uLnTx/>
                <a:uFillTx/>
                <a:latin typeface="+mj-lt"/>
                <a:ea typeface="+mj-ea"/>
                <a:cs typeface="Segoe UI" panose="020B0502040204020203" pitchFamily="34" charset="0"/>
              </a:rPr>
              <a:t>Key Retail Focus Areas</a:t>
            </a:r>
          </a:p>
        </p:txBody>
      </p:sp>
      <p:sp>
        <p:nvSpPr>
          <p:cNvPr id="52" name="Rectangle 51">
            <a:hlinkClick r:id="" action="ppaction://noaction"/>
            <a:extLst>
              <a:ext uri="{FF2B5EF4-FFF2-40B4-BE49-F238E27FC236}">
                <a16:creationId xmlns:a16="http://schemas.microsoft.com/office/drawing/2014/main" id="{84713073-D942-4712-90C7-BB7B491C41F7}"/>
              </a:ext>
            </a:extLst>
          </p:cNvPr>
          <p:cNvSpPr/>
          <p:nvPr userDrawn="1"/>
        </p:nvSpPr>
        <p:spPr bwMode="auto">
          <a:xfrm rot="16200000">
            <a:off x="-770709" y="2795722"/>
            <a:ext cx="2286000" cy="387073"/>
          </a:xfrm>
          <a:prstGeom prst="rect">
            <a:avLst/>
          </a:prstGeom>
          <a:solidFill>
            <a:srgbClr val="D83B0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632932"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Online</a:t>
            </a:r>
          </a:p>
        </p:txBody>
      </p:sp>
      <p:sp>
        <p:nvSpPr>
          <p:cNvPr id="53" name="Rectangle 52"/>
          <p:cNvSpPr/>
          <p:nvPr userDrawn="1"/>
        </p:nvSpPr>
        <p:spPr>
          <a:xfrm>
            <a:off x="620211" y="4185634"/>
            <a:ext cx="2788920"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53"/>
          <p:cNvSpPr/>
          <p:nvPr userDrawn="1"/>
        </p:nvSpPr>
        <p:spPr>
          <a:xfrm>
            <a:off x="3471753" y="4185634"/>
            <a:ext cx="2788920"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p:cNvSpPr/>
          <p:nvPr userDrawn="1"/>
        </p:nvSpPr>
        <p:spPr>
          <a:xfrm>
            <a:off x="6322508" y="4186903"/>
            <a:ext cx="2788920"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p:cNvSpPr/>
          <p:nvPr userDrawn="1"/>
        </p:nvSpPr>
        <p:spPr>
          <a:xfrm>
            <a:off x="9173656" y="4185634"/>
            <a:ext cx="2788920"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ectangle 56">
            <a:hlinkClick r:id="" action="ppaction://noaction"/>
            <a:extLst>
              <a:ext uri="{FF2B5EF4-FFF2-40B4-BE49-F238E27FC236}">
                <a16:creationId xmlns:a16="http://schemas.microsoft.com/office/drawing/2014/main" id="{84713073-D942-4712-90C7-BB7B491C41F7}"/>
              </a:ext>
            </a:extLst>
          </p:cNvPr>
          <p:cNvSpPr/>
          <p:nvPr userDrawn="1"/>
        </p:nvSpPr>
        <p:spPr bwMode="auto">
          <a:xfrm rot="16200000">
            <a:off x="-770709" y="5135098"/>
            <a:ext cx="2286000" cy="387073"/>
          </a:xfrm>
          <a:prstGeom prst="rect">
            <a:avLst/>
          </a:prstGeom>
          <a:solidFill>
            <a:srgbClr val="D83B0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632932"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In-store</a:t>
            </a:r>
          </a:p>
        </p:txBody>
      </p:sp>
      <p:sp>
        <p:nvSpPr>
          <p:cNvPr id="58" name="Text Placeholder 3">
            <a:extLst>
              <a:ext uri="{FF2B5EF4-FFF2-40B4-BE49-F238E27FC236}">
                <a16:creationId xmlns:a16="http://schemas.microsoft.com/office/drawing/2014/main" id="{23CA0161-AFF0-421C-A354-1CB6E6CC855A}"/>
              </a:ext>
            </a:extLst>
          </p:cNvPr>
          <p:cNvSpPr>
            <a:spLocks noGrp="1"/>
          </p:cNvSpPr>
          <p:nvPr>
            <p:ph type="body" sz="quarter" idx="18" hasCustomPrompt="1"/>
          </p:nvPr>
        </p:nvSpPr>
        <p:spPr>
          <a:xfrm>
            <a:off x="3463121" y="1858561"/>
            <a:ext cx="2773231" cy="2273697"/>
          </a:xfrm>
        </p:spPr>
        <p:txBody>
          <a:bodyPr>
            <a:normAutofit/>
          </a:bodyPr>
          <a:lstStyle>
            <a:lvl1pPr>
              <a:defRPr sz="1200">
                <a:solidFill>
                  <a:srgbClr val="727272"/>
                </a:solidFill>
                <a:latin typeface="Segoe UI" panose="020B0502040204020203" pitchFamily="34" charset="0"/>
                <a:cs typeface="Segoe UI" panose="020B0502040204020203" pitchFamily="34" charset="0"/>
              </a:defRPr>
            </a:lvl1pPr>
          </a:lstStyle>
          <a:p>
            <a:pPr lvl="0"/>
            <a:r>
              <a:rPr lang="en-US">
                <a:latin typeface="Segoe UI" panose="020B0502040204020203" pitchFamily="34" charset="0"/>
                <a:cs typeface="Segoe UI" panose="020B0502040204020203" pitchFamily="34" charset="0"/>
              </a:rPr>
              <a:t>Click to add tactic</a:t>
            </a:r>
            <a:endParaRPr lang="en-US"/>
          </a:p>
        </p:txBody>
      </p:sp>
      <p:sp>
        <p:nvSpPr>
          <p:cNvPr id="59" name="Text Placeholder 3">
            <a:extLst>
              <a:ext uri="{FF2B5EF4-FFF2-40B4-BE49-F238E27FC236}">
                <a16:creationId xmlns:a16="http://schemas.microsoft.com/office/drawing/2014/main" id="{23CA0161-AFF0-421C-A354-1CB6E6CC855A}"/>
              </a:ext>
            </a:extLst>
          </p:cNvPr>
          <p:cNvSpPr>
            <a:spLocks noGrp="1"/>
          </p:cNvSpPr>
          <p:nvPr>
            <p:ph type="body" sz="quarter" idx="19" hasCustomPrompt="1"/>
          </p:nvPr>
        </p:nvSpPr>
        <p:spPr>
          <a:xfrm>
            <a:off x="6338197" y="1845888"/>
            <a:ext cx="2773231" cy="2273697"/>
          </a:xfrm>
        </p:spPr>
        <p:txBody>
          <a:bodyPr>
            <a:normAutofit/>
          </a:bodyPr>
          <a:lstStyle>
            <a:lvl1pPr>
              <a:defRPr sz="1200">
                <a:solidFill>
                  <a:srgbClr val="727272"/>
                </a:solidFill>
                <a:latin typeface="Segoe UI" panose="020B0502040204020203" pitchFamily="34" charset="0"/>
                <a:cs typeface="Segoe UI" panose="020B0502040204020203" pitchFamily="34" charset="0"/>
              </a:defRPr>
            </a:lvl1pPr>
          </a:lstStyle>
          <a:p>
            <a:pPr lvl="0"/>
            <a:r>
              <a:rPr lang="en-US">
                <a:latin typeface="Segoe UI" panose="020B0502040204020203" pitchFamily="34" charset="0"/>
                <a:cs typeface="Segoe UI" panose="020B0502040204020203" pitchFamily="34" charset="0"/>
              </a:rPr>
              <a:t>Click to add tactic</a:t>
            </a:r>
            <a:endParaRPr lang="en-US"/>
          </a:p>
        </p:txBody>
      </p:sp>
      <p:sp>
        <p:nvSpPr>
          <p:cNvPr id="60" name="Text Placeholder 3">
            <a:extLst>
              <a:ext uri="{FF2B5EF4-FFF2-40B4-BE49-F238E27FC236}">
                <a16:creationId xmlns:a16="http://schemas.microsoft.com/office/drawing/2014/main" id="{23CA0161-AFF0-421C-A354-1CB6E6CC855A}"/>
              </a:ext>
            </a:extLst>
          </p:cNvPr>
          <p:cNvSpPr>
            <a:spLocks noGrp="1"/>
          </p:cNvSpPr>
          <p:nvPr>
            <p:ph type="body" sz="quarter" idx="20" hasCustomPrompt="1"/>
          </p:nvPr>
        </p:nvSpPr>
        <p:spPr>
          <a:xfrm>
            <a:off x="9189345" y="1852409"/>
            <a:ext cx="2773231" cy="2273697"/>
          </a:xfrm>
        </p:spPr>
        <p:txBody>
          <a:bodyPr>
            <a:normAutofit/>
          </a:bodyPr>
          <a:lstStyle>
            <a:lvl1pPr>
              <a:defRPr sz="1200">
                <a:solidFill>
                  <a:srgbClr val="727272"/>
                </a:solidFill>
                <a:latin typeface="Segoe UI" panose="020B0502040204020203" pitchFamily="34" charset="0"/>
                <a:cs typeface="Segoe UI" panose="020B0502040204020203" pitchFamily="34" charset="0"/>
              </a:defRPr>
            </a:lvl1pPr>
          </a:lstStyle>
          <a:p>
            <a:pPr lvl="0"/>
            <a:r>
              <a:rPr lang="en-US">
                <a:latin typeface="Segoe UI" panose="020B0502040204020203" pitchFamily="34" charset="0"/>
                <a:cs typeface="Segoe UI" panose="020B0502040204020203" pitchFamily="34" charset="0"/>
              </a:rPr>
              <a:t>Click to add tactic</a:t>
            </a:r>
            <a:endParaRPr lang="en-US"/>
          </a:p>
        </p:txBody>
      </p:sp>
      <p:sp>
        <p:nvSpPr>
          <p:cNvPr id="61" name="Rectangle 60"/>
          <p:cNvSpPr/>
          <p:nvPr userDrawn="1"/>
        </p:nvSpPr>
        <p:spPr>
          <a:xfrm>
            <a:off x="3464919" y="4188218"/>
            <a:ext cx="2788920"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Text Placeholder 3">
            <a:extLst>
              <a:ext uri="{FF2B5EF4-FFF2-40B4-BE49-F238E27FC236}">
                <a16:creationId xmlns:a16="http://schemas.microsoft.com/office/drawing/2014/main" id="{23CA0161-AFF0-421C-A354-1CB6E6CC855A}"/>
              </a:ext>
            </a:extLst>
          </p:cNvPr>
          <p:cNvSpPr>
            <a:spLocks noGrp="1"/>
          </p:cNvSpPr>
          <p:nvPr>
            <p:ph type="body" sz="quarter" idx="21" hasCustomPrompt="1"/>
          </p:nvPr>
        </p:nvSpPr>
        <p:spPr>
          <a:xfrm>
            <a:off x="613377" y="4200521"/>
            <a:ext cx="2773231" cy="2273697"/>
          </a:xfrm>
        </p:spPr>
        <p:txBody>
          <a:bodyPr>
            <a:normAutofit/>
          </a:bodyPr>
          <a:lstStyle>
            <a:lvl1pPr>
              <a:defRPr sz="1200">
                <a:solidFill>
                  <a:srgbClr val="727272"/>
                </a:solidFill>
                <a:latin typeface="Segoe UI" panose="020B0502040204020203" pitchFamily="34" charset="0"/>
                <a:cs typeface="Segoe UI" panose="020B0502040204020203" pitchFamily="34" charset="0"/>
              </a:defRPr>
            </a:lvl1pPr>
          </a:lstStyle>
          <a:p>
            <a:pPr lvl="0"/>
            <a:r>
              <a:rPr lang="en-US">
                <a:latin typeface="Segoe UI" panose="020B0502040204020203" pitchFamily="34" charset="0"/>
                <a:cs typeface="Segoe UI" panose="020B0502040204020203" pitchFamily="34" charset="0"/>
              </a:rPr>
              <a:t>Click to add tactic</a:t>
            </a:r>
            <a:endParaRPr lang="en-US"/>
          </a:p>
        </p:txBody>
      </p:sp>
      <p:sp>
        <p:nvSpPr>
          <p:cNvPr id="63" name="Text Placeholder 3">
            <a:extLst>
              <a:ext uri="{FF2B5EF4-FFF2-40B4-BE49-F238E27FC236}">
                <a16:creationId xmlns:a16="http://schemas.microsoft.com/office/drawing/2014/main" id="{23CA0161-AFF0-421C-A354-1CB6E6CC855A}"/>
              </a:ext>
            </a:extLst>
          </p:cNvPr>
          <p:cNvSpPr>
            <a:spLocks noGrp="1"/>
          </p:cNvSpPr>
          <p:nvPr>
            <p:ph type="body" sz="quarter" idx="22" hasCustomPrompt="1"/>
          </p:nvPr>
        </p:nvSpPr>
        <p:spPr>
          <a:xfrm>
            <a:off x="6331363" y="4187848"/>
            <a:ext cx="2773231" cy="2273697"/>
          </a:xfrm>
        </p:spPr>
        <p:txBody>
          <a:bodyPr>
            <a:normAutofit/>
          </a:bodyPr>
          <a:lstStyle>
            <a:lvl1pPr>
              <a:defRPr sz="1200">
                <a:solidFill>
                  <a:srgbClr val="727272"/>
                </a:solidFill>
                <a:latin typeface="Segoe UI" panose="020B0502040204020203" pitchFamily="34" charset="0"/>
                <a:cs typeface="Segoe UI" panose="020B0502040204020203" pitchFamily="34" charset="0"/>
              </a:defRPr>
            </a:lvl1pPr>
          </a:lstStyle>
          <a:p>
            <a:pPr lvl="0"/>
            <a:r>
              <a:rPr lang="en-US">
                <a:latin typeface="Segoe UI" panose="020B0502040204020203" pitchFamily="34" charset="0"/>
                <a:cs typeface="Segoe UI" panose="020B0502040204020203" pitchFamily="34" charset="0"/>
              </a:rPr>
              <a:t>Click to add tactic</a:t>
            </a:r>
            <a:endParaRPr lang="en-US"/>
          </a:p>
        </p:txBody>
      </p:sp>
      <p:sp>
        <p:nvSpPr>
          <p:cNvPr id="64" name="Text Placeholder 3">
            <a:extLst>
              <a:ext uri="{FF2B5EF4-FFF2-40B4-BE49-F238E27FC236}">
                <a16:creationId xmlns:a16="http://schemas.microsoft.com/office/drawing/2014/main" id="{23CA0161-AFF0-421C-A354-1CB6E6CC855A}"/>
              </a:ext>
            </a:extLst>
          </p:cNvPr>
          <p:cNvSpPr>
            <a:spLocks noGrp="1"/>
          </p:cNvSpPr>
          <p:nvPr>
            <p:ph type="body" sz="quarter" idx="23" hasCustomPrompt="1"/>
          </p:nvPr>
        </p:nvSpPr>
        <p:spPr>
          <a:xfrm>
            <a:off x="9182511" y="4194369"/>
            <a:ext cx="2773231" cy="2273697"/>
          </a:xfrm>
        </p:spPr>
        <p:txBody>
          <a:bodyPr>
            <a:normAutofit/>
          </a:bodyPr>
          <a:lstStyle>
            <a:lvl1pPr>
              <a:defRPr sz="1200">
                <a:solidFill>
                  <a:srgbClr val="727272"/>
                </a:solidFill>
                <a:latin typeface="Segoe UI" panose="020B0502040204020203" pitchFamily="34" charset="0"/>
                <a:cs typeface="Segoe UI" panose="020B0502040204020203" pitchFamily="34" charset="0"/>
              </a:defRPr>
            </a:lvl1pPr>
          </a:lstStyle>
          <a:p>
            <a:pPr lvl="0"/>
            <a:r>
              <a:rPr lang="en-US">
                <a:latin typeface="Segoe UI" panose="020B0502040204020203" pitchFamily="34" charset="0"/>
                <a:cs typeface="Segoe UI" panose="020B0502040204020203" pitchFamily="34" charset="0"/>
              </a:rPr>
              <a:t>Click to add tactic</a:t>
            </a:r>
            <a:endParaRPr lang="en-US"/>
          </a:p>
        </p:txBody>
      </p:sp>
      <p:sp>
        <p:nvSpPr>
          <p:cNvPr id="65" name="Text Placeholder 3">
            <a:extLst>
              <a:ext uri="{FF2B5EF4-FFF2-40B4-BE49-F238E27FC236}">
                <a16:creationId xmlns:a16="http://schemas.microsoft.com/office/drawing/2014/main" id="{23CA0161-AFF0-421C-A354-1CB6E6CC855A}"/>
              </a:ext>
            </a:extLst>
          </p:cNvPr>
          <p:cNvSpPr>
            <a:spLocks noGrp="1"/>
          </p:cNvSpPr>
          <p:nvPr>
            <p:ph type="body" sz="quarter" idx="24" hasCustomPrompt="1"/>
          </p:nvPr>
        </p:nvSpPr>
        <p:spPr>
          <a:xfrm>
            <a:off x="3473573" y="4194368"/>
            <a:ext cx="2773231" cy="2273697"/>
          </a:xfrm>
        </p:spPr>
        <p:txBody>
          <a:bodyPr>
            <a:normAutofit/>
          </a:bodyPr>
          <a:lstStyle>
            <a:lvl1pPr>
              <a:defRPr sz="1200">
                <a:solidFill>
                  <a:srgbClr val="727272"/>
                </a:solidFill>
                <a:latin typeface="Segoe UI" panose="020B0502040204020203" pitchFamily="34" charset="0"/>
                <a:cs typeface="Segoe UI" panose="020B0502040204020203" pitchFamily="34" charset="0"/>
              </a:defRPr>
            </a:lvl1pPr>
          </a:lstStyle>
          <a:p>
            <a:pPr lvl="0"/>
            <a:r>
              <a:rPr lang="en-US">
                <a:latin typeface="Segoe UI" panose="020B0502040204020203" pitchFamily="34" charset="0"/>
                <a:cs typeface="Segoe UI" panose="020B0502040204020203" pitchFamily="34" charset="0"/>
              </a:rPr>
              <a:t>Click to add tactic</a:t>
            </a:r>
            <a:endParaRPr lang="en-US"/>
          </a:p>
        </p:txBody>
      </p:sp>
      <p:sp>
        <p:nvSpPr>
          <p:cNvPr id="66" name="Text Placeholder 3">
            <a:extLst>
              <a:ext uri="{FF2B5EF4-FFF2-40B4-BE49-F238E27FC236}">
                <a16:creationId xmlns:a16="http://schemas.microsoft.com/office/drawing/2014/main" id="{23CA0161-AFF0-421C-A354-1CB6E6CC855A}"/>
              </a:ext>
            </a:extLst>
          </p:cNvPr>
          <p:cNvSpPr>
            <a:spLocks noGrp="1"/>
          </p:cNvSpPr>
          <p:nvPr>
            <p:ph type="body" sz="quarter" idx="25" hasCustomPrompt="1"/>
          </p:nvPr>
        </p:nvSpPr>
        <p:spPr>
          <a:xfrm>
            <a:off x="611974" y="1267736"/>
            <a:ext cx="2797157" cy="537450"/>
          </a:xfrm>
        </p:spPr>
        <p:txBody>
          <a:bodyPr anchor="ctr">
            <a:normAutofit/>
          </a:bodyPr>
          <a:lstStyle>
            <a:lvl1pPr marL="0" indent="0" algn="ctr">
              <a:buNone/>
              <a:defRPr sz="1600" baseline="0">
                <a:solidFill>
                  <a:schemeClr val="bg1"/>
                </a:solidFill>
                <a:latin typeface="Segoe UI" panose="020B0502040204020203" pitchFamily="34" charset="0"/>
                <a:cs typeface="Segoe UI" panose="020B0502040204020203" pitchFamily="34" charset="0"/>
              </a:defRPr>
            </a:lvl1pPr>
          </a:lstStyle>
          <a:p>
            <a:pPr lvl="0"/>
            <a:r>
              <a:rPr lang="en-US" dirty="0"/>
              <a:t>Click to add Priority</a:t>
            </a:r>
          </a:p>
        </p:txBody>
      </p:sp>
      <p:sp>
        <p:nvSpPr>
          <p:cNvPr id="68" name="Text Placeholder 3">
            <a:extLst>
              <a:ext uri="{FF2B5EF4-FFF2-40B4-BE49-F238E27FC236}">
                <a16:creationId xmlns:a16="http://schemas.microsoft.com/office/drawing/2014/main" id="{23CA0161-AFF0-421C-A354-1CB6E6CC855A}"/>
              </a:ext>
            </a:extLst>
          </p:cNvPr>
          <p:cNvSpPr>
            <a:spLocks noGrp="1"/>
          </p:cNvSpPr>
          <p:nvPr>
            <p:ph type="body" sz="quarter" idx="26" hasCustomPrompt="1"/>
          </p:nvPr>
        </p:nvSpPr>
        <p:spPr>
          <a:xfrm>
            <a:off x="3471190" y="1273702"/>
            <a:ext cx="2781246" cy="537450"/>
          </a:xfrm>
        </p:spPr>
        <p:txBody>
          <a:bodyPr anchor="ctr">
            <a:normAutofit/>
          </a:bodyPr>
          <a:lstStyle>
            <a:lvl1pPr marL="0" indent="0" algn="ctr">
              <a:buNone/>
              <a:defRPr sz="1600" baseline="0">
                <a:solidFill>
                  <a:schemeClr val="bg1"/>
                </a:solidFill>
                <a:latin typeface="Segoe UI" panose="020B0502040204020203" pitchFamily="34" charset="0"/>
                <a:cs typeface="Segoe UI" panose="020B0502040204020203" pitchFamily="34" charset="0"/>
              </a:defRPr>
            </a:lvl1pPr>
          </a:lstStyle>
          <a:p>
            <a:pPr lvl="0"/>
            <a:r>
              <a:rPr lang="en-US"/>
              <a:t>Click to add Priority</a:t>
            </a:r>
          </a:p>
        </p:txBody>
      </p:sp>
      <p:sp>
        <p:nvSpPr>
          <p:cNvPr id="69" name="Rectangle 68">
            <a:hlinkClick r:id="" action="ppaction://noaction"/>
            <a:extLst>
              <a:ext uri="{FF2B5EF4-FFF2-40B4-BE49-F238E27FC236}">
                <a16:creationId xmlns:a16="http://schemas.microsoft.com/office/drawing/2014/main" id="{84713073-D942-4712-90C7-BB7B491C41F7}"/>
              </a:ext>
            </a:extLst>
          </p:cNvPr>
          <p:cNvSpPr/>
          <p:nvPr userDrawn="1"/>
        </p:nvSpPr>
        <p:spPr bwMode="auto">
          <a:xfrm>
            <a:off x="6322508" y="1271304"/>
            <a:ext cx="2788920" cy="521208"/>
          </a:xfrm>
          <a:prstGeom prst="rect">
            <a:avLst/>
          </a:prstGeom>
          <a:solidFill>
            <a:srgbClr val="D83B0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632932"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70" name="Text Placeholder 3">
            <a:extLst>
              <a:ext uri="{FF2B5EF4-FFF2-40B4-BE49-F238E27FC236}">
                <a16:creationId xmlns:a16="http://schemas.microsoft.com/office/drawing/2014/main" id="{23CA0161-AFF0-421C-A354-1CB6E6CC855A}"/>
              </a:ext>
            </a:extLst>
          </p:cNvPr>
          <p:cNvSpPr>
            <a:spLocks noGrp="1"/>
          </p:cNvSpPr>
          <p:nvPr>
            <p:ph type="body" sz="quarter" idx="27" hasCustomPrompt="1"/>
          </p:nvPr>
        </p:nvSpPr>
        <p:spPr>
          <a:xfrm>
            <a:off x="6338421" y="1273702"/>
            <a:ext cx="2781246" cy="537450"/>
          </a:xfrm>
        </p:spPr>
        <p:txBody>
          <a:bodyPr anchor="ctr">
            <a:normAutofit/>
          </a:bodyPr>
          <a:lstStyle>
            <a:lvl1pPr marL="0" indent="0" algn="ctr">
              <a:buNone/>
              <a:defRPr sz="1600" baseline="0">
                <a:solidFill>
                  <a:schemeClr val="bg1"/>
                </a:solidFill>
                <a:latin typeface="Segoe UI" panose="020B0502040204020203" pitchFamily="34" charset="0"/>
                <a:cs typeface="Segoe UI" panose="020B0502040204020203" pitchFamily="34" charset="0"/>
              </a:defRPr>
            </a:lvl1pPr>
          </a:lstStyle>
          <a:p>
            <a:pPr lvl="0"/>
            <a:r>
              <a:rPr lang="en-US"/>
              <a:t>Click to add Priority</a:t>
            </a:r>
          </a:p>
        </p:txBody>
      </p:sp>
      <p:sp>
        <p:nvSpPr>
          <p:cNvPr id="72" name="Text Placeholder 3">
            <a:extLst>
              <a:ext uri="{FF2B5EF4-FFF2-40B4-BE49-F238E27FC236}">
                <a16:creationId xmlns:a16="http://schemas.microsoft.com/office/drawing/2014/main" id="{23CA0161-AFF0-421C-A354-1CB6E6CC855A}"/>
              </a:ext>
            </a:extLst>
          </p:cNvPr>
          <p:cNvSpPr>
            <a:spLocks noGrp="1"/>
          </p:cNvSpPr>
          <p:nvPr>
            <p:ph type="body" sz="quarter" idx="28" hasCustomPrompt="1"/>
          </p:nvPr>
        </p:nvSpPr>
        <p:spPr>
          <a:xfrm>
            <a:off x="9181330" y="1263043"/>
            <a:ext cx="2781246" cy="537450"/>
          </a:xfrm>
        </p:spPr>
        <p:txBody>
          <a:bodyPr anchor="ctr">
            <a:normAutofit/>
          </a:bodyPr>
          <a:lstStyle>
            <a:lvl1pPr marL="0" indent="0" algn="ctr">
              <a:buNone/>
              <a:defRPr sz="1600" baseline="0">
                <a:solidFill>
                  <a:schemeClr val="bg1"/>
                </a:solidFill>
                <a:latin typeface="Segoe UI" panose="020B0502040204020203" pitchFamily="34" charset="0"/>
                <a:cs typeface="Segoe UI" panose="020B0502040204020203" pitchFamily="34" charset="0"/>
              </a:defRPr>
            </a:lvl1pPr>
          </a:lstStyle>
          <a:p>
            <a:pPr lvl="0"/>
            <a:r>
              <a:rPr lang="en-US"/>
              <a:t>Click to add Priority</a:t>
            </a:r>
          </a:p>
        </p:txBody>
      </p:sp>
    </p:spTree>
    <p:extLst>
      <p:ext uri="{BB962C8B-B14F-4D97-AF65-F5344CB8AC3E}">
        <p14:creationId xmlns:p14="http://schemas.microsoft.com/office/powerpoint/2010/main" val="2930991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5_Blank">
    <p:spTree>
      <p:nvGrpSpPr>
        <p:cNvPr id="1" name=""/>
        <p:cNvGrpSpPr/>
        <p:nvPr/>
      </p:nvGrpSpPr>
      <p:grpSpPr>
        <a:xfrm>
          <a:off x="0" y="0"/>
          <a:ext cx="0" cy="0"/>
          <a:chOff x="0" y="0"/>
          <a:chExt cx="0" cy="0"/>
        </a:xfrm>
      </p:grpSpPr>
      <p:cxnSp>
        <p:nvCxnSpPr>
          <p:cNvPr id="31" name="Straight Connector 30">
            <a:extLst>
              <a:ext uri="{FF2B5EF4-FFF2-40B4-BE49-F238E27FC236}">
                <a16:creationId xmlns:a16="http://schemas.microsoft.com/office/drawing/2014/main" id="{BB142350-AA26-400D-B1DA-FC73ED598E86}"/>
              </a:ext>
            </a:extLst>
          </p:cNvPr>
          <p:cNvCxnSpPr/>
          <p:nvPr userDrawn="1"/>
        </p:nvCxnSpPr>
        <p:spPr>
          <a:xfrm flipV="1">
            <a:off x="4167555" y="1070048"/>
            <a:ext cx="0" cy="5611401"/>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Rectangle 31">
            <a:hlinkClick r:id="" action="ppaction://noaction"/>
            <a:extLst>
              <a:ext uri="{FF2B5EF4-FFF2-40B4-BE49-F238E27FC236}">
                <a16:creationId xmlns:a16="http://schemas.microsoft.com/office/drawing/2014/main" id="{84713073-D942-4712-90C7-BB7B491C41F7}"/>
              </a:ext>
            </a:extLst>
          </p:cNvPr>
          <p:cNvSpPr/>
          <p:nvPr userDrawn="1"/>
        </p:nvSpPr>
        <p:spPr bwMode="auto">
          <a:xfrm>
            <a:off x="925437" y="2210191"/>
            <a:ext cx="3200400" cy="521208"/>
          </a:xfrm>
          <a:prstGeom prst="rect">
            <a:avLst/>
          </a:prstGeom>
          <a:solidFill>
            <a:schemeClr val="tx1">
              <a:lumMod val="65000"/>
              <a:lumOff val="35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632932"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FFFFFF"/>
                </a:solidFill>
                <a:effectLst/>
                <a:uLnTx/>
                <a:uFillTx/>
                <a:latin typeface="Segoe UI Semibold" panose="020B0702040204020203" pitchFamily="34" charset="0"/>
                <a:ea typeface="Segoe UI" pitchFamily="34" charset="0"/>
                <a:cs typeface="Segoe UI Semibold" panose="020B0702040204020203" pitchFamily="34" charset="0"/>
              </a:rPr>
              <a:t>Find</a:t>
            </a:r>
            <a:endParaRPr kumimoji="0" lang="en-US" sz="1000"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33" name="Rectangle 32">
            <a:extLst>
              <a:ext uri="{FF2B5EF4-FFF2-40B4-BE49-F238E27FC236}">
                <a16:creationId xmlns:a16="http://schemas.microsoft.com/office/drawing/2014/main" id="{CBDF7DCC-0AD7-4D23-8B51-15C9755EBE5A}"/>
              </a:ext>
            </a:extLst>
          </p:cNvPr>
          <p:cNvSpPr/>
          <p:nvPr userDrawn="1"/>
        </p:nvSpPr>
        <p:spPr>
          <a:xfrm>
            <a:off x="407948" y="2211596"/>
            <a:ext cx="517489" cy="521208"/>
          </a:xfrm>
          <a:prstGeom prst="rect">
            <a:avLst/>
          </a:prstGeom>
          <a:solidFill>
            <a:srgbClr val="D83B0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w="0"/>
                <a:solidFill>
                  <a:srgbClr val="FFFFFF"/>
                </a:solidFill>
                <a:effectLst/>
                <a:uLnTx/>
                <a:uFillTx/>
                <a:latin typeface="Segoe UI" panose="020B0502040204020203" pitchFamily="34" charset="0"/>
                <a:ea typeface="+mn-ea"/>
                <a:cs typeface="Segoe UI" panose="020B0502040204020203" pitchFamily="34" charset="0"/>
              </a:rPr>
              <a:t>1</a:t>
            </a:r>
          </a:p>
        </p:txBody>
      </p:sp>
      <p:cxnSp>
        <p:nvCxnSpPr>
          <p:cNvPr id="34" name="Straight Connector 33">
            <a:extLst>
              <a:ext uri="{FF2B5EF4-FFF2-40B4-BE49-F238E27FC236}">
                <a16:creationId xmlns:a16="http://schemas.microsoft.com/office/drawing/2014/main" id="{E5E002A7-41B7-4326-A76D-E5537F369769}"/>
              </a:ext>
            </a:extLst>
          </p:cNvPr>
          <p:cNvCxnSpPr/>
          <p:nvPr userDrawn="1"/>
        </p:nvCxnSpPr>
        <p:spPr>
          <a:xfrm flipV="1">
            <a:off x="7982271" y="1506742"/>
            <a:ext cx="272" cy="5196064"/>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86379D6D-F330-45C3-959C-90529AA8EDF1}"/>
              </a:ext>
            </a:extLst>
          </p:cNvPr>
          <p:cNvSpPr/>
          <p:nvPr userDrawn="1"/>
        </p:nvSpPr>
        <p:spPr bwMode="auto">
          <a:xfrm>
            <a:off x="1851847" y="4905226"/>
            <a:ext cx="336849" cy="123966"/>
          </a:xfrm>
          <a:prstGeom prst="rect">
            <a:avLst/>
          </a:prstGeom>
          <a:solidFill>
            <a:schemeClr val="bg1"/>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9" name="Rectangle 38">
            <a:hlinkClick r:id="" action="ppaction://noaction"/>
            <a:extLst>
              <a:ext uri="{FF2B5EF4-FFF2-40B4-BE49-F238E27FC236}">
                <a16:creationId xmlns:a16="http://schemas.microsoft.com/office/drawing/2014/main" id="{ECBA09A9-C895-47AA-A3AE-09764A88BE8E}"/>
              </a:ext>
            </a:extLst>
          </p:cNvPr>
          <p:cNvSpPr/>
          <p:nvPr userDrawn="1"/>
        </p:nvSpPr>
        <p:spPr bwMode="auto">
          <a:xfrm>
            <a:off x="401526" y="944875"/>
            <a:ext cx="11342275" cy="1201539"/>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l" defTabSz="632932"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Segoe UI"/>
              <a:ea typeface="+mn-ea"/>
              <a:cs typeface="+mn-cs"/>
            </a:endParaRPr>
          </a:p>
        </p:txBody>
      </p:sp>
      <p:sp>
        <p:nvSpPr>
          <p:cNvPr id="40" name="Rectangle 39">
            <a:hlinkClick r:id="" action="ppaction://noaction"/>
            <a:extLst>
              <a:ext uri="{FF2B5EF4-FFF2-40B4-BE49-F238E27FC236}">
                <a16:creationId xmlns:a16="http://schemas.microsoft.com/office/drawing/2014/main" id="{E639F18F-3D10-414E-8B3B-C58C59EAAA31}"/>
              </a:ext>
            </a:extLst>
          </p:cNvPr>
          <p:cNvSpPr/>
          <p:nvPr userDrawn="1"/>
        </p:nvSpPr>
        <p:spPr bwMode="auto">
          <a:xfrm>
            <a:off x="4734419" y="2210191"/>
            <a:ext cx="3200400" cy="521208"/>
          </a:xfrm>
          <a:prstGeom prst="rect">
            <a:avLst/>
          </a:prstGeom>
          <a:solidFill>
            <a:schemeClr val="tx1">
              <a:lumMod val="65000"/>
              <a:lumOff val="35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632932"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FFFFFF"/>
                </a:solidFill>
                <a:effectLst/>
                <a:uLnTx/>
                <a:uFillTx/>
                <a:latin typeface="Segoe UI Semibold" panose="020B0702040204020203" pitchFamily="34" charset="0"/>
                <a:ea typeface="Segoe UI" pitchFamily="34" charset="0"/>
                <a:cs typeface="Segoe UI Semibold" panose="020B0702040204020203" pitchFamily="34" charset="0"/>
              </a:rPr>
              <a:t>Learn</a:t>
            </a:r>
            <a:endParaRPr kumimoji="0" lang="en-US" sz="1000"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42" name="Rectangle 41">
            <a:extLst>
              <a:ext uri="{FF2B5EF4-FFF2-40B4-BE49-F238E27FC236}">
                <a16:creationId xmlns:a16="http://schemas.microsoft.com/office/drawing/2014/main" id="{81D42381-5D94-4C5C-AAC5-249B522019C4}"/>
              </a:ext>
            </a:extLst>
          </p:cNvPr>
          <p:cNvSpPr/>
          <p:nvPr userDrawn="1"/>
        </p:nvSpPr>
        <p:spPr>
          <a:xfrm>
            <a:off x="4216930" y="2211596"/>
            <a:ext cx="517489" cy="521208"/>
          </a:xfrm>
          <a:prstGeom prst="rect">
            <a:avLst/>
          </a:prstGeom>
          <a:solidFill>
            <a:srgbClr val="D83B0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w="0"/>
                <a:solidFill>
                  <a:srgbClr val="FFFFFF"/>
                </a:solidFill>
                <a:effectLst/>
                <a:uLnTx/>
                <a:uFillTx/>
                <a:latin typeface="Segoe UI" panose="020B0502040204020203" pitchFamily="34" charset="0"/>
                <a:ea typeface="+mn-ea"/>
                <a:cs typeface="Segoe UI" panose="020B0502040204020203" pitchFamily="34" charset="0"/>
              </a:rPr>
              <a:t>2</a:t>
            </a:r>
          </a:p>
        </p:txBody>
      </p:sp>
      <p:sp>
        <p:nvSpPr>
          <p:cNvPr id="43" name="Rectangle 42">
            <a:hlinkClick r:id="" action="ppaction://noaction"/>
            <a:extLst>
              <a:ext uri="{FF2B5EF4-FFF2-40B4-BE49-F238E27FC236}">
                <a16:creationId xmlns:a16="http://schemas.microsoft.com/office/drawing/2014/main" id="{4B5CDBE7-ACA0-4698-B0F8-8027801B7633}"/>
              </a:ext>
            </a:extLst>
          </p:cNvPr>
          <p:cNvSpPr/>
          <p:nvPr userDrawn="1"/>
        </p:nvSpPr>
        <p:spPr bwMode="auto">
          <a:xfrm>
            <a:off x="8543401" y="2210191"/>
            <a:ext cx="3200400" cy="521208"/>
          </a:xfrm>
          <a:prstGeom prst="rect">
            <a:avLst/>
          </a:prstGeom>
          <a:solidFill>
            <a:schemeClr val="tx1">
              <a:lumMod val="65000"/>
              <a:lumOff val="35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632932"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FFFFFF"/>
                </a:solidFill>
                <a:effectLst/>
                <a:uLnTx/>
                <a:uFillTx/>
                <a:latin typeface="Segoe UI Semibold" panose="020B0702040204020203" pitchFamily="34" charset="0"/>
                <a:ea typeface="Segoe UI" pitchFamily="34" charset="0"/>
                <a:cs typeface="Segoe UI Semibold" panose="020B0702040204020203" pitchFamily="34" charset="0"/>
              </a:rPr>
              <a:t>Buy</a:t>
            </a:r>
            <a:endParaRPr kumimoji="0" lang="en-US" sz="1000"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45" name="Rectangle 44">
            <a:extLst>
              <a:ext uri="{FF2B5EF4-FFF2-40B4-BE49-F238E27FC236}">
                <a16:creationId xmlns:a16="http://schemas.microsoft.com/office/drawing/2014/main" id="{480FF404-F1EA-4899-9B04-DE3917CA4EDF}"/>
              </a:ext>
            </a:extLst>
          </p:cNvPr>
          <p:cNvSpPr/>
          <p:nvPr userDrawn="1"/>
        </p:nvSpPr>
        <p:spPr>
          <a:xfrm>
            <a:off x="8025912" y="2211596"/>
            <a:ext cx="517489" cy="521208"/>
          </a:xfrm>
          <a:prstGeom prst="rect">
            <a:avLst/>
          </a:prstGeom>
          <a:solidFill>
            <a:srgbClr val="D83B0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w="0"/>
                <a:solidFill>
                  <a:srgbClr val="FFFFFF"/>
                </a:solidFill>
                <a:effectLst/>
                <a:uLnTx/>
                <a:uFillTx/>
                <a:latin typeface="Segoe UI" panose="020B0502040204020203" pitchFamily="34" charset="0"/>
                <a:ea typeface="+mn-ea"/>
                <a:cs typeface="Segoe UI" panose="020B0502040204020203" pitchFamily="34" charset="0"/>
              </a:rPr>
              <a:t>3</a:t>
            </a:r>
          </a:p>
        </p:txBody>
      </p:sp>
      <p:sp>
        <p:nvSpPr>
          <p:cNvPr id="3" name="Picture Placeholder 2">
            <a:extLst>
              <a:ext uri="{FF2B5EF4-FFF2-40B4-BE49-F238E27FC236}">
                <a16:creationId xmlns:a16="http://schemas.microsoft.com/office/drawing/2014/main" id="{7D38AA21-3CC4-400C-ADB9-25FED5F879E5}"/>
              </a:ext>
            </a:extLst>
          </p:cNvPr>
          <p:cNvSpPr>
            <a:spLocks noGrp="1"/>
          </p:cNvSpPr>
          <p:nvPr>
            <p:ph type="pic" sz="quarter" idx="21" hasCustomPrompt="1"/>
          </p:nvPr>
        </p:nvSpPr>
        <p:spPr>
          <a:xfrm>
            <a:off x="407948" y="3146650"/>
            <a:ext cx="3710233" cy="926586"/>
          </a:xfrm>
        </p:spPr>
        <p:txBody>
          <a:bodyPr anchor="ctr">
            <a:normAutofit/>
          </a:bodyPr>
          <a:lstStyle>
            <a:lvl1pPr marL="0" indent="0" algn="ctr">
              <a:buNone/>
              <a:defRPr sz="2000">
                <a:latin typeface="Segoe UI" panose="020B0502040204020203" pitchFamily="34" charset="0"/>
                <a:cs typeface="Segoe UI" panose="020B0502040204020203" pitchFamily="34" charset="0"/>
              </a:defRPr>
            </a:lvl1pPr>
          </a:lstStyle>
          <a:p>
            <a:r>
              <a:rPr lang="en-US"/>
              <a:t>Click to add image</a:t>
            </a:r>
          </a:p>
        </p:txBody>
      </p:sp>
      <p:sp>
        <p:nvSpPr>
          <p:cNvPr id="22" name="Rectangle 21">
            <a:extLst>
              <a:ext uri="{FF2B5EF4-FFF2-40B4-BE49-F238E27FC236}">
                <a16:creationId xmlns:a16="http://schemas.microsoft.com/office/drawing/2014/main" id="{B4FF1074-0793-4E76-B50E-D93434DBC1A2}"/>
              </a:ext>
            </a:extLst>
          </p:cNvPr>
          <p:cNvSpPr/>
          <p:nvPr userDrawn="1"/>
        </p:nvSpPr>
        <p:spPr>
          <a:xfrm>
            <a:off x="407948" y="2816361"/>
            <a:ext cx="318147" cy="307122"/>
          </a:xfrm>
          <a:prstGeom prst="rect">
            <a:avLst/>
          </a:pr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w="0"/>
                <a:solidFill>
                  <a:srgbClr val="FFFFFF"/>
                </a:solidFill>
                <a:effectLst/>
                <a:uLnTx/>
                <a:uFillTx/>
                <a:latin typeface="Segoe UI" panose="020B0502040204020203" pitchFamily="34" charset="0"/>
                <a:ea typeface="+mn-ea"/>
                <a:cs typeface="Segoe UI" panose="020B0502040204020203" pitchFamily="34" charset="0"/>
              </a:rPr>
              <a:t>A</a:t>
            </a:r>
          </a:p>
        </p:txBody>
      </p:sp>
      <p:sp>
        <p:nvSpPr>
          <p:cNvPr id="6" name="Text Placeholder 5">
            <a:extLst>
              <a:ext uri="{FF2B5EF4-FFF2-40B4-BE49-F238E27FC236}">
                <a16:creationId xmlns:a16="http://schemas.microsoft.com/office/drawing/2014/main" id="{B1F948B2-66B2-4EAE-B977-8C5E0D003351}"/>
              </a:ext>
            </a:extLst>
          </p:cNvPr>
          <p:cNvSpPr>
            <a:spLocks noGrp="1"/>
          </p:cNvSpPr>
          <p:nvPr>
            <p:ph type="body" sz="quarter" idx="22"/>
          </p:nvPr>
        </p:nvSpPr>
        <p:spPr>
          <a:xfrm>
            <a:off x="726095" y="2814955"/>
            <a:ext cx="3392086" cy="308527"/>
          </a:xfrm>
        </p:spPr>
        <p:txBody>
          <a:bodyPr anchor="ctr">
            <a:normAutofit/>
          </a:bodyPr>
          <a:lstStyle>
            <a:lvl1pPr marL="0" indent="0">
              <a:buNone/>
              <a:defRPr kumimoji="0" lang="en-US" sz="1000" b="0" i="0" u="none" strike="noStrike" kern="0" cap="none" spc="0" normalizeH="0" baseline="0" dirty="0">
                <a:ln>
                  <a:noFill/>
                </a:ln>
                <a:solidFill>
                  <a:sysClr val="windowText" lastClr="000000"/>
                </a:solidFill>
                <a:effectLst/>
                <a:uLnTx/>
                <a:uFillTx/>
                <a:latin typeface="Segoe UI" charset="0"/>
                <a:ea typeface="Segoe UI" charset="0"/>
                <a:cs typeface="Segoe UI" charset="0"/>
              </a:defRPr>
            </a:lvl1pPr>
            <a:lvl4pPr marL="1371337" indent="0">
              <a:buNone/>
              <a:defRPr/>
            </a:lvl4pPr>
          </a:lstStyle>
          <a:p>
            <a:pPr lvl="0"/>
            <a:endParaRPr lang="en-US"/>
          </a:p>
        </p:txBody>
      </p:sp>
      <p:sp>
        <p:nvSpPr>
          <p:cNvPr id="36" name="Picture Placeholder 2">
            <a:extLst>
              <a:ext uri="{FF2B5EF4-FFF2-40B4-BE49-F238E27FC236}">
                <a16:creationId xmlns:a16="http://schemas.microsoft.com/office/drawing/2014/main" id="{F3FB6674-1ACB-4B75-B61B-6488365F039D}"/>
              </a:ext>
            </a:extLst>
          </p:cNvPr>
          <p:cNvSpPr>
            <a:spLocks noGrp="1"/>
          </p:cNvSpPr>
          <p:nvPr>
            <p:ph type="pic" sz="quarter" idx="23" hasCustomPrompt="1"/>
          </p:nvPr>
        </p:nvSpPr>
        <p:spPr>
          <a:xfrm>
            <a:off x="415604" y="4441933"/>
            <a:ext cx="3710233" cy="926586"/>
          </a:xfrm>
        </p:spPr>
        <p:txBody>
          <a:bodyPr anchor="ctr">
            <a:normAutofit/>
          </a:bodyPr>
          <a:lstStyle>
            <a:lvl1pPr marL="0" indent="0" algn="ctr">
              <a:buNone/>
              <a:defRPr sz="2000">
                <a:latin typeface="Segoe UI" panose="020B0502040204020203" pitchFamily="34" charset="0"/>
                <a:cs typeface="Segoe UI" panose="020B0502040204020203" pitchFamily="34" charset="0"/>
              </a:defRPr>
            </a:lvl1pPr>
          </a:lstStyle>
          <a:p>
            <a:r>
              <a:rPr lang="en-US"/>
              <a:t>Click to add image</a:t>
            </a:r>
          </a:p>
        </p:txBody>
      </p:sp>
      <p:sp>
        <p:nvSpPr>
          <p:cNvPr id="37" name="Rectangle 36">
            <a:extLst>
              <a:ext uri="{FF2B5EF4-FFF2-40B4-BE49-F238E27FC236}">
                <a16:creationId xmlns:a16="http://schemas.microsoft.com/office/drawing/2014/main" id="{138722DA-2241-4F34-9C46-D6D91BF61086}"/>
              </a:ext>
            </a:extLst>
          </p:cNvPr>
          <p:cNvSpPr/>
          <p:nvPr userDrawn="1"/>
        </p:nvSpPr>
        <p:spPr>
          <a:xfrm>
            <a:off x="415604" y="4111644"/>
            <a:ext cx="318147" cy="307122"/>
          </a:xfrm>
          <a:prstGeom prst="rect">
            <a:avLst/>
          </a:pr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w="0"/>
                <a:solidFill>
                  <a:srgbClr val="FFFFFF"/>
                </a:solidFill>
                <a:effectLst/>
                <a:uLnTx/>
                <a:uFillTx/>
                <a:latin typeface="Segoe UI" panose="020B0502040204020203" pitchFamily="34" charset="0"/>
                <a:ea typeface="+mn-ea"/>
                <a:cs typeface="Segoe UI" panose="020B0502040204020203" pitchFamily="34" charset="0"/>
              </a:rPr>
              <a:t>B</a:t>
            </a:r>
          </a:p>
        </p:txBody>
      </p:sp>
      <p:sp>
        <p:nvSpPr>
          <p:cNvPr id="38" name="Text Placeholder 5">
            <a:extLst>
              <a:ext uri="{FF2B5EF4-FFF2-40B4-BE49-F238E27FC236}">
                <a16:creationId xmlns:a16="http://schemas.microsoft.com/office/drawing/2014/main" id="{7E1AFFC3-8B82-474D-A167-7221F7A1315C}"/>
              </a:ext>
            </a:extLst>
          </p:cNvPr>
          <p:cNvSpPr>
            <a:spLocks noGrp="1"/>
          </p:cNvSpPr>
          <p:nvPr>
            <p:ph type="body" sz="quarter" idx="24"/>
          </p:nvPr>
        </p:nvSpPr>
        <p:spPr>
          <a:xfrm>
            <a:off x="733751" y="4110238"/>
            <a:ext cx="3392086" cy="308527"/>
          </a:xfrm>
        </p:spPr>
        <p:txBody>
          <a:bodyPr anchor="ctr">
            <a:normAutofit/>
          </a:bodyPr>
          <a:lstStyle>
            <a:lvl1pPr marL="0" indent="0">
              <a:buNone/>
              <a:defRPr kumimoji="0" lang="en-US" sz="1000" b="0" i="0" u="none" strike="noStrike" kern="0" cap="none" spc="0" normalizeH="0" baseline="0" dirty="0">
                <a:ln>
                  <a:noFill/>
                </a:ln>
                <a:solidFill>
                  <a:sysClr val="windowText" lastClr="000000"/>
                </a:solidFill>
                <a:effectLst/>
                <a:uLnTx/>
                <a:uFillTx/>
                <a:latin typeface="Segoe UI" charset="0"/>
                <a:ea typeface="Segoe UI" charset="0"/>
                <a:cs typeface="Segoe UI" charset="0"/>
              </a:defRPr>
            </a:lvl1pPr>
            <a:lvl4pPr marL="1371337" indent="0">
              <a:buNone/>
              <a:defRPr/>
            </a:lvl4pPr>
          </a:lstStyle>
          <a:p>
            <a:pPr lvl="0"/>
            <a:endParaRPr lang="en-US"/>
          </a:p>
        </p:txBody>
      </p:sp>
      <p:sp>
        <p:nvSpPr>
          <p:cNvPr id="41" name="Picture Placeholder 2">
            <a:extLst>
              <a:ext uri="{FF2B5EF4-FFF2-40B4-BE49-F238E27FC236}">
                <a16:creationId xmlns:a16="http://schemas.microsoft.com/office/drawing/2014/main" id="{911B7EC0-1A21-4FE8-9304-C711583C187E}"/>
              </a:ext>
            </a:extLst>
          </p:cNvPr>
          <p:cNvSpPr>
            <a:spLocks noGrp="1"/>
          </p:cNvSpPr>
          <p:nvPr>
            <p:ph type="pic" sz="quarter" idx="25" hasCustomPrompt="1"/>
          </p:nvPr>
        </p:nvSpPr>
        <p:spPr>
          <a:xfrm>
            <a:off x="401526" y="5753833"/>
            <a:ext cx="3724311" cy="926586"/>
          </a:xfrm>
        </p:spPr>
        <p:txBody>
          <a:bodyPr anchor="ctr">
            <a:normAutofit/>
          </a:bodyPr>
          <a:lstStyle>
            <a:lvl1pPr marL="0" indent="0" algn="ctr">
              <a:buNone/>
              <a:defRPr sz="2000">
                <a:latin typeface="Segoe UI" panose="020B0502040204020203" pitchFamily="34" charset="0"/>
                <a:cs typeface="Segoe UI" panose="020B0502040204020203" pitchFamily="34" charset="0"/>
              </a:defRPr>
            </a:lvl1pPr>
          </a:lstStyle>
          <a:p>
            <a:r>
              <a:rPr lang="en-US"/>
              <a:t>Click to add image</a:t>
            </a:r>
          </a:p>
        </p:txBody>
      </p:sp>
      <p:sp>
        <p:nvSpPr>
          <p:cNvPr id="44" name="Rectangle 43">
            <a:extLst>
              <a:ext uri="{FF2B5EF4-FFF2-40B4-BE49-F238E27FC236}">
                <a16:creationId xmlns:a16="http://schemas.microsoft.com/office/drawing/2014/main" id="{17151488-16D5-4312-A31A-3EB52D5209B0}"/>
              </a:ext>
            </a:extLst>
          </p:cNvPr>
          <p:cNvSpPr/>
          <p:nvPr userDrawn="1"/>
        </p:nvSpPr>
        <p:spPr>
          <a:xfrm>
            <a:off x="401526" y="5423544"/>
            <a:ext cx="318147" cy="307122"/>
          </a:xfrm>
          <a:prstGeom prst="rect">
            <a:avLst/>
          </a:pr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w="0"/>
                <a:solidFill>
                  <a:srgbClr val="FFFFFF"/>
                </a:solidFill>
                <a:effectLst/>
                <a:uLnTx/>
                <a:uFillTx/>
                <a:latin typeface="Segoe UI" panose="020B0502040204020203" pitchFamily="34" charset="0"/>
                <a:ea typeface="+mn-ea"/>
                <a:cs typeface="Segoe UI" panose="020B0502040204020203" pitchFamily="34" charset="0"/>
              </a:rPr>
              <a:t>C</a:t>
            </a:r>
          </a:p>
        </p:txBody>
      </p:sp>
      <p:sp>
        <p:nvSpPr>
          <p:cNvPr id="49" name="Text Placeholder 5">
            <a:extLst>
              <a:ext uri="{FF2B5EF4-FFF2-40B4-BE49-F238E27FC236}">
                <a16:creationId xmlns:a16="http://schemas.microsoft.com/office/drawing/2014/main" id="{3700AD4B-9AFF-4CA9-AE0F-EF99B8799E37}"/>
              </a:ext>
            </a:extLst>
          </p:cNvPr>
          <p:cNvSpPr>
            <a:spLocks noGrp="1"/>
          </p:cNvSpPr>
          <p:nvPr>
            <p:ph type="body" sz="quarter" idx="26"/>
          </p:nvPr>
        </p:nvSpPr>
        <p:spPr>
          <a:xfrm>
            <a:off x="719673" y="5422138"/>
            <a:ext cx="3406164" cy="308527"/>
          </a:xfrm>
        </p:spPr>
        <p:txBody>
          <a:bodyPr anchor="ctr">
            <a:normAutofit/>
          </a:bodyPr>
          <a:lstStyle>
            <a:lvl1pPr marL="0" indent="0">
              <a:buNone/>
              <a:defRPr kumimoji="0" lang="en-US" sz="1000" b="0" i="0" u="none" strike="noStrike" kern="0" cap="none" spc="0" normalizeH="0" baseline="0" dirty="0">
                <a:ln>
                  <a:noFill/>
                </a:ln>
                <a:solidFill>
                  <a:sysClr val="windowText" lastClr="000000"/>
                </a:solidFill>
                <a:effectLst/>
                <a:uLnTx/>
                <a:uFillTx/>
                <a:latin typeface="Segoe UI" charset="0"/>
                <a:ea typeface="Segoe UI" charset="0"/>
                <a:cs typeface="Segoe UI" charset="0"/>
              </a:defRPr>
            </a:lvl1pPr>
            <a:lvl4pPr marL="1371337" indent="0">
              <a:buNone/>
              <a:defRPr/>
            </a:lvl4pPr>
          </a:lstStyle>
          <a:p>
            <a:pPr lvl="0"/>
            <a:endParaRPr lang="en-US"/>
          </a:p>
        </p:txBody>
      </p:sp>
      <p:sp>
        <p:nvSpPr>
          <p:cNvPr id="50" name="Rectangle 49">
            <a:extLst>
              <a:ext uri="{FF2B5EF4-FFF2-40B4-BE49-F238E27FC236}">
                <a16:creationId xmlns:a16="http://schemas.microsoft.com/office/drawing/2014/main" id="{3E1B62AF-BE70-4DDC-AF0B-BE54FBF1A123}"/>
              </a:ext>
            </a:extLst>
          </p:cNvPr>
          <p:cNvSpPr/>
          <p:nvPr userDrawn="1"/>
        </p:nvSpPr>
        <p:spPr bwMode="auto">
          <a:xfrm>
            <a:off x="5667251" y="4905226"/>
            <a:ext cx="336849" cy="123966"/>
          </a:xfrm>
          <a:prstGeom prst="rect">
            <a:avLst/>
          </a:prstGeom>
          <a:solidFill>
            <a:schemeClr val="bg1"/>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1" name="Picture Placeholder 2">
            <a:extLst>
              <a:ext uri="{FF2B5EF4-FFF2-40B4-BE49-F238E27FC236}">
                <a16:creationId xmlns:a16="http://schemas.microsoft.com/office/drawing/2014/main" id="{0D1512AB-454C-4931-82FE-69D6F689D991}"/>
              </a:ext>
            </a:extLst>
          </p:cNvPr>
          <p:cNvSpPr>
            <a:spLocks noGrp="1"/>
          </p:cNvSpPr>
          <p:nvPr>
            <p:ph type="pic" sz="quarter" idx="27" hasCustomPrompt="1"/>
          </p:nvPr>
        </p:nvSpPr>
        <p:spPr>
          <a:xfrm>
            <a:off x="4223352" y="3146650"/>
            <a:ext cx="3710233" cy="926586"/>
          </a:xfrm>
        </p:spPr>
        <p:txBody>
          <a:bodyPr anchor="ctr">
            <a:normAutofit/>
          </a:bodyPr>
          <a:lstStyle>
            <a:lvl1pPr marL="0" indent="0" algn="ctr">
              <a:buNone/>
              <a:defRPr sz="2000">
                <a:latin typeface="Segoe UI" panose="020B0502040204020203" pitchFamily="34" charset="0"/>
                <a:cs typeface="Segoe UI" panose="020B0502040204020203" pitchFamily="34" charset="0"/>
              </a:defRPr>
            </a:lvl1pPr>
          </a:lstStyle>
          <a:p>
            <a:r>
              <a:rPr lang="en-US"/>
              <a:t>Click to add image</a:t>
            </a:r>
          </a:p>
        </p:txBody>
      </p:sp>
      <p:sp>
        <p:nvSpPr>
          <p:cNvPr id="52" name="Rectangle 51">
            <a:extLst>
              <a:ext uri="{FF2B5EF4-FFF2-40B4-BE49-F238E27FC236}">
                <a16:creationId xmlns:a16="http://schemas.microsoft.com/office/drawing/2014/main" id="{F4D246F6-DC80-4E4C-AE3C-D9F04A14AEA8}"/>
              </a:ext>
            </a:extLst>
          </p:cNvPr>
          <p:cNvSpPr/>
          <p:nvPr userDrawn="1"/>
        </p:nvSpPr>
        <p:spPr>
          <a:xfrm>
            <a:off x="4223352" y="2816361"/>
            <a:ext cx="318147" cy="307122"/>
          </a:xfrm>
          <a:prstGeom prst="rect">
            <a:avLst/>
          </a:pr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w="0"/>
                <a:solidFill>
                  <a:srgbClr val="FFFFFF"/>
                </a:solidFill>
                <a:effectLst/>
                <a:uLnTx/>
                <a:uFillTx/>
                <a:latin typeface="Segoe UI" panose="020B0502040204020203" pitchFamily="34" charset="0"/>
                <a:ea typeface="+mn-ea"/>
                <a:cs typeface="Segoe UI" panose="020B0502040204020203" pitchFamily="34" charset="0"/>
              </a:rPr>
              <a:t>A</a:t>
            </a:r>
          </a:p>
        </p:txBody>
      </p:sp>
      <p:sp>
        <p:nvSpPr>
          <p:cNvPr id="53" name="Text Placeholder 5">
            <a:extLst>
              <a:ext uri="{FF2B5EF4-FFF2-40B4-BE49-F238E27FC236}">
                <a16:creationId xmlns:a16="http://schemas.microsoft.com/office/drawing/2014/main" id="{DA68E84C-8685-4931-A1CC-B5D0091E8DC6}"/>
              </a:ext>
            </a:extLst>
          </p:cNvPr>
          <p:cNvSpPr>
            <a:spLocks noGrp="1"/>
          </p:cNvSpPr>
          <p:nvPr>
            <p:ph type="body" sz="quarter" idx="28"/>
          </p:nvPr>
        </p:nvSpPr>
        <p:spPr>
          <a:xfrm>
            <a:off x="4541499" y="2814955"/>
            <a:ext cx="3392086" cy="308527"/>
          </a:xfrm>
        </p:spPr>
        <p:txBody>
          <a:bodyPr anchor="ctr">
            <a:normAutofit/>
          </a:bodyPr>
          <a:lstStyle>
            <a:lvl1pPr marL="0" indent="0">
              <a:buNone/>
              <a:defRPr kumimoji="0" lang="en-US" sz="1000" b="0" i="0" u="none" strike="noStrike" kern="0" cap="none" spc="0" normalizeH="0" baseline="0" dirty="0">
                <a:ln>
                  <a:noFill/>
                </a:ln>
                <a:solidFill>
                  <a:sysClr val="windowText" lastClr="000000"/>
                </a:solidFill>
                <a:effectLst/>
                <a:uLnTx/>
                <a:uFillTx/>
                <a:latin typeface="Segoe UI" charset="0"/>
                <a:ea typeface="Segoe UI" charset="0"/>
                <a:cs typeface="Segoe UI" charset="0"/>
              </a:defRPr>
            </a:lvl1pPr>
            <a:lvl4pPr marL="1371337" indent="0">
              <a:buNone/>
              <a:defRPr/>
            </a:lvl4pPr>
          </a:lstStyle>
          <a:p>
            <a:pPr lvl="0"/>
            <a:endParaRPr lang="en-US"/>
          </a:p>
        </p:txBody>
      </p:sp>
      <p:sp>
        <p:nvSpPr>
          <p:cNvPr id="54" name="Picture Placeholder 2">
            <a:extLst>
              <a:ext uri="{FF2B5EF4-FFF2-40B4-BE49-F238E27FC236}">
                <a16:creationId xmlns:a16="http://schemas.microsoft.com/office/drawing/2014/main" id="{FDCB05BD-11FD-4684-9010-B109B9F704E8}"/>
              </a:ext>
            </a:extLst>
          </p:cNvPr>
          <p:cNvSpPr>
            <a:spLocks noGrp="1"/>
          </p:cNvSpPr>
          <p:nvPr>
            <p:ph type="pic" sz="quarter" idx="29" hasCustomPrompt="1"/>
          </p:nvPr>
        </p:nvSpPr>
        <p:spPr>
          <a:xfrm>
            <a:off x="4231008" y="4441933"/>
            <a:ext cx="3710233" cy="926586"/>
          </a:xfrm>
        </p:spPr>
        <p:txBody>
          <a:bodyPr anchor="ctr">
            <a:normAutofit/>
          </a:bodyPr>
          <a:lstStyle>
            <a:lvl1pPr marL="0" indent="0" algn="ctr">
              <a:buNone/>
              <a:defRPr sz="2000">
                <a:latin typeface="Segoe UI" panose="020B0502040204020203" pitchFamily="34" charset="0"/>
                <a:cs typeface="Segoe UI" panose="020B0502040204020203" pitchFamily="34" charset="0"/>
              </a:defRPr>
            </a:lvl1pPr>
          </a:lstStyle>
          <a:p>
            <a:r>
              <a:rPr lang="en-US"/>
              <a:t>Click to add image</a:t>
            </a:r>
          </a:p>
        </p:txBody>
      </p:sp>
      <p:sp>
        <p:nvSpPr>
          <p:cNvPr id="55" name="Rectangle 54">
            <a:extLst>
              <a:ext uri="{FF2B5EF4-FFF2-40B4-BE49-F238E27FC236}">
                <a16:creationId xmlns:a16="http://schemas.microsoft.com/office/drawing/2014/main" id="{60CC287F-71D4-4D8A-9393-AD556AC8BADE}"/>
              </a:ext>
            </a:extLst>
          </p:cNvPr>
          <p:cNvSpPr/>
          <p:nvPr userDrawn="1"/>
        </p:nvSpPr>
        <p:spPr>
          <a:xfrm>
            <a:off x="4231008" y="4111644"/>
            <a:ext cx="318147" cy="307122"/>
          </a:xfrm>
          <a:prstGeom prst="rect">
            <a:avLst/>
          </a:pr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w="0"/>
                <a:solidFill>
                  <a:srgbClr val="FFFFFF"/>
                </a:solidFill>
                <a:effectLst/>
                <a:uLnTx/>
                <a:uFillTx/>
                <a:latin typeface="Segoe UI" panose="020B0502040204020203" pitchFamily="34" charset="0"/>
                <a:ea typeface="+mn-ea"/>
                <a:cs typeface="Segoe UI" panose="020B0502040204020203" pitchFamily="34" charset="0"/>
              </a:rPr>
              <a:t>B</a:t>
            </a:r>
          </a:p>
        </p:txBody>
      </p:sp>
      <p:sp>
        <p:nvSpPr>
          <p:cNvPr id="56" name="Text Placeholder 5">
            <a:extLst>
              <a:ext uri="{FF2B5EF4-FFF2-40B4-BE49-F238E27FC236}">
                <a16:creationId xmlns:a16="http://schemas.microsoft.com/office/drawing/2014/main" id="{DAE5ABAD-B725-42F0-B5A6-FC2D974D9E9B}"/>
              </a:ext>
            </a:extLst>
          </p:cNvPr>
          <p:cNvSpPr>
            <a:spLocks noGrp="1"/>
          </p:cNvSpPr>
          <p:nvPr>
            <p:ph type="body" sz="quarter" idx="30"/>
          </p:nvPr>
        </p:nvSpPr>
        <p:spPr>
          <a:xfrm>
            <a:off x="4549155" y="4110238"/>
            <a:ext cx="3392086" cy="308527"/>
          </a:xfrm>
        </p:spPr>
        <p:txBody>
          <a:bodyPr anchor="ctr">
            <a:normAutofit/>
          </a:bodyPr>
          <a:lstStyle>
            <a:lvl1pPr marL="0" indent="0">
              <a:buNone/>
              <a:defRPr kumimoji="0" lang="en-US" sz="1000" b="0" i="0" u="none" strike="noStrike" kern="0" cap="none" spc="0" normalizeH="0" baseline="0" dirty="0">
                <a:ln>
                  <a:noFill/>
                </a:ln>
                <a:solidFill>
                  <a:sysClr val="windowText" lastClr="000000"/>
                </a:solidFill>
                <a:effectLst/>
                <a:uLnTx/>
                <a:uFillTx/>
                <a:latin typeface="Segoe UI" charset="0"/>
                <a:ea typeface="Segoe UI" charset="0"/>
                <a:cs typeface="Segoe UI" charset="0"/>
              </a:defRPr>
            </a:lvl1pPr>
            <a:lvl4pPr marL="1371337" indent="0">
              <a:buNone/>
              <a:defRPr/>
            </a:lvl4pPr>
          </a:lstStyle>
          <a:p>
            <a:pPr lvl="0"/>
            <a:endParaRPr lang="en-US"/>
          </a:p>
        </p:txBody>
      </p:sp>
      <p:sp>
        <p:nvSpPr>
          <p:cNvPr id="57" name="Picture Placeholder 2">
            <a:extLst>
              <a:ext uri="{FF2B5EF4-FFF2-40B4-BE49-F238E27FC236}">
                <a16:creationId xmlns:a16="http://schemas.microsoft.com/office/drawing/2014/main" id="{D27850F4-EC32-4EAE-BFFC-768D0BC5FF54}"/>
              </a:ext>
            </a:extLst>
          </p:cNvPr>
          <p:cNvSpPr>
            <a:spLocks noGrp="1"/>
          </p:cNvSpPr>
          <p:nvPr>
            <p:ph type="pic" sz="quarter" idx="31" hasCustomPrompt="1"/>
          </p:nvPr>
        </p:nvSpPr>
        <p:spPr>
          <a:xfrm>
            <a:off x="4216930" y="5753833"/>
            <a:ext cx="3724311" cy="926586"/>
          </a:xfrm>
        </p:spPr>
        <p:txBody>
          <a:bodyPr anchor="ctr">
            <a:normAutofit/>
          </a:bodyPr>
          <a:lstStyle>
            <a:lvl1pPr marL="0" indent="0" algn="ctr">
              <a:buNone/>
              <a:defRPr sz="2000">
                <a:latin typeface="Segoe UI" panose="020B0502040204020203" pitchFamily="34" charset="0"/>
                <a:cs typeface="Segoe UI" panose="020B0502040204020203" pitchFamily="34" charset="0"/>
              </a:defRPr>
            </a:lvl1pPr>
          </a:lstStyle>
          <a:p>
            <a:r>
              <a:rPr lang="en-US"/>
              <a:t>Click to add image</a:t>
            </a:r>
          </a:p>
        </p:txBody>
      </p:sp>
      <p:sp>
        <p:nvSpPr>
          <p:cNvPr id="58" name="Rectangle 57">
            <a:extLst>
              <a:ext uri="{FF2B5EF4-FFF2-40B4-BE49-F238E27FC236}">
                <a16:creationId xmlns:a16="http://schemas.microsoft.com/office/drawing/2014/main" id="{D1B5327B-4789-4F5F-AB7E-DB30CA2A93E3}"/>
              </a:ext>
            </a:extLst>
          </p:cNvPr>
          <p:cNvSpPr/>
          <p:nvPr userDrawn="1"/>
        </p:nvSpPr>
        <p:spPr>
          <a:xfrm>
            <a:off x="4216930" y="5423544"/>
            <a:ext cx="318147" cy="307122"/>
          </a:xfrm>
          <a:prstGeom prst="rect">
            <a:avLst/>
          </a:pr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w="0"/>
                <a:solidFill>
                  <a:srgbClr val="FFFFFF"/>
                </a:solidFill>
                <a:effectLst/>
                <a:uLnTx/>
                <a:uFillTx/>
                <a:latin typeface="Segoe UI" panose="020B0502040204020203" pitchFamily="34" charset="0"/>
                <a:ea typeface="+mn-ea"/>
                <a:cs typeface="Segoe UI" panose="020B0502040204020203" pitchFamily="34" charset="0"/>
              </a:rPr>
              <a:t>C</a:t>
            </a:r>
          </a:p>
        </p:txBody>
      </p:sp>
      <p:sp>
        <p:nvSpPr>
          <p:cNvPr id="59" name="Text Placeholder 5">
            <a:extLst>
              <a:ext uri="{FF2B5EF4-FFF2-40B4-BE49-F238E27FC236}">
                <a16:creationId xmlns:a16="http://schemas.microsoft.com/office/drawing/2014/main" id="{F3F70A1E-C7B1-4FF7-8306-46139D4459FB}"/>
              </a:ext>
            </a:extLst>
          </p:cNvPr>
          <p:cNvSpPr>
            <a:spLocks noGrp="1"/>
          </p:cNvSpPr>
          <p:nvPr>
            <p:ph type="body" sz="quarter" idx="32"/>
          </p:nvPr>
        </p:nvSpPr>
        <p:spPr>
          <a:xfrm>
            <a:off x="4535077" y="5422138"/>
            <a:ext cx="3406164" cy="308527"/>
          </a:xfrm>
        </p:spPr>
        <p:txBody>
          <a:bodyPr anchor="ctr">
            <a:normAutofit/>
          </a:bodyPr>
          <a:lstStyle>
            <a:lvl1pPr marL="0" indent="0">
              <a:buNone/>
              <a:defRPr kumimoji="0" lang="en-US" sz="1000" b="0" i="0" u="none" strike="noStrike" kern="0" cap="none" spc="0" normalizeH="0" baseline="0" dirty="0">
                <a:ln>
                  <a:noFill/>
                </a:ln>
                <a:solidFill>
                  <a:sysClr val="windowText" lastClr="000000"/>
                </a:solidFill>
                <a:effectLst/>
                <a:uLnTx/>
                <a:uFillTx/>
                <a:latin typeface="Segoe UI" charset="0"/>
                <a:ea typeface="Segoe UI" charset="0"/>
                <a:cs typeface="Segoe UI" charset="0"/>
              </a:defRPr>
            </a:lvl1pPr>
            <a:lvl4pPr marL="1371337" indent="0">
              <a:buNone/>
              <a:defRPr/>
            </a:lvl4pPr>
          </a:lstStyle>
          <a:p>
            <a:pPr lvl="0"/>
            <a:endParaRPr lang="en-US"/>
          </a:p>
        </p:txBody>
      </p:sp>
      <p:sp>
        <p:nvSpPr>
          <p:cNvPr id="60" name="Rectangle 59">
            <a:extLst>
              <a:ext uri="{FF2B5EF4-FFF2-40B4-BE49-F238E27FC236}">
                <a16:creationId xmlns:a16="http://schemas.microsoft.com/office/drawing/2014/main" id="{A7631F93-B73C-4A27-9187-2E219A7C46FA}"/>
              </a:ext>
            </a:extLst>
          </p:cNvPr>
          <p:cNvSpPr/>
          <p:nvPr userDrawn="1"/>
        </p:nvSpPr>
        <p:spPr bwMode="auto">
          <a:xfrm>
            <a:off x="9473894" y="4905226"/>
            <a:ext cx="336849" cy="123966"/>
          </a:xfrm>
          <a:prstGeom prst="rect">
            <a:avLst/>
          </a:prstGeom>
          <a:solidFill>
            <a:schemeClr val="bg1"/>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1" name="Picture Placeholder 2">
            <a:extLst>
              <a:ext uri="{FF2B5EF4-FFF2-40B4-BE49-F238E27FC236}">
                <a16:creationId xmlns:a16="http://schemas.microsoft.com/office/drawing/2014/main" id="{D153CB6C-3867-4492-B3B0-8DBB8D05B7C9}"/>
              </a:ext>
            </a:extLst>
          </p:cNvPr>
          <p:cNvSpPr>
            <a:spLocks noGrp="1"/>
          </p:cNvSpPr>
          <p:nvPr>
            <p:ph type="pic" sz="quarter" idx="33" hasCustomPrompt="1"/>
          </p:nvPr>
        </p:nvSpPr>
        <p:spPr>
          <a:xfrm>
            <a:off x="8029995" y="3146650"/>
            <a:ext cx="3710233" cy="926586"/>
          </a:xfrm>
        </p:spPr>
        <p:txBody>
          <a:bodyPr anchor="ctr">
            <a:normAutofit/>
          </a:bodyPr>
          <a:lstStyle>
            <a:lvl1pPr marL="0" indent="0" algn="ctr">
              <a:buNone/>
              <a:defRPr sz="2000">
                <a:latin typeface="Segoe UI" panose="020B0502040204020203" pitchFamily="34" charset="0"/>
                <a:cs typeface="Segoe UI" panose="020B0502040204020203" pitchFamily="34" charset="0"/>
              </a:defRPr>
            </a:lvl1pPr>
          </a:lstStyle>
          <a:p>
            <a:r>
              <a:rPr lang="en-US"/>
              <a:t>Click to add image</a:t>
            </a:r>
          </a:p>
        </p:txBody>
      </p:sp>
      <p:sp>
        <p:nvSpPr>
          <p:cNvPr id="62" name="Rectangle 61">
            <a:extLst>
              <a:ext uri="{FF2B5EF4-FFF2-40B4-BE49-F238E27FC236}">
                <a16:creationId xmlns:a16="http://schemas.microsoft.com/office/drawing/2014/main" id="{2B08D824-D21C-49C5-91CA-BED7D68AC195}"/>
              </a:ext>
            </a:extLst>
          </p:cNvPr>
          <p:cNvSpPr/>
          <p:nvPr userDrawn="1"/>
        </p:nvSpPr>
        <p:spPr>
          <a:xfrm>
            <a:off x="8029995" y="2816361"/>
            <a:ext cx="318147" cy="307122"/>
          </a:xfrm>
          <a:prstGeom prst="rect">
            <a:avLst/>
          </a:pr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w="0"/>
                <a:solidFill>
                  <a:srgbClr val="FFFFFF"/>
                </a:solidFill>
                <a:effectLst/>
                <a:uLnTx/>
                <a:uFillTx/>
                <a:latin typeface="Segoe UI" panose="020B0502040204020203" pitchFamily="34" charset="0"/>
                <a:ea typeface="+mn-ea"/>
                <a:cs typeface="Segoe UI" panose="020B0502040204020203" pitchFamily="34" charset="0"/>
              </a:rPr>
              <a:t>A</a:t>
            </a:r>
          </a:p>
        </p:txBody>
      </p:sp>
      <p:sp>
        <p:nvSpPr>
          <p:cNvPr id="64" name="Text Placeholder 5">
            <a:extLst>
              <a:ext uri="{FF2B5EF4-FFF2-40B4-BE49-F238E27FC236}">
                <a16:creationId xmlns:a16="http://schemas.microsoft.com/office/drawing/2014/main" id="{391DD595-FC12-4B54-9CE7-29E5F642C2C3}"/>
              </a:ext>
            </a:extLst>
          </p:cNvPr>
          <p:cNvSpPr>
            <a:spLocks noGrp="1"/>
          </p:cNvSpPr>
          <p:nvPr>
            <p:ph type="body" sz="quarter" idx="34"/>
          </p:nvPr>
        </p:nvSpPr>
        <p:spPr>
          <a:xfrm>
            <a:off x="8348142" y="2814955"/>
            <a:ext cx="3392086" cy="308527"/>
          </a:xfrm>
        </p:spPr>
        <p:txBody>
          <a:bodyPr anchor="ctr">
            <a:normAutofit/>
          </a:bodyPr>
          <a:lstStyle>
            <a:lvl1pPr marL="0" indent="0">
              <a:buNone/>
              <a:defRPr kumimoji="0" lang="en-US" sz="1000" b="0" i="0" u="none" strike="noStrike" kern="0" cap="none" spc="0" normalizeH="0" baseline="0" dirty="0">
                <a:ln>
                  <a:noFill/>
                </a:ln>
                <a:solidFill>
                  <a:sysClr val="windowText" lastClr="000000"/>
                </a:solidFill>
                <a:effectLst/>
                <a:uLnTx/>
                <a:uFillTx/>
                <a:latin typeface="Segoe UI" charset="0"/>
                <a:ea typeface="Segoe UI" charset="0"/>
                <a:cs typeface="Segoe UI" charset="0"/>
              </a:defRPr>
            </a:lvl1pPr>
            <a:lvl4pPr marL="1371337" indent="0">
              <a:buNone/>
              <a:defRPr/>
            </a:lvl4pPr>
          </a:lstStyle>
          <a:p>
            <a:pPr lvl="0"/>
            <a:endParaRPr lang="en-US"/>
          </a:p>
        </p:txBody>
      </p:sp>
      <p:sp>
        <p:nvSpPr>
          <p:cNvPr id="65" name="Picture Placeholder 2">
            <a:extLst>
              <a:ext uri="{FF2B5EF4-FFF2-40B4-BE49-F238E27FC236}">
                <a16:creationId xmlns:a16="http://schemas.microsoft.com/office/drawing/2014/main" id="{94035CDF-DFCA-4100-85A5-B6E16BFAFF1A}"/>
              </a:ext>
            </a:extLst>
          </p:cNvPr>
          <p:cNvSpPr>
            <a:spLocks noGrp="1"/>
          </p:cNvSpPr>
          <p:nvPr>
            <p:ph type="pic" sz="quarter" idx="35" hasCustomPrompt="1"/>
          </p:nvPr>
        </p:nvSpPr>
        <p:spPr>
          <a:xfrm>
            <a:off x="8037651" y="4441933"/>
            <a:ext cx="3710233" cy="926586"/>
          </a:xfrm>
        </p:spPr>
        <p:txBody>
          <a:bodyPr anchor="ctr">
            <a:normAutofit/>
          </a:bodyPr>
          <a:lstStyle>
            <a:lvl1pPr marL="0" indent="0" algn="ctr">
              <a:buNone/>
              <a:defRPr sz="2000">
                <a:latin typeface="Segoe UI" panose="020B0502040204020203" pitchFamily="34" charset="0"/>
                <a:cs typeface="Segoe UI" panose="020B0502040204020203" pitchFamily="34" charset="0"/>
              </a:defRPr>
            </a:lvl1pPr>
          </a:lstStyle>
          <a:p>
            <a:r>
              <a:rPr lang="en-US"/>
              <a:t>Click to add image</a:t>
            </a:r>
          </a:p>
        </p:txBody>
      </p:sp>
      <p:sp>
        <p:nvSpPr>
          <p:cNvPr id="66" name="Rectangle 65">
            <a:extLst>
              <a:ext uri="{FF2B5EF4-FFF2-40B4-BE49-F238E27FC236}">
                <a16:creationId xmlns:a16="http://schemas.microsoft.com/office/drawing/2014/main" id="{3BE8A0F5-69E6-4AD0-ADDC-F86DAA042A14}"/>
              </a:ext>
            </a:extLst>
          </p:cNvPr>
          <p:cNvSpPr/>
          <p:nvPr userDrawn="1"/>
        </p:nvSpPr>
        <p:spPr>
          <a:xfrm>
            <a:off x="8037651" y="4111644"/>
            <a:ext cx="318147" cy="307122"/>
          </a:xfrm>
          <a:prstGeom prst="rect">
            <a:avLst/>
          </a:pr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w="0"/>
                <a:solidFill>
                  <a:srgbClr val="FFFFFF"/>
                </a:solidFill>
                <a:effectLst/>
                <a:uLnTx/>
                <a:uFillTx/>
                <a:latin typeface="Segoe UI" panose="020B0502040204020203" pitchFamily="34" charset="0"/>
                <a:ea typeface="+mn-ea"/>
                <a:cs typeface="Segoe UI" panose="020B0502040204020203" pitchFamily="34" charset="0"/>
              </a:rPr>
              <a:t>B</a:t>
            </a:r>
          </a:p>
        </p:txBody>
      </p:sp>
      <p:sp>
        <p:nvSpPr>
          <p:cNvPr id="67" name="Text Placeholder 5">
            <a:extLst>
              <a:ext uri="{FF2B5EF4-FFF2-40B4-BE49-F238E27FC236}">
                <a16:creationId xmlns:a16="http://schemas.microsoft.com/office/drawing/2014/main" id="{54D3751B-5A4B-4D6E-ABA5-99E3C693615F}"/>
              </a:ext>
            </a:extLst>
          </p:cNvPr>
          <p:cNvSpPr>
            <a:spLocks noGrp="1"/>
          </p:cNvSpPr>
          <p:nvPr>
            <p:ph type="body" sz="quarter" idx="36"/>
          </p:nvPr>
        </p:nvSpPr>
        <p:spPr>
          <a:xfrm>
            <a:off x="8355798" y="4110238"/>
            <a:ext cx="3392086" cy="308527"/>
          </a:xfrm>
        </p:spPr>
        <p:txBody>
          <a:bodyPr anchor="ctr">
            <a:normAutofit/>
          </a:bodyPr>
          <a:lstStyle>
            <a:lvl1pPr marL="0" indent="0">
              <a:buNone/>
              <a:defRPr kumimoji="0" lang="en-US" sz="1000" b="0" i="0" u="none" strike="noStrike" kern="0" cap="none" spc="0" normalizeH="0" baseline="0" dirty="0">
                <a:ln>
                  <a:noFill/>
                </a:ln>
                <a:solidFill>
                  <a:sysClr val="windowText" lastClr="000000"/>
                </a:solidFill>
                <a:effectLst/>
                <a:uLnTx/>
                <a:uFillTx/>
                <a:latin typeface="Segoe UI" charset="0"/>
                <a:ea typeface="Segoe UI" charset="0"/>
                <a:cs typeface="Segoe UI" charset="0"/>
              </a:defRPr>
            </a:lvl1pPr>
            <a:lvl4pPr marL="1371337" indent="0">
              <a:buNone/>
              <a:defRPr/>
            </a:lvl4pPr>
          </a:lstStyle>
          <a:p>
            <a:pPr lvl="0"/>
            <a:endParaRPr lang="en-US"/>
          </a:p>
        </p:txBody>
      </p:sp>
      <p:sp>
        <p:nvSpPr>
          <p:cNvPr id="68" name="Picture Placeholder 2">
            <a:extLst>
              <a:ext uri="{FF2B5EF4-FFF2-40B4-BE49-F238E27FC236}">
                <a16:creationId xmlns:a16="http://schemas.microsoft.com/office/drawing/2014/main" id="{F33D144E-E557-46F5-BFEC-4BF22D04F829}"/>
              </a:ext>
            </a:extLst>
          </p:cNvPr>
          <p:cNvSpPr>
            <a:spLocks noGrp="1"/>
          </p:cNvSpPr>
          <p:nvPr>
            <p:ph type="pic" sz="quarter" idx="37" hasCustomPrompt="1"/>
          </p:nvPr>
        </p:nvSpPr>
        <p:spPr>
          <a:xfrm>
            <a:off x="8023573" y="5753833"/>
            <a:ext cx="3724311" cy="926586"/>
          </a:xfrm>
        </p:spPr>
        <p:txBody>
          <a:bodyPr anchor="ctr">
            <a:normAutofit/>
          </a:bodyPr>
          <a:lstStyle>
            <a:lvl1pPr marL="0" indent="0" algn="ctr">
              <a:buNone/>
              <a:defRPr sz="2000">
                <a:latin typeface="Segoe UI" panose="020B0502040204020203" pitchFamily="34" charset="0"/>
                <a:cs typeface="Segoe UI" panose="020B0502040204020203" pitchFamily="34" charset="0"/>
              </a:defRPr>
            </a:lvl1pPr>
          </a:lstStyle>
          <a:p>
            <a:r>
              <a:rPr lang="en-US"/>
              <a:t>Click to add image</a:t>
            </a:r>
          </a:p>
        </p:txBody>
      </p:sp>
      <p:sp>
        <p:nvSpPr>
          <p:cNvPr id="69" name="Rectangle 68">
            <a:extLst>
              <a:ext uri="{FF2B5EF4-FFF2-40B4-BE49-F238E27FC236}">
                <a16:creationId xmlns:a16="http://schemas.microsoft.com/office/drawing/2014/main" id="{34A4EB0E-4A1B-4F06-9170-FA00B3009195}"/>
              </a:ext>
            </a:extLst>
          </p:cNvPr>
          <p:cNvSpPr/>
          <p:nvPr userDrawn="1"/>
        </p:nvSpPr>
        <p:spPr>
          <a:xfrm>
            <a:off x="8023573" y="5423544"/>
            <a:ext cx="318147" cy="307122"/>
          </a:xfrm>
          <a:prstGeom prst="rect">
            <a:avLst/>
          </a:pr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w="0"/>
                <a:solidFill>
                  <a:srgbClr val="FFFFFF"/>
                </a:solidFill>
                <a:effectLst/>
                <a:uLnTx/>
                <a:uFillTx/>
                <a:latin typeface="Segoe UI" panose="020B0502040204020203" pitchFamily="34" charset="0"/>
                <a:ea typeface="+mn-ea"/>
                <a:cs typeface="Segoe UI" panose="020B0502040204020203" pitchFamily="34" charset="0"/>
              </a:rPr>
              <a:t>C</a:t>
            </a:r>
          </a:p>
        </p:txBody>
      </p:sp>
      <p:sp>
        <p:nvSpPr>
          <p:cNvPr id="70" name="Text Placeholder 5">
            <a:extLst>
              <a:ext uri="{FF2B5EF4-FFF2-40B4-BE49-F238E27FC236}">
                <a16:creationId xmlns:a16="http://schemas.microsoft.com/office/drawing/2014/main" id="{0F824A0B-6FB5-4386-9349-498CC4C8B29A}"/>
              </a:ext>
            </a:extLst>
          </p:cNvPr>
          <p:cNvSpPr>
            <a:spLocks noGrp="1"/>
          </p:cNvSpPr>
          <p:nvPr>
            <p:ph type="body" sz="quarter" idx="38"/>
          </p:nvPr>
        </p:nvSpPr>
        <p:spPr>
          <a:xfrm>
            <a:off x="8341720" y="5422138"/>
            <a:ext cx="3406164" cy="308527"/>
          </a:xfrm>
        </p:spPr>
        <p:txBody>
          <a:bodyPr anchor="ctr">
            <a:normAutofit/>
          </a:bodyPr>
          <a:lstStyle>
            <a:lvl1pPr marL="0" indent="0">
              <a:buNone/>
              <a:defRPr kumimoji="0" lang="en-US" sz="1000" b="0" i="0" u="none" strike="noStrike" kern="0" cap="none" spc="0" normalizeH="0" baseline="0" dirty="0">
                <a:ln>
                  <a:noFill/>
                </a:ln>
                <a:solidFill>
                  <a:sysClr val="windowText" lastClr="000000"/>
                </a:solidFill>
                <a:effectLst/>
                <a:uLnTx/>
                <a:uFillTx/>
                <a:latin typeface="Segoe UI" charset="0"/>
                <a:ea typeface="Segoe UI" charset="0"/>
                <a:cs typeface="Segoe UI" charset="0"/>
              </a:defRPr>
            </a:lvl1pPr>
            <a:lvl4pPr marL="1371337" indent="0">
              <a:buNone/>
              <a:defRPr/>
            </a:lvl4pPr>
          </a:lstStyle>
          <a:p>
            <a:pPr lvl="0"/>
            <a:endParaRPr lang="en-US"/>
          </a:p>
        </p:txBody>
      </p:sp>
      <p:sp>
        <p:nvSpPr>
          <p:cNvPr id="47" name="Text Placeholder 3">
            <a:extLst>
              <a:ext uri="{FF2B5EF4-FFF2-40B4-BE49-F238E27FC236}">
                <a16:creationId xmlns:a16="http://schemas.microsoft.com/office/drawing/2014/main" id="{0FEC15A9-967D-4D1C-95F6-5701ADCD0CF8}"/>
              </a:ext>
            </a:extLst>
          </p:cNvPr>
          <p:cNvSpPr>
            <a:spLocks noGrp="1"/>
          </p:cNvSpPr>
          <p:nvPr>
            <p:ph type="body" sz="quarter" idx="20" hasCustomPrompt="1"/>
          </p:nvPr>
        </p:nvSpPr>
        <p:spPr>
          <a:xfrm>
            <a:off x="409182" y="959445"/>
            <a:ext cx="11334619" cy="1186970"/>
          </a:xfrm>
        </p:spPr>
        <p:txBody>
          <a:bodyPr anchor="ctr">
            <a:normAutofit/>
          </a:bodyPr>
          <a:lstStyle>
            <a:lvl1pPr marL="0" indent="0">
              <a:buNone/>
              <a:defRPr sz="1800" baseline="0">
                <a:solidFill>
                  <a:schemeClr val="bg1"/>
                </a:solidFill>
                <a:latin typeface="Segoe UI" panose="020B0502040204020203" pitchFamily="34" charset="0"/>
                <a:cs typeface="Segoe UI" panose="020B0502040204020203" pitchFamily="34" charset="0"/>
              </a:defRPr>
            </a:lvl1pPr>
          </a:lstStyle>
          <a:p>
            <a:pPr lvl="0"/>
            <a:r>
              <a:rPr lang="en-US">
                <a:latin typeface="Segoe UI" panose="020B0502040204020203" pitchFamily="34" charset="0"/>
                <a:cs typeface="Segoe UI" panose="020B0502040204020203" pitchFamily="34" charset="0"/>
              </a:rPr>
              <a:t>Click to add overarching [LOVED] strategy for this LOB. </a:t>
            </a:r>
            <a:endParaRPr lang="en-US"/>
          </a:p>
        </p:txBody>
      </p:sp>
      <p:sp>
        <p:nvSpPr>
          <p:cNvPr id="46" name="Text Placeholder 2">
            <a:extLst>
              <a:ext uri="{FF2B5EF4-FFF2-40B4-BE49-F238E27FC236}">
                <a16:creationId xmlns:a16="http://schemas.microsoft.com/office/drawing/2014/main" id="{E8F80D49-1F7E-4E54-BF55-ED7B171DF730}"/>
              </a:ext>
            </a:extLst>
          </p:cNvPr>
          <p:cNvSpPr>
            <a:spLocks noGrp="1"/>
          </p:cNvSpPr>
          <p:nvPr>
            <p:ph type="body" sz="quarter" idx="16" hasCustomPrompt="1"/>
          </p:nvPr>
        </p:nvSpPr>
        <p:spPr>
          <a:xfrm>
            <a:off x="269240" y="278081"/>
            <a:ext cx="11474561" cy="631613"/>
          </a:xfrm>
        </p:spPr>
        <p:txBody>
          <a:bodyPr anchor="ctr"/>
          <a:lstStyle>
            <a:lvl1pPr marL="0" indent="0">
              <a:buNone/>
              <a:defRPr lang="en-US" sz="3600" b="0" kern="1200" baseline="0" dirty="0" smtClean="0">
                <a:solidFill>
                  <a:schemeClr val="bg2">
                    <a:lumMod val="25000"/>
                  </a:schemeClr>
                </a:solidFill>
                <a:latin typeface="Segoe UI Light" panose="020B0502040204020203" pitchFamily="34" charset="0"/>
                <a:ea typeface="+mj-ea"/>
                <a:cs typeface="Segoe UI Light" panose="020B0502040204020203" pitchFamily="34" charset="0"/>
              </a:defRPr>
            </a:lvl1pPr>
            <a:lvl2pPr>
              <a:defRPr lang="en-US" sz="3600" b="0" kern="1200" dirty="0" smtClean="0">
                <a:solidFill>
                  <a:schemeClr val="bg2">
                    <a:lumMod val="25000"/>
                  </a:schemeClr>
                </a:solidFill>
                <a:latin typeface="Segoe UI Light" panose="020B0502040204020203" pitchFamily="34" charset="0"/>
                <a:ea typeface="+mj-ea"/>
                <a:cs typeface="Segoe UI Light" panose="020B0502040204020203" pitchFamily="34" charset="0"/>
              </a:defRPr>
            </a:lvl2pPr>
            <a:lvl3pPr>
              <a:defRPr lang="en-US" sz="3600" b="0" kern="1200" dirty="0" smtClean="0">
                <a:solidFill>
                  <a:schemeClr val="bg2">
                    <a:lumMod val="25000"/>
                  </a:schemeClr>
                </a:solidFill>
                <a:latin typeface="Segoe UI Light" panose="020B0502040204020203" pitchFamily="34" charset="0"/>
                <a:ea typeface="+mj-ea"/>
                <a:cs typeface="Segoe UI Light" panose="020B0502040204020203" pitchFamily="34" charset="0"/>
              </a:defRPr>
            </a:lvl3pPr>
            <a:lvl4pPr>
              <a:defRPr lang="en-US" sz="3600" b="0" kern="1200" dirty="0" smtClean="0">
                <a:solidFill>
                  <a:schemeClr val="bg2">
                    <a:lumMod val="25000"/>
                  </a:schemeClr>
                </a:solidFill>
                <a:latin typeface="Segoe UI Light" panose="020B0502040204020203" pitchFamily="34" charset="0"/>
                <a:ea typeface="+mj-ea"/>
                <a:cs typeface="Segoe UI Light" panose="020B0502040204020203" pitchFamily="34" charset="0"/>
              </a:defRPr>
            </a:lvl4pPr>
            <a:lvl5pPr>
              <a:defRPr lang="en-US" sz="3600" b="0" kern="1200" dirty="0">
                <a:solidFill>
                  <a:schemeClr val="bg2">
                    <a:lumMod val="25000"/>
                  </a:schemeClr>
                </a:solidFill>
                <a:latin typeface="Segoe UI Light" panose="020B0502040204020203" pitchFamily="34" charset="0"/>
                <a:ea typeface="+mj-ea"/>
                <a:cs typeface="Segoe UI Light" panose="020B0502040204020203" pitchFamily="34" charset="0"/>
              </a:defRPr>
            </a:lvl5pPr>
          </a:lstStyle>
          <a:p>
            <a:pPr lvl="0"/>
            <a:r>
              <a:rPr lang="en-US"/>
              <a:t>Click to add title – [LOVED] Focus in [LOB] for [Cycle]</a:t>
            </a:r>
          </a:p>
        </p:txBody>
      </p:sp>
      <p:sp>
        <p:nvSpPr>
          <p:cNvPr id="48" name="Rectangle 47">
            <a:extLst>
              <a:ext uri="{FF2B5EF4-FFF2-40B4-BE49-F238E27FC236}">
                <a16:creationId xmlns:a16="http://schemas.microsoft.com/office/drawing/2014/main" id="{4BE7175B-E404-45A6-B98E-20B227007BCF}"/>
              </a:ext>
            </a:extLst>
          </p:cNvPr>
          <p:cNvSpPr/>
          <p:nvPr userDrawn="1"/>
        </p:nvSpPr>
        <p:spPr>
          <a:xfrm>
            <a:off x="0" y="6787768"/>
            <a:ext cx="12191999" cy="91648"/>
          </a:xfrm>
          <a:prstGeom prst="rect">
            <a:avLst/>
          </a:prstGeom>
          <a:solidFill>
            <a:srgbClr val="D83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2875942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4_Blank">
    <p:spTree>
      <p:nvGrpSpPr>
        <p:cNvPr id="1" name=""/>
        <p:cNvGrpSpPr/>
        <p:nvPr/>
      </p:nvGrpSpPr>
      <p:grpSpPr>
        <a:xfrm>
          <a:off x="0" y="0"/>
          <a:ext cx="0" cy="0"/>
          <a:chOff x="0" y="0"/>
          <a:chExt cx="0" cy="0"/>
        </a:xfrm>
      </p:grpSpPr>
      <p:sp>
        <p:nvSpPr>
          <p:cNvPr id="37" name="Title 2">
            <a:extLst>
              <a:ext uri="{FF2B5EF4-FFF2-40B4-BE49-F238E27FC236}">
                <a16:creationId xmlns:a16="http://schemas.microsoft.com/office/drawing/2014/main" id="{F4FF124E-DA40-4BA5-8DDD-6521AB6AFE1A}"/>
              </a:ext>
            </a:extLst>
          </p:cNvPr>
          <p:cNvSpPr txBox="1">
            <a:spLocks/>
          </p:cNvSpPr>
          <p:nvPr userDrawn="1"/>
        </p:nvSpPr>
        <p:spPr>
          <a:xfrm>
            <a:off x="263436" y="293359"/>
            <a:ext cx="1963207" cy="631613"/>
          </a:xfrm>
          <a:prstGeom prst="rect">
            <a:avLst/>
          </a:prstGeom>
        </p:spPr>
        <p:txBody>
          <a:bodyPr vert="horz" lIns="91440" tIns="45720" rIns="91440" bIns="45720" rtlCol="0" anchor="ctr">
            <a:noAutofit/>
          </a:bodyPr>
          <a:lstStyle>
            <a:lvl1pPr algn="l" defTabSz="914225" rtl="0" eaLnBrk="1" latinLnBrk="0" hangingPunct="1">
              <a:lnSpc>
                <a:spcPct val="90000"/>
              </a:lnSpc>
              <a:spcBef>
                <a:spcPct val="0"/>
              </a:spcBef>
              <a:buNone/>
              <a:defRPr sz="3600" b="0" kern="1200">
                <a:solidFill>
                  <a:srgbClr val="EB3C00"/>
                </a:solidFill>
                <a:latin typeface="Segoe UI Light" panose="020B0502040204020203" pitchFamily="34" charset="0"/>
                <a:ea typeface="+mj-ea"/>
                <a:cs typeface="Segoe UI Light" panose="020B0502040204020203" pitchFamily="34" charset="0"/>
              </a:defRPr>
            </a:lvl1pPr>
          </a:lstStyle>
          <a:p>
            <a:pPr marL="0" marR="0" lvl="0" indent="0" algn="l" defTabSz="914225"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D83B01"/>
                </a:solidFill>
                <a:effectLst/>
                <a:uLnTx/>
                <a:uFillTx/>
                <a:latin typeface="Segoe UI Light" panose="020B0502040204020203" pitchFamily="34" charset="0"/>
                <a:ea typeface="+mj-ea"/>
                <a:cs typeface="Segoe UI Light" panose="020B0502040204020203" pitchFamily="34" charset="0"/>
              </a:rPr>
              <a:t>Office</a:t>
            </a:r>
          </a:p>
        </p:txBody>
      </p:sp>
      <p:sp>
        <p:nvSpPr>
          <p:cNvPr id="38" name="Title 2">
            <a:extLst>
              <a:ext uri="{FF2B5EF4-FFF2-40B4-BE49-F238E27FC236}">
                <a16:creationId xmlns:a16="http://schemas.microsoft.com/office/drawing/2014/main" id="{F4FF124E-DA40-4BA5-8DDD-6521AB6AFE1A}"/>
              </a:ext>
            </a:extLst>
          </p:cNvPr>
          <p:cNvSpPr txBox="1">
            <a:spLocks/>
          </p:cNvSpPr>
          <p:nvPr userDrawn="1"/>
        </p:nvSpPr>
        <p:spPr>
          <a:xfrm>
            <a:off x="1649541" y="293359"/>
            <a:ext cx="9623034" cy="631613"/>
          </a:xfrm>
          <a:prstGeom prst="rect">
            <a:avLst/>
          </a:prstGeom>
        </p:spPr>
        <p:txBody>
          <a:bodyPr vert="horz" lIns="91440" tIns="45720" rIns="91440" bIns="45720" rtlCol="0" anchor="ctr">
            <a:normAutofit/>
          </a:bodyPr>
          <a:lstStyle>
            <a:lvl1pPr algn="l" defTabSz="914225" rtl="0" eaLnBrk="1" latinLnBrk="0" hangingPunct="1">
              <a:lnSpc>
                <a:spcPct val="90000"/>
              </a:lnSpc>
              <a:spcBef>
                <a:spcPct val="0"/>
              </a:spcBef>
              <a:buNone/>
              <a:defRPr sz="3600" b="0" kern="1200">
                <a:solidFill>
                  <a:srgbClr val="EB3C00"/>
                </a:solidFill>
                <a:latin typeface="Segoe UI Light" panose="020B0502040204020203" pitchFamily="34" charset="0"/>
                <a:ea typeface="+mj-ea"/>
                <a:cs typeface="Segoe UI Light" panose="020B0502040204020203" pitchFamily="34" charset="0"/>
              </a:defRPr>
            </a:lvl1pPr>
          </a:lstStyle>
          <a:p>
            <a:pPr marL="0" marR="0" lvl="0" indent="0" algn="l" defTabSz="914225"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srgbClr val="505050"/>
                </a:solidFill>
                <a:effectLst/>
                <a:uLnTx/>
                <a:uFillTx/>
                <a:latin typeface="Segoe UI Light" panose="020B0502040204020203" pitchFamily="34" charset="0"/>
                <a:ea typeface="+mj-ea"/>
                <a:cs typeface="Segoe UI Light" panose="020B0502040204020203" pitchFamily="34" charset="0"/>
              </a:rPr>
              <a:t>Key Sales Drivers</a:t>
            </a:r>
          </a:p>
        </p:txBody>
      </p:sp>
      <p:sp>
        <p:nvSpPr>
          <p:cNvPr id="53" name="Rectangle 52">
            <a:extLst>
              <a:ext uri="{FF2B5EF4-FFF2-40B4-BE49-F238E27FC236}">
                <a16:creationId xmlns:a16="http://schemas.microsoft.com/office/drawing/2014/main" id="{3090F5E2-8BDB-4841-AA3C-152620B9AFB3}"/>
              </a:ext>
            </a:extLst>
          </p:cNvPr>
          <p:cNvSpPr/>
          <p:nvPr userDrawn="1"/>
        </p:nvSpPr>
        <p:spPr bwMode="auto">
          <a:xfrm>
            <a:off x="440161" y="1501871"/>
            <a:ext cx="6268687" cy="1125313"/>
          </a:xfrm>
          <a:prstGeom prst="rect">
            <a:avLst/>
          </a:prstGeom>
          <a:solidFill>
            <a:schemeClr val="bg1">
              <a:lumMod val="95000"/>
            </a:schemeClr>
          </a:solidFill>
          <a:ln w="3175" cap="flat" cmpd="sng" algn="ctr">
            <a:noFill/>
            <a:prstDash val="solid"/>
          </a:ln>
          <a:effectLst/>
        </p:spPr>
        <p:txBody>
          <a:bodyPr lIns="89642" tIns="45697" rIns="91394" bIns="89642" rtlCol="0" anchor="b"/>
          <a:lstStyle/>
          <a:p>
            <a:pPr marL="0" marR="0" lvl="0" indent="0" algn="l" defTabSz="1217775" rtl="0" eaLnBrk="1" fontAlgn="auto" latinLnBrk="0" hangingPunct="1">
              <a:lnSpc>
                <a:spcPct val="100000"/>
              </a:lnSpc>
              <a:spcBef>
                <a:spcPts val="0"/>
              </a:spcBef>
              <a:spcAft>
                <a:spcPts val="0"/>
              </a:spcAft>
              <a:buClrTx/>
              <a:buSzTx/>
              <a:buFontTx/>
              <a:buNone/>
              <a:tabLst/>
              <a:defRPr/>
            </a:pPr>
            <a:endParaRPr kumimoji="0" lang="en-US" sz="1961" b="0" i="0" u="none" strike="noStrike" kern="0" cap="none" spc="0" normalizeH="0" baseline="0" noProof="0">
              <a:ln>
                <a:noFill/>
              </a:ln>
              <a:solidFill>
                <a:srgbClr val="505050"/>
              </a:solidFill>
              <a:effectLst/>
              <a:uLnTx/>
              <a:uFillTx/>
              <a:latin typeface="Segoe UI Light"/>
              <a:ea typeface="+mn-ea"/>
              <a:cs typeface="+mn-cs"/>
            </a:endParaRPr>
          </a:p>
        </p:txBody>
      </p:sp>
      <p:sp>
        <p:nvSpPr>
          <p:cNvPr id="54" name="Rectangle 53">
            <a:extLst>
              <a:ext uri="{FF2B5EF4-FFF2-40B4-BE49-F238E27FC236}">
                <a16:creationId xmlns:a16="http://schemas.microsoft.com/office/drawing/2014/main" id="{CCD963FE-C250-49E1-B899-A2EB695BA008}"/>
              </a:ext>
            </a:extLst>
          </p:cNvPr>
          <p:cNvSpPr/>
          <p:nvPr userDrawn="1"/>
        </p:nvSpPr>
        <p:spPr bwMode="auto">
          <a:xfrm>
            <a:off x="6760804" y="1489061"/>
            <a:ext cx="4711563" cy="1129199"/>
          </a:xfrm>
          <a:prstGeom prst="rect">
            <a:avLst/>
          </a:prstGeom>
          <a:solidFill>
            <a:schemeClr val="bg1">
              <a:lumMod val="95000"/>
            </a:schemeClr>
          </a:solidFill>
          <a:ln w="3175" cap="flat" cmpd="sng" algn="ctr">
            <a:noFill/>
            <a:prstDash val="solid"/>
          </a:ln>
          <a:effectLst/>
        </p:spPr>
        <p:txBody>
          <a:bodyPr lIns="89642" tIns="45697" rIns="91394" bIns="89642" rtlCol="0" anchor="b"/>
          <a:lstStyle/>
          <a:p>
            <a:pPr marL="0" marR="0" lvl="0" indent="0" algn="l" defTabSz="1217775"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727272"/>
              </a:solidFill>
              <a:effectLst/>
              <a:uLnTx/>
              <a:uFillTx/>
              <a:latin typeface="Segoe UI Light" panose="020B0502040204020203" pitchFamily="34" charset="0"/>
              <a:ea typeface="+mn-ea"/>
              <a:cs typeface="Segoe UI Light" panose="020B0502040204020203" pitchFamily="34" charset="0"/>
            </a:endParaRPr>
          </a:p>
        </p:txBody>
      </p:sp>
      <p:sp>
        <p:nvSpPr>
          <p:cNvPr id="56" name="Rectangle 55">
            <a:extLst>
              <a:ext uri="{FF2B5EF4-FFF2-40B4-BE49-F238E27FC236}">
                <a16:creationId xmlns:a16="http://schemas.microsoft.com/office/drawing/2014/main" id="{2E7676A8-8D66-4092-8668-A0AAD651DB95}"/>
              </a:ext>
            </a:extLst>
          </p:cNvPr>
          <p:cNvSpPr/>
          <p:nvPr/>
        </p:nvSpPr>
        <p:spPr bwMode="auto">
          <a:xfrm>
            <a:off x="429671" y="4254925"/>
            <a:ext cx="1523922" cy="1523922"/>
          </a:xfrm>
          <a:prstGeom prst="rect">
            <a:avLst/>
          </a:prstGeom>
          <a:solidFill>
            <a:srgbClr val="D83B01"/>
          </a:solidFill>
          <a:ln w="31750" cap="flat" cmpd="sng" algn="ctr">
            <a:noFill/>
            <a:prstDash val="solid"/>
            <a:headEnd type="none" w="med" len="med"/>
            <a:tailEnd type="none" w="med" len="med"/>
          </a:ln>
          <a:effectLst/>
        </p:spPr>
        <p:txBody>
          <a:bodyPr vert="horz" wrap="square" lIns="89642" tIns="91414" rIns="0" bIns="91414" numCol="1" rtlCol="0" anchor="b" anchorCtr="0" compatLnSpc="1">
            <a:prstTxWarp prst="textNoShape">
              <a:avLst/>
            </a:prstTxWarp>
          </a:bodyPr>
          <a:lstStyle/>
          <a:p>
            <a:pPr marL="0" marR="0" lvl="0" indent="0" algn="l" defTabSz="932114" rtl="0" eaLnBrk="1" fontAlgn="base" latinLnBrk="0" hangingPunct="1">
              <a:lnSpc>
                <a:spcPct val="90000"/>
              </a:lnSpc>
              <a:spcBef>
                <a:spcPct val="0"/>
              </a:spcBef>
              <a:spcAft>
                <a:spcPct val="0"/>
              </a:spcAft>
              <a:buClrTx/>
              <a:buSzTx/>
              <a:buFontTx/>
              <a:buNone/>
              <a:tabLst/>
              <a:defRPr/>
            </a:pPr>
            <a:endParaRPr kumimoji="0" lang="en-US" sz="1372" b="0" i="0" u="none" strike="noStrike" kern="0" cap="none" spc="0" normalizeH="0" baseline="0" noProof="0">
              <a:ln>
                <a:noFill/>
              </a:ln>
              <a:solidFill>
                <a:srgbClr val="FFFFFF"/>
              </a:solidFill>
              <a:effectLst/>
              <a:uLnTx/>
              <a:uFillTx/>
              <a:latin typeface="Segoe UI Light" panose="020B0502040204020203" pitchFamily="34" charset="0"/>
              <a:ea typeface="+mn-ea"/>
              <a:cs typeface="Segoe UI Light" panose="020B0502040204020203" pitchFamily="34" charset="0"/>
            </a:endParaRPr>
          </a:p>
          <a:p>
            <a:pPr marL="0" marR="0" lvl="0" indent="0" algn="l" defTabSz="932114" rtl="0" eaLnBrk="1" fontAlgn="base" latinLnBrk="0" hangingPunct="1">
              <a:lnSpc>
                <a:spcPct val="90000"/>
              </a:lnSpc>
              <a:spcBef>
                <a:spcPct val="0"/>
              </a:spcBef>
              <a:spcAft>
                <a:spcPct val="0"/>
              </a:spcAft>
              <a:buClrTx/>
              <a:buSzTx/>
              <a:buFontTx/>
              <a:buNone/>
              <a:tabLst/>
              <a:defRPr/>
            </a:pPr>
            <a:endParaRPr kumimoji="0" lang="en-US" sz="1372" b="0" i="0" u="none" strike="noStrike" kern="0" cap="none" spc="0" normalizeH="0" baseline="0" noProof="0">
              <a:ln>
                <a:noFill/>
              </a:ln>
              <a:solidFill>
                <a:srgbClr val="FFFFFF"/>
              </a:solidFill>
              <a:effectLst/>
              <a:uLnTx/>
              <a:uFillTx/>
              <a:latin typeface="Segoe UI Light" panose="020B0502040204020203" pitchFamily="34" charset="0"/>
              <a:ea typeface="+mn-ea"/>
              <a:cs typeface="Segoe UI Light" panose="020B0502040204020203" pitchFamily="34" charset="0"/>
            </a:endParaRPr>
          </a:p>
          <a:p>
            <a:pPr marL="0" marR="0" lvl="0" indent="0" algn="l" defTabSz="932114" rtl="0" eaLnBrk="1" fontAlgn="base" latinLnBrk="0" hangingPunct="1">
              <a:lnSpc>
                <a:spcPct val="90000"/>
              </a:lnSpc>
              <a:spcBef>
                <a:spcPct val="0"/>
              </a:spcBef>
              <a:spcAft>
                <a:spcPct val="0"/>
              </a:spcAft>
              <a:buClrTx/>
              <a:buSzTx/>
              <a:buFontTx/>
              <a:buNone/>
              <a:tabLst/>
              <a:defRPr/>
            </a:pPr>
            <a:endParaRPr kumimoji="0" lang="en-US" sz="1372" b="0" i="0" u="none" strike="noStrike" kern="0" cap="none" spc="0" normalizeH="0" baseline="0" noProof="0">
              <a:ln>
                <a:noFill/>
              </a:ln>
              <a:solidFill>
                <a:srgbClr val="FFFFFF"/>
              </a:solidFill>
              <a:effectLst/>
              <a:uLnTx/>
              <a:uFillTx/>
              <a:latin typeface="Segoe UI Light" panose="020B0502040204020203" pitchFamily="34" charset="0"/>
              <a:ea typeface="+mn-ea"/>
              <a:cs typeface="Segoe UI Light" panose="020B0502040204020203" pitchFamily="34" charset="0"/>
            </a:endParaRPr>
          </a:p>
          <a:p>
            <a:pPr marL="0" marR="0" lvl="0" indent="0" algn="l" defTabSz="932114" rtl="0" eaLnBrk="1" fontAlgn="base" latinLnBrk="0" hangingPunct="1">
              <a:lnSpc>
                <a:spcPct val="90000"/>
              </a:lnSpc>
              <a:spcBef>
                <a:spcPct val="0"/>
              </a:spcBef>
              <a:spcAft>
                <a:spcPct val="0"/>
              </a:spcAft>
              <a:buClrTx/>
              <a:buSzTx/>
              <a:buFontTx/>
              <a:buNone/>
              <a:tabLst/>
              <a:defRPr/>
            </a:pPr>
            <a:endParaRPr kumimoji="0" lang="en-US" sz="1372" b="0" i="0" u="none" strike="noStrike" kern="0" cap="none" spc="0" normalizeH="0" baseline="0" noProof="0">
              <a:ln>
                <a:noFill/>
              </a:ln>
              <a:solidFill>
                <a:srgbClr val="FFFFFF"/>
              </a:solidFill>
              <a:effectLst/>
              <a:uLnTx/>
              <a:uFillTx/>
              <a:latin typeface="Segoe UI Light" panose="020B0502040204020203" pitchFamily="34" charset="0"/>
              <a:ea typeface="+mn-ea"/>
              <a:cs typeface="Segoe UI Light" panose="020B0502040204020203" pitchFamily="34" charset="0"/>
            </a:endParaRPr>
          </a:p>
        </p:txBody>
      </p:sp>
      <p:sp>
        <p:nvSpPr>
          <p:cNvPr id="59" name="Rectangle 58">
            <a:extLst>
              <a:ext uri="{FF2B5EF4-FFF2-40B4-BE49-F238E27FC236}">
                <a16:creationId xmlns:a16="http://schemas.microsoft.com/office/drawing/2014/main" id="{F313371D-2956-4236-9FD4-7356B9D0F0EF}"/>
              </a:ext>
            </a:extLst>
          </p:cNvPr>
          <p:cNvSpPr/>
          <p:nvPr/>
        </p:nvSpPr>
        <p:spPr bwMode="auto">
          <a:xfrm>
            <a:off x="2007790" y="4259808"/>
            <a:ext cx="1523922" cy="1523922"/>
          </a:xfrm>
          <a:prstGeom prst="rect">
            <a:avLst/>
          </a:prstGeom>
          <a:solidFill>
            <a:srgbClr val="D83B01"/>
          </a:solidFill>
          <a:ln w="10795" cap="flat" cmpd="sng" algn="ctr">
            <a:noFill/>
            <a:prstDash val="solid"/>
            <a:headEnd type="none" w="med" len="med"/>
            <a:tailEnd type="none" w="med" len="med"/>
          </a:ln>
          <a:effectLst/>
        </p:spPr>
        <p:txBody>
          <a:bodyPr vert="horz" wrap="square" lIns="89642" tIns="91414" rIns="0" bIns="91414" numCol="1" rtlCol="0" anchor="b" anchorCtr="0" compatLnSpc="1">
            <a:prstTxWarp prst="textNoShape">
              <a:avLst/>
            </a:prstTxWarp>
          </a:bodyPr>
          <a:lstStyle/>
          <a:p>
            <a:pPr marL="0" marR="0" lvl="0" indent="0" algn="l" defTabSz="932114" rtl="0" eaLnBrk="1" fontAlgn="base" latinLnBrk="0" hangingPunct="1">
              <a:lnSpc>
                <a:spcPct val="90000"/>
              </a:lnSpc>
              <a:spcBef>
                <a:spcPct val="0"/>
              </a:spcBef>
              <a:spcAft>
                <a:spcPct val="0"/>
              </a:spcAft>
              <a:buClrTx/>
              <a:buSzTx/>
              <a:buFontTx/>
              <a:buNone/>
              <a:tabLst/>
              <a:defRPr/>
            </a:pPr>
            <a:endParaRPr kumimoji="0" lang="en-US" sz="1372" b="0" i="0" u="none" strike="noStrike" kern="0" cap="none" spc="0" normalizeH="0" baseline="0" noProof="0">
              <a:ln>
                <a:noFill/>
              </a:ln>
              <a:solidFill>
                <a:srgbClr val="FFFFFF"/>
              </a:solidFill>
              <a:effectLst/>
              <a:uLnTx/>
              <a:uFillTx/>
              <a:latin typeface="Segoe UI Light" panose="020B0502040204020203" pitchFamily="34" charset="0"/>
              <a:ea typeface="+mn-ea"/>
              <a:cs typeface="Segoe UI Light" panose="020B0502040204020203" pitchFamily="34" charset="0"/>
            </a:endParaRPr>
          </a:p>
        </p:txBody>
      </p:sp>
      <p:sp>
        <p:nvSpPr>
          <p:cNvPr id="62" name="Rectangle 61">
            <a:extLst>
              <a:ext uri="{FF2B5EF4-FFF2-40B4-BE49-F238E27FC236}">
                <a16:creationId xmlns:a16="http://schemas.microsoft.com/office/drawing/2014/main" id="{00A4C9DF-11D3-4343-B9AC-FF3F065962B3}"/>
              </a:ext>
            </a:extLst>
          </p:cNvPr>
          <p:cNvSpPr/>
          <p:nvPr/>
        </p:nvSpPr>
        <p:spPr bwMode="auto">
          <a:xfrm>
            <a:off x="3583560" y="4254925"/>
            <a:ext cx="1523922" cy="1523922"/>
          </a:xfrm>
          <a:prstGeom prst="rect">
            <a:avLst/>
          </a:prstGeom>
          <a:solidFill>
            <a:srgbClr val="D83B01"/>
          </a:solidFill>
          <a:ln w="10795" cap="flat" cmpd="sng" algn="ctr">
            <a:noFill/>
            <a:prstDash val="solid"/>
            <a:headEnd type="none" w="med" len="med"/>
            <a:tailEnd type="none" w="med" len="med"/>
          </a:ln>
          <a:effectLst/>
        </p:spPr>
        <p:txBody>
          <a:bodyPr vert="horz" wrap="square" lIns="89642" tIns="91414" rIns="0" bIns="91414" numCol="1" rtlCol="0" anchor="b" anchorCtr="0" compatLnSpc="1">
            <a:prstTxWarp prst="textNoShape">
              <a:avLst/>
            </a:prstTxWarp>
          </a:bodyPr>
          <a:lstStyle/>
          <a:p>
            <a:pPr marL="0" marR="0" lvl="0" indent="0" algn="l" defTabSz="932114" rtl="0" eaLnBrk="1" fontAlgn="base" latinLnBrk="0" hangingPunct="1">
              <a:lnSpc>
                <a:spcPct val="90000"/>
              </a:lnSpc>
              <a:spcBef>
                <a:spcPct val="0"/>
              </a:spcBef>
              <a:spcAft>
                <a:spcPct val="0"/>
              </a:spcAft>
              <a:buClrTx/>
              <a:buSzTx/>
              <a:buFontTx/>
              <a:buNone/>
              <a:tabLst/>
              <a:defRPr/>
            </a:pPr>
            <a:r>
              <a:rPr kumimoji="0" lang="en-US" sz="1372" b="0" i="0" u="none" strike="noStrike" kern="0" cap="none" spc="0" normalizeH="0" baseline="0" noProof="0">
                <a:ln>
                  <a:noFill/>
                </a:ln>
                <a:solidFill>
                  <a:srgbClr val="FFFFFF"/>
                </a:solidFill>
                <a:effectLst/>
                <a:uLnTx/>
                <a:uFillTx/>
                <a:latin typeface="Segoe UI Light" panose="020B0502040204020203" pitchFamily="34" charset="0"/>
                <a:ea typeface="+mn-ea"/>
                <a:cs typeface="Segoe UI Light" panose="020B0502040204020203" pitchFamily="34" charset="0"/>
              </a:rPr>
              <a:t> </a:t>
            </a:r>
          </a:p>
        </p:txBody>
      </p:sp>
      <p:sp>
        <p:nvSpPr>
          <p:cNvPr id="65" name="Rectangle 64">
            <a:extLst>
              <a:ext uri="{FF2B5EF4-FFF2-40B4-BE49-F238E27FC236}">
                <a16:creationId xmlns:a16="http://schemas.microsoft.com/office/drawing/2014/main" id="{9DABBFA3-59CA-4E03-B184-DBFA8567F48D}"/>
              </a:ext>
            </a:extLst>
          </p:cNvPr>
          <p:cNvSpPr/>
          <p:nvPr/>
        </p:nvSpPr>
        <p:spPr bwMode="auto">
          <a:xfrm>
            <a:off x="5173473" y="2679518"/>
            <a:ext cx="1523922" cy="1523921"/>
          </a:xfrm>
          <a:prstGeom prst="rect">
            <a:avLst/>
          </a:prstGeom>
          <a:solidFill>
            <a:srgbClr val="D83B01"/>
          </a:solidFill>
          <a:ln w="31750" cap="flat" cmpd="sng" algn="ctr">
            <a:noFill/>
            <a:prstDash val="solid"/>
            <a:headEnd type="none" w="med" len="med"/>
            <a:tailEnd type="none" w="med" len="med"/>
          </a:ln>
          <a:effectLst/>
        </p:spPr>
        <p:txBody>
          <a:bodyPr vert="horz" wrap="square" lIns="89642" tIns="91414" rIns="0" bIns="91414" numCol="1" rtlCol="0" anchor="b" anchorCtr="0" compatLnSpc="1">
            <a:prstTxWarp prst="textNoShape">
              <a:avLst/>
            </a:prstTxWarp>
          </a:bodyPr>
          <a:lstStyle/>
          <a:p>
            <a:pPr marL="0" marR="0" lvl="0" indent="0" algn="l" defTabSz="932114" rtl="0" eaLnBrk="1" fontAlgn="base" latinLnBrk="0" hangingPunct="1">
              <a:lnSpc>
                <a:spcPct val="90000"/>
              </a:lnSpc>
              <a:spcBef>
                <a:spcPct val="0"/>
              </a:spcBef>
              <a:spcAft>
                <a:spcPct val="0"/>
              </a:spcAft>
              <a:buClrTx/>
              <a:buSzTx/>
              <a:buFontTx/>
              <a:buNone/>
              <a:tabLst/>
              <a:defRPr/>
            </a:pPr>
            <a:endParaRPr kumimoji="0" lang="en-US" sz="1372" b="0" i="0" u="none" strike="noStrike" kern="0" cap="none" spc="0" normalizeH="0" baseline="0" noProof="0">
              <a:ln>
                <a:noFill/>
              </a:ln>
              <a:solidFill>
                <a:srgbClr val="FFFFFF"/>
              </a:solidFill>
              <a:effectLst/>
              <a:uLnTx/>
              <a:uFillTx/>
              <a:latin typeface="Segoe UI Light" panose="020B0502040204020203" pitchFamily="34" charset="0"/>
              <a:ea typeface="+mn-ea"/>
              <a:cs typeface="Segoe UI Light" panose="020B0502040204020203" pitchFamily="34" charset="0"/>
            </a:endParaRPr>
          </a:p>
        </p:txBody>
      </p:sp>
      <p:sp>
        <p:nvSpPr>
          <p:cNvPr id="67" name="Rectangle 66">
            <a:extLst>
              <a:ext uri="{FF2B5EF4-FFF2-40B4-BE49-F238E27FC236}">
                <a16:creationId xmlns:a16="http://schemas.microsoft.com/office/drawing/2014/main" id="{0DD13AEF-16BF-475F-9CE6-AAF75C118450}"/>
              </a:ext>
            </a:extLst>
          </p:cNvPr>
          <p:cNvSpPr/>
          <p:nvPr userDrawn="1"/>
        </p:nvSpPr>
        <p:spPr bwMode="auto">
          <a:xfrm>
            <a:off x="5177817" y="4254925"/>
            <a:ext cx="1523922" cy="1523922"/>
          </a:xfrm>
          <a:prstGeom prst="rect">
            <a:avLst/>
          </a:prstGeom>
          <a:solidFill>
            <a:srgbClr val="D83B01"/>
          </a:solidFill>
          <a:ln w="31750" cap="flat" cmpd="sng" algn="ctr">
            <a:noFill/>
            <a:prstDash val="solid"/>
            <a:headEnd type="none" w="med" len="med"/>
            <a:tailEnd type="none" w="med" len="med"/>
          </a:ln>
          <a:effectLst/>
        </p:spPr>
        <p:txBody>
          <a:bodyPr vert="horz" wrap="square" lIns="89642" tIns="91414" rIns="0" bIns="91414" numCol="1" rtlCol="0" anchor="b" anchorCtr="0" compatLnSpc="1">
            <a:prstTxWarp prst="textNoShape">
              <a:avLst/>
            </a:prstTxWarp>
          </a:bodyPr>
          <a:lstStyle/>
          <a:p>
            <a:pPr marL="0" marR="0" lvl="0" indent="0" algn="l" defTabSz="932114" rtl="0" eaLnBrk="1" fontAlgn="base" latinLnBrk="0" hangingPunct="1">
              <a:lnSpc>
                <a:spcPct val="90000"/>
              </a:lnSpc>
              <a:spcBef>
                <a:spcPct val="0"/>
              </a:spcBef>
              <a:spcAft>
                <a:spcPct val="0"/>
              </a:spcAft>
              <a:buClrTx/>
              <a:buSzTx/>
              <a:buFontTx/>
              <a:buNone/>
              <a:tabLst/>
              <a:defRPr/>
            </a:pPr>
            <a:endParaRPr kumimoji="0" lang="en-US" sz="1372" b="0" i="0" u="none" strike="noStrike" kern="0" cap="none" spc="0" normalizeH="0" baseline="0" noProof="0">
              <a:ln>
                <a:noFill/>
              </a:ln>
              <a:solidFill>
                <a:srgbClr val="FFFFFF"/>
              </a:solidFill>
              <a:effectLst/>
              <a:uLnTx/>
              <a:uFillTx/>
              <a:latin typeface="Segoe UI Light" panose="020B0502040204020203" pitchFamily="34" charset="0"/>
              <a:ea typeface="+mn-ea"/>
              <a:cs typeface="Segoe UI Light" panose="020B0502040204020203" pitchFamily="34" charset="0"/>
            </a:endParaRPr>
          </a:p>
        </p:txBody>
      </p:sp>
      <p:sp>
        <p:nvSpPr>
          <p:cNvPr id="70" name="Rectangle 69">
            <a:extLst>
              <a:ext uri="{FF2B5EF4-FFF2-40B4-BE49-F238E27FC236}">
                <a16:creationId xmlns:a16="http://schemas.microsoft.com/office/drawing/2014/main" id="{C582B74A-CB54-4F31-98B2-EF44997652B3}"/>
              </a:ext>
            </a:extLst>
          </p:cNvPr>
          <p:cNvSpPr/>
          <p:nvPr/>
        </p:nvSpPr>
        <p:spPr bwMode="auto">
          <a:xfrm>
            <a:off x="6763530" y="4248407"/>
            <a:ext cx="1523922" cy="1523922"/>
          </a:xfrm>
          <a:prstGeom prst="rect">
            <a:avLst/>
          </a:prstGeom>
          <a:solidFill>
            <a:schemeClr val="bg2">
              <a:lumMod val="10000"/>
            </a:schemeClr>
          </a:solidFill>
          <a:ln w="31750" cap="flat" cmpd="sng" algn="ctr">
            <a:noFill/>
            <a:prstDash val="solid"/>
            <a:headEnd type="none" w="med" len="med"/>
            <a:tailEnd type="none" w="med" len="med"/>
          </a:ln>
          <a:effectLst/>
        </p:spPr>
        <p:txBody>
          <a:bodyPr vert="horz" wrap="square" lIns="89642" tIns="91414" rIns="0" bIns="91414" numCol="1" rtlCol="0" anchor="b" anchorCtr="0" compatLnSpc="1">
            <a:prstTxWarp prst="textNoShape">
              <a:avLst/>
            </a:prstTxWarp>
          </a:bodyPr>
          <a:lstStyle/>
          <a:p>
            <a:pPr marL="0" marR="0" lvl="0" indent="0" algn="l" defTabSz="932114" rtl="0" eaLnBrk="1" fontAlgn="base" latinLnBrk="0" hangingPunct="1">
              <a:lnSpc>
                <a:spcPct val="90000"/>
              </a:lnSpc>
              <a:spcBef>
                <a:spcPct val="0"/>
              </a:spcBef>
              <a:spcAft>
                <a:spcPct val="0"/>
              </a:spcAft>
              <a:buClrTx/>
              <a:buSzTx/>
              <a:buFontTx/>
              <a:buNone/>
              <a:tabLst/>
              <a:defRPr/>
            </a:pPr>
            <a:endParaRPr kumimoji="0" lang="en-US" sz="1372" b="0" i="0" u="none" strike="noStrike" kern="0" cap="none" spc="0" normalizeH="0" baseline="0" noProof="0">
              <a:ln>
                <a:noFill/>
              </a:ln>
              <a:solidFill>
                <a:srgbClr val="FFFFFF"/>
              </a:solidFill>
              <a:effectLst/>
              <a:uLnTx/>
              <a:uFillTx/>
              <a:latin typeface="Segoe UI Light" panose="020B0502040204020203" pitchFamily="34" charset="0"/>
              <a:ea typeface="+mn-ea"/>
              <a:cs typeface="Segoe UI Light" panose="020B0502040204020203" pitchFamily="34" charset="0"/>
            </a:endParaRPr>
          </a:p>
          <a:p>
            <a:pPr marL="0" marR="0" lvl="0" indent="0" algn="l" defTabSz="932114" rtl="0" eaLnBrk="1" fontAlgn="base" latinLnBrk="0" hangingPunct="1">
              <a:lnSpc>
                <a:spcPct val="90000"/>
              </a:lnSpc>
              <a:spcBef>
                <a:spcPct val="0"/>
              </a:spcBef>
              <a:spcAft>
                <a:spcPct val="0"/>
              </a:spcAft>
              <a:buClrTx/>
              <a:buSzTx/>
              <a:buFontTx/>
              <a:buNone/>
              <a:tabLst/>
              <a:defRPr/>
            </a:pPr>
            <a:endParaRPr kumimoji="0" lang="en-US" sz="1372" b="0" i="0" u="none" strike="noStrike" kern="0" cap="none" spc="0" normalizeH="0" baseline="0" noProof="0">
              <a:ln>
                <a:noFill/>
              </a:ln>
              <a:solidFill>
                <a:srgbClr val="FFFFFF"/>
              </a:solidFill>
              <a:effectLst/>
              <a:uLnTx/>
              <a:uFillTx/>
              <a:latin typeface="Segoe UI Light" panose="020B0502040204020203" pitchFamily="34" charset="0"/>
              <a:ea typeface="+mn-ea"/>
              <a:cs typeface="Segoe UI Light" panose="020B0502040204020203" pitchFamily="34" charset="0"/>
            </a:endParaRPr>
          </a:p>
          <a:p>
            <a:pPr marL="0" marR="0" lvl="0" indent="0" algn="l" defTabSz="932114" rtl="0" eaLnBrk="1" fontAlgn="base" latinLnBrk="0" hangingPunct="1">
              <a:lnSpc>
                <a:spcPct val="90000"/>
              </a:lnSpc>
              <a:spcBef>
                <a:spcPct val="0"/>
              </a:spcBef>
              <a:spcAft>
                <a:spcPct val="0"/>
              </a:spcAft>
              <a:buClrTx/>
              <a:buSzTx/>
              <a:buFontTx/>
              <a:buNone/>
              <a:tabLst/>
              <a:defRPr/>
            </a:pPr>
            <a:endParaRPr kumimoji="0" lang="en-US" sz="1372" b="0" i="0" u="none" strike="noStrike" kern="0" cap="none" spc="0" normalizeH="0" baseline="0" noProof="0">
              <a:ln>
                <a:noFill/>
              </a:ln>
              <a:solidFill>
                <a:srgbClr val="FFFFFF"/>
              </a:solidFill>
              <a:effectLst/>
              <a:uLnTx/>
              <a:uFillTx/>
              <a:latin typeface="Segoe UI Light" panose="020B0502040204020203" pitchFamily="34" charset="0"/>
              <a:ea typeface="+mn-ea"/>
              <a:cs typeface="Segoe UI Light" panose="020B0502040204020203" pitchFamily="34" charset="0"/>
            </a:endParaRPr>
          </a:p>
          <a:p>
            <a:pPr marL="0" marR="0" lvl="0" indent="0" algn="l" defTabSz="932114" rtl="0" eaLnBrk="1" fontAlgn="base" latinLnBrk="0" hangingPunct="1">
              <a:lnSpc>
                <a:spcPct val="90000"/>
              </a:lnSpc>
              <a:spcBef>
                <a:spcPct val="0"/>
              </a:spcBef>
              <a:spcAft>
                <a:spcPct val="0"/>
              </a:spcAft>
              <a:buClrTx/>
              <a:buSzTx/>
              <a:buFontTx/>
              <a:buNone/>
              <a:tabLst/>
              <a:defRPr/>
            </a:pPr>
            <a:endParaRPr kumimoji="0" lang="en-US" sz="1372" b="0" i="0" u="none" strike="noStrike" kern="0" cap="none" spc="0" normalizeH="0" baseline="0" noProof="0">
              <a:ln>
                <a:noFill/>
              </a:ln>
              <a:solidFill>
                <a:srgbClr val="FFFFFF"/>
              </a:solidFill>
              <a:effectLst/>
              <a:uLnTx/>
              <a:uFillTx/>
              <a:latin typeface="Segoe UI Light" panose="020B0502040204020203" pitchFamily="34" charset="0"/>
              <a:ea typeface="+mn-ea"/>
              <a:cs typeface="Segoe UI Light" panose="020B0502040204020203" pitchFamily="34" charset="0"/>
            </a:endParaRPr>
          </a:p>
          <a:p>
            <a:pPr marL="0" marR="0" lvl="0" indent="0" algn="l" defTabSz="932114" rtl="0" eaLnBrk="1" fontAlgn="base" latinLnBrk="0" hangingPunct="1">
              <a:lnSpc>
                <a:spcPct val="90000"/>
              </a:lnSpc>
              <a:spcBef>
                <a:spcPct val="0"/>
              </a:spcBef>
              <a:spcAft>
                <a:spcPct val="0"/>
              </a:spcAft>
              <a:buClrTx/>
              <a:buSzTx/>
              <a:buFontTx/>
              <a:buNone/>
              <a:tabLst/>
              <a:defRPr/>
            </a:pPr>
            <a:endParaRPr kumimoji="0" lang="en-US" sz="1372" b="0" i="0" u="none" strike="noStrike" kern="0" cap="none" spc="0" normalizeH="0" baseline="0" noProof="0">
              <a:ln>
                <a:noFill/>
              </a:ln>
              <a:solidFill>
                <a:srgbClr val="FFFFFF"/>
              </a:solidFill>
              <a:effectLst/>
              <a:uLnTx/>
              <a:uFillTx/>
              <a:latin typeface="Segoe UI Light" panose="020B0502040204020203" pitchFamily="34" charset="0"/>
              <a:ea typeface="+mn-ea"/>
              <a:cs typeface="Segoe UI Light" panose="020B0502040204020203" pitchFamily="34" charset="0"/>
            </a:endParaRPr>
          </a:p>
        </p:txBody>
      </p:sp>
      <p:sp>
        <p:nvSpPr>
          <p:cNvPr id="74" name="Rectangle 73">
            <a:extLst>
              <a:ext uri="{FF2B5EF4-FFF2-40B4-BE49-F238E27FC236}">
                <a16:creationId xmlns:a16="http://schemas.microsoft.com/office/drawing/2014/main" id="{71140B79-0D7A-4FCB-A26D-813EBA856089}"/>
              </a:ext>
            </a:extLst>
          </p:cNvPr>
          <p:cNvSpPr/>
          <p:nvPr/>
        </p:nvSpPr>
        <p:spPr bwMode="auto">
          <a:xfrm>
            <a:off x="9932507" y="2683349"/>
            <a:ext cx="1523922" cy="1523922"/>
          </a:xfrm>
          <a:prstGeom prst="rect">
            <a:avLst/>
          </a:prstGeom>
          <a:solidFill>
            <a:schemeClr val="bg2">
              <a:lumMod val="10000"/>
            </a:schemeClr>
          </a:solidFill>
          <a:ln w="10795" cap="flat" cmpd="sng" algn="ctr">
            <a:noFill/>
            <a:prstDash val="solid"/>
            <a:headEnd type="none" w="med" len="med"/>
            <a:tailEnd type="none" w="med" len="med"/>
          </a:ln>
          <a:effectLst/>
        </p:spPr>
        <p:txBody>
          <a:bodyPr vert="horz" wrap="square" lIns="89642" tIns="91414" rIns="0" bIns="91414" numCol="1" rtlCol="0" anchor="b" anchorCtr="0" compatLnSpc="1">
            <a:prstTxWarp prst="textNoShape">
              <a:avLst/>
            </a:prstTxWarp>
          </a:bodyPr>
          <a:lstStyle/>
          <a:p>
            <a:pPr marL="0" marR="0" lvl="0" indent="0" algn="l" defTabSz="932114" rtl="0" eaLnBrk="1" fontAlgn="base" latinLnBrk="0" hangingPunct="1">
              <a:lnSpc>
                <a:spcPct val="90000"/>
              </a:lnSpc>
              <a:spcBef>
                <a:spcPct val="0"/>
              </a:spcBef>
              <a:spcAft>
                <a:spcPct val="0"/>
              </a:spcAft>
              <a:buClrTx/>
              <a:buSzTx/>
              <a:buFontTx/>
              <a:buNone/>
              <a:tabLst/>
              <a:defRPr/>
            </a:pPr>
            <a:endParaRPr kumimoji="0" lang="en-US" sz="1372" b="0" i="0" u="none" strike="noStrike" kern="0" cap="none" spc="0" normalizeH="0" baseline="0" noProof="0">
              <a:ln>
                <a:noFill/>
              </a:ln>
              <a:solidFill>
                <a:srgbClr val="FFFFFF"/>
              </a:solidFill>
              <a:effectLst/>
              <a:uLnTx/>
              <a:uFillTx/>
              <a:latin typeface="Segoe UI Light" panose="020B0502040204020203" pitchFamily="34" charset="0"/>
              <a:ea typeface="+mn-ea"/>
              <a:cs typeface="Segoe UI Light" panose="020B0502040204020203" pitchFamily="34" charset="0"/>
            </a:endParaRPr>
          </a:p>
        </p:txBody>
      </p:sp>
      <p:sp>
        <p:nvSpPr>
          <p:cNvPr id="84" name="Rectangle 83">
            <a:extLst>
              <a:ext uri="{FF2B5EF4-FFF2-40B4-BE49-F238E27FC236}">
                <a16:creationId xmlns:a16="http://schemas.microsoft.com/office/drawing/2014/main" id="{289D5C44-4D45-4265-9730-ED7671AE1DF1}"/>
              </a:ext>
            </a:extLst>
          </p:cNvPr>
          <p:cNvSpPr/>
          <p:nvPr userDrawn="1"/>
        </p:nvSpPr>
        <p:spPr bwMode="auto">
          <a:xfrm>
            <a:off x="8344840" y="2679520"/>
            <a:ext cx="1523922" cy="1523922"/>
          </a:xfrm>
          <a:prstGeom prst="rect">
            <a:avLst/>
          </a:prstGeom>
          <a:solidFill>
            <a:schemeClr val="bg2">
              <a:lumMod val="10000"/>
            </a:schemeClr>
          </a:solidFill>
          <a:ln w="31750" cap="flat" cmpd="sng" algn="ctr">
            <a:noFill/>
            <a:prstDash val="solid"/>
            <a:headEnd type="none" w="med" len="med"/>
            <a:tailEnd type="none" w="med" len="med"/>
          </a:ln>
          <a:effectLst/>
        </p:spPr>
        <p:txBody>
          <a:bodyPr vert="horz" wrap="square" lIns="89642" tIns="91414" rIns="0" bIns="91414" numCol="1" rtlCol="0" anchor="b" anchorCtr="0" compatLnSpc="1">
            <a:prstTxWarp prst="textNoShape">
              <a:avLst/>
            </a:prstTxWarp>
          </a:bodyPr>
          <a:lstStyle/>
          <a:p>
            <a:pPr marL="0" marR="0" lvl="0" indent="0" algn="l" defTabSz="932114" rtl="0" eaLnBrk="1" fontAlgn="base" latinLnBrk="0" hangingPunct="1">
              <a:lnSpc>
                <a:spcPct val="90000"/>
              </a:lnSpc>
              <a:spcBef>
                <a:spcPct val="0"/>
              </a:spcBef>
              <a:spcAft>
                <a:spcPct val="0"/>
              </a:spcAft>
              <a:buClrTx/>
              <a:buSzTx/>
              <a:buFontTx/>
              <a:buNone/>
              <a:tabLst/>
              <a:defRPr/>
            </a:pPr>
            <a:endParaRPr kumimoji="0" lang="en-US" sz="1372" b="0" i="0" u="none" strike="noStrike" kern="0" cap="none" spc="0" normalizeH="0" baseline="0" noProof="0">
              <a:ln>
                <a:noFill/>
              </a:ln>
              <a:solidFill>
                <a:srgbClr val="FFFFFF"/>
              </a:solidFill>
              <a:effectLst/>
              <a:uLnTx/>
              <a:uFillTx/>
              <a:latin typeface="Segoe UI Light" panose="020B0502040204020203" pitchFamily="34" charset="0"/>
              <a:ea typeface="+mn-ea"/>
              <a:cs typeface="Segoe UI Light" panose="020B0502040204020203" pitchFamily="34" charset="0"/>
            </a:endParaRPr>
          </a:p>
        </p:txBody>
      </p:sp>
      <p:sp>
        <p:nvSpPr>
          <p:cNvPr id="88" name="Rectangle 87">
            <a:extLst>
              <a:ext uri="{FF2B5EF4-FFF2-40B4-BE49-F238E27FC236}">
                <a16:creationId xmlns:a16="http://schemas.microsoft.com/office/drawing/2014/main" id="{FD7A6D4D-7BB3-4F1D-9513-C0BB7BC14AE1}"/>
              </a:ext>
            </a:extLst>
          </p:cNvPr>
          <p:cNvSpPr/>
          <p:nvPr/>
        </p:nvSpPr>
        <p:spPr bwMode="auto">
          <a:xfrm>
            <a:off x="8341693" y="4243897"/>
            <a:ext cx="1523922" cy="1523922"/>
          </a:xfrm>
          <a:prstGeom prst="rect">
            <a:avLst/>
          </a:prstGeom>
          <a:solidFill>
            <a:schemeClr val="bg2">
              <a:lumMod val="10000"/>
            </a:schemeClr>
          </a:solidFill>
          <a:ln w="31750" cap="flat" cmpd="sng" algn="ctr">
            <a:noFill/>
            <a:prstDash val="solid"/>
            <a:headEnd type="none" w="med" len="med"/>
            <a:tailEnd type="none" w="med" len="med"/>
          </a:ln>
          <a:effectLst/>
        </p:spPr>
        <p:txBody>
          <a:bodyPr vert="horz" wrap="square" lIns="89642" tIns="91414" rIns="0" bIns="91414" numCol="1" rtlCol="0" anchor="b" anchorCtr="0" compatLnSpc="1">
            <a:prstTxWarp prst="textNoShape">
              <a:avLst/>
            </a:prstTxWarp>
          </a:bodyPr>
          <a:lstStyle/>
          <a:p>
            <a:pPr marL="0" marR="0" lvl="0" indent="0" algn="l" defTabSz="932114" rtl="0" eaLnBrk="1" fontAlgn="base" latinLnBrk="0" hangingPunct="1">
              <a:lnSpc>
                <a:spcPct val="90000"/>
              </a:lnSpc>
              <a:spcBef>
                <a:spcPct val="0"/>
              </a:spcBef>
              <a:spcAft>
                <a:spcPct val="0"/>
              </a:spcAft>
              <a:buClrTx/>
              <a:buSzTx/>
              <a:buFontTx/>
              <a:buNone/>
              <a:tabLst/>
              <a:defRPr/>
            </a:pPr>
            <a:endParaRPr kumimoji="0" lang="en-US" sz="1372" b="0" i="0" u="none" strike="noStrike" kern="0" cap="none" spc="0" normalizeH="0" baseline="0" noProof="0">
              <a:ln>
                <a:noFill/>
              </a:ln>
              <a:solidFill>
                <a:srgbClr val="FFFFFF"/>
              </a:solidFill>
              <a:effectLst/>
              <a:uLnTx/>
              <a:uFillTx/>
              <a:latin typeface="Segoe UI Light" panose="020B0502040204020203" pitchFamily="34" charset="0"/>
              <a:ea typeface="+mn-ea"/>
              <a:cs typeface="Segoe UI Light" panose="020B0502040204020203" pitchFamily="34" charset="0"/>
            </a:endParaRPr>
          </a:p>
        </p:txBody>
      </p:sp>
      <p:sp>
        <p:nvSpPr>
          <p:cNvPr id="98" name="Rectangle 97">
            <a:extLst>
              <a:ext uri="{FF2B5EF4-FFF2-40B4-BE49-F238E27FC236}">
                <a16:creationId xmlns:a16="http://schemas.microsoft.com/office/drawing/2014/main" id="{3FC83A98-5D82-41EB-BDE5-C0E547F37EA8}"/>
              </a:ext>
            </a:extLst>
          </p:cNvPr>
          <p:cNvSpPr>
            <a:spLocks/>
          </p:cNvSpPr>
          <p:nvPr userDrawn="1"/>
        </p:nvSpPr>
        <p:spPr bwMode="auto">
          <a:xfrm>
            <a:off x="3590401" y="2679519"/>
            <a:ext cx="1523923" cy="1523922"/>
          </a:xfrm>
          <a:prstGeom prst="rect">
            <a:avLst/>
          </a:prstGeom>
          <a:solidFill>
            <a:srgbClr val="D83B01"/>
          </a:solidFill>
          <a:ln w="10795" cap="flat" cmpd="sng" algn="ctr">
            <a:noFill/>
            <a:prstDash val="solid"/>
            <a:headEnd type="none" w="med" len="med"/>
            <a:tailEnd type="none" w="med" len="med"/>
          </a:ln>
          <a:effectLst/>
        </p:spPr>
        <p:txBody>
          <a:bodyPr vert="horz" wrap="square" lIns="89642" tIns="91414" rIns="0" bIns="91414" numCol="1" rtlCol="0" anchor="b" anchorCtr="0" compatLnSpc="1">
            <a:prstTxWarp prst="textNoShape">
              <a:avLst/>
            </a:prstTxWarp>
          </a:bodyPr>
          <a:lstStyle/>
          <a:p>
            <a:pPr marL="0" marR="0" lvl="0" indent="0" algn="l" defTabSz="932114" rtl="0" eaLnBrk="1" fontAlgn="base" latinLnBrk="0" hangingPunct="1">
              <a:lnSpc>
                <a:spcPct val="90000"/>
              </a:lnSpc>
              <a:spcBef>
                <a:spcPct val="0"/>
              </a:spcBef>
              <a:spcAft>
                <a:spcPct val="0"/>
              </a:spcAft>
              <a:buClrTx/>
              <a:buSzTx/>
              <a:buFontTx/>
              <a:buNone/>
              <a:tabLst/>
              <a:defRPr/>
            </a:pPr>
            <a:endParaRPr kumimoji="0" lang="en-US" sz="1372" b="0" i="0" u="none" strike="noStrike" kern="0" cap="none" spc="0" normalizeH="0" baseline="0" noProof="0">
              <a:ln>
                <a:noFill/>
              </a:ln>
              <a:solidFill>
                <a:srgbClr val="FFFFFF"/>
              </a:solidFill>
              <a:effectLst/>
              <a:uLnTx/>
              <a:uFillTx/>
              <a:latin typeface="Segoe UI Light" panose="020B0502040204020203" pitchFamily="34" charset="0"/>
              <a:ea typeface="+mn-ea"/>
              <a:cs typeface="Segoe UI Light" panose="020B0502040204020203" pitchFamily="34" charset="0"/>
            </a:endParaRPr>
          </a:p>
          <a:p>
            <a:pPr marL="0" marR="0" lvl="0" indent="0" algn="l" defTabSz="932114" rtl="0" eaLnBrk="1" fontAlgn="base" latinLnBrk="0" hangingPunct="1">
              <a:lnSpc>
                <a:spcPct val="90000"/>
              </a:lnSpc>
              <a:spcBef>
                <a:spcPct val="0"/>
              </a:spcBef>
              <a:spcAft>
                <a:spcPct val="0"/>
              </a:spcAft>
              <a:buClrTx/>
              <a:buSzTx/>
              <a:buFontTx/>
              <a:buNone/>
              <a:tabLst/>
              <a:defRPr/>
            </a:pPr>
            <a:r>
              <a:rPr kumimoji="0" lang="en-US" sz="1372" b="0" i="0" u="none" strike="noStrike" kern="0" cap="none" spc="0" normalizeH="0" baseline="0" noProof="0">
                <a:ln>
                  <a:noFill/>
                </a:ln>
                <a:solidFill>
                  <a:srgbClr val="FFFFFF"/>
                </a:solidFill>
                <a:effectLst/>
                <a:uLnTx/>
                <a:uFillTx/>
                <a:latin typeface="Segoe UI Light" panose="020B0502040204020203" pitchFamily="34" charset="0"/>
                <a:ea typeface="+mn-ea"/>
                <a:cs typeface="Segoe UI Light" panose="020B0502040204020203" pitchFamily="34" charset="0"/>
              </a:rPr>
              <a:t> </a:t>
            </a:r>
          </a:p>
        </p:txBody>
      </p:sp>
      <p:sp>
        <p:nvSpPr>
          <p:cNvPr id="113" name="Rectangle 112">
            <a:extLst>
              <a:ext uri="{FF2B5EF4-FFF2-40B4-BE49-F238E27FC236}">
                <a16:creationId xmlns:a16="http://schemas.microsoft.com/office/drawing/2014/main" id="{6518F5D1-B40F-48CB-88FA-A8CD3E708E5E}"/>
              </a:ext>
            </a:extLst>
          </p:cNvPr>
          <p:cNvSpPr/>
          <p:nvPr userDrawn="1"/>
        </p:nvSpPr>
        <p:spPr bwMode="auto">
          <a:xfrm>
            <a:off x="2011157" y="2684403"/>
            <a:ext cx="1523922" cy="1523922"/>
          </a:xfrm>
          <a:prstGeom prst="rect">
            <a:avLst/>
          </a:prstGeom>
          <a:solidFill>
            <a:srgbClr val="D83B01"/>
          </a:solidFill>
          <a:ln w="10795" cap="flat" cmpd="sng" algn="ctr">
            <a:noFill/>
            <a:prstDash val="solid"/>
            <a:headEnd type="none" w="med" len="med"/>
            <a:tailEnd type="none" w="med" len="med"/>
          </a:ln>
          <a:effectLst/>
        </p:spPr>
        <p:txBody>
          <a:bodyPr vert="horz" wrap="square" lIns="89642" tIns="91414" rIns="0" bIns="91414" numCol="1" rtlCol="0" anchor="b" anchorCtr="0" compatLnSpc="1">
            <a:prstTxWarp prst="textNoShape">
              <a:avLst/>
            </a:prstTxWarp>
          </a:bodyPr>
          <a:lstStyle/>
          <a:p>
            <a:pPr marL="0" marR="0" lvl="0" indent="0" algn="l" defTabSz="932114" rtl="0" eaLnBrk="1" fontAlgn="base" latinLnBrk="0" hangingPunct="1">
              <a:lnSpc>
                <a:spcPct val="90000"/>
              </a:lnSpc>
              <a:spcBef>
                <a:spcPct val="0"/>
              </a:spcBef>
              <a:spcAft>
                <a:spcPct val="0"/>
              </a:spcAft>
              <a:buClrTx/>
              <a:buSzTx/>
              <a:buFontTx/>
              <a:buNone/>
              <a:tabLst/>
              <a:defRPr/>
            </a:pPr>
            <a:r>
              <a:rPr kumimoji="0" lang="en-US" sz="1372" b="0" i="0" u="none" strike="noStrike" kern="0" cap="none" spc="0" normalizeH="0" baseline="0" noProof="0">
                <a:ln>
                  <a:noFill/>
                </a:ln>
                <a:solidFill>
                  <a:srgbClr val="FFFFFF"/>
                </a:solidFill>
                <a:effectLst/>
                <a:uLnTx/>
                <a:uFillTx/>
                <a:latin typeface="Segoe UI Light" panose="020B0502040204020203" pitchFamily="34" charset="0"/>
                <a:ea typeface="+mn-ea"/>
                <a:cs typeface="Segoe UI Light" panose="020B0502040204020203" pitchFamily="34" charset="0"/>
              </a:rPr>
              <a:t> </a:t>
            </a:r>
          </a:p>
        </p:txBody>
      </p:sp>
      <p:sp>
        <p:nvSpPr>
          <p:cNvPr id="116" name="Rectangle 115">
            <a:extLst>
              <a:ext uri="{FF2B5EF4-FFF2-40B4-BE49-F238E27FC236}">
                <a16:creationId xmlns:a16="http://schemas.microsoft.com/office/drawing/2014/main" id="{5EFEC75D-C6C3-4730-BC98-9370AFAFF849}"/>
              </a:ext>
            </a:extLst>
          </p:cNvPr>
          <p:cNvSpPr/>
          <p:nvPr userDrawn="1"/>
        </p:nvSpPr>
        <p:spPr bwMode="auto">
          <a:xfrm>
            <a:off x="429671" y="2679520"/>
            <a:ext cx="1523922" cy="1523922"/>
          </a:xfrm>
          <a:prstGeom prst="rect">
            <a:avLst/>
          </a:prstGeom>
          <a:solidFill>
            <a:srgbClr val="D83B01"/>
          </a:solidFill>
          <a:ln w="31750" cap="flat" cmpd="sng" algn="ctr">
            <a:noFill/>
            <a:prstDash val="solid"/>
            <a:headEnd type="none" w="med" len="med"/>
            <a:tailEnd type="none" w="med" len="med"/>
          </a:ln>
          <a:effectLst/>
        </p:spPr>
        <p:txBody>
          <a:bodyPr vert="horz" wrap="square" lIns="89642" tIns="91414" rIns="0" bIns="91414" numCol="1" rtlCol="0" anchor="b" anchorCtr="0" compatLnSpc="1">
            <a:prstTxWarp prst="textNoShape">
              <a:avLst/>
            </a:prstTxWarp>
          </a:bodyPr>
          <a:lstStyle/>
          <a:p>
            <a:pPr marL="0" marR="0" lvl="0" indent="0" algn="l" defTabSz="932114" rtl="0" eaLnBrk="1" fontAlgn="base" latinLnBrk="0" hangingPunct="1">
              <a:lnSpc>
                <a:spcPct val="90000"/>
              </a:lnSpc>
              <a:spcBef>
                <a:spcPct val="0"/>
              </a:spcBef>
              <a:spcAft>
                <a:spcPct val="0"/>
              </a:spcAft>
              <a:buClrTx/>
              <a:buSzTx/>
              <a:buFontTx/>
              <a:buNone/>
              <a:tabLst/>
              <a:defRPr/>
            </a:pPr>
            <a:endParaRPr kumimoji="0" lang="en-US" sz="1372" b="0" i="0" u="none" strike="noStrike" kern="0" cap="none" spc="0" normalizeH="0" baseline="0" noProof="0">
              <a:ln>
                <a:noFill/>
              </a:ln>
              <a:solidFill>
                <a:srgbClr val="FFFFFF"/>
              </a:solidFill>
              <a:effectLst/>
              <a:uLnTx/>
              <a:uFillTx/>
              <a:latin typeface="Segoe UI Light" panose="020B0502040204020203" pitchFamily="34" charset="0"/>
              <a:ea typeface="+mn-ea"/>
              <a:cs typeface="Segoe UI Light" panose="020B0502040204020203" pitchFamily="34" charset="0"/>
            </a:endParaRPr>
          </a:p>
        </p:txBody>
      </p:sp>
      <p:sp>
        <p:nvSpPr>
          <p:cNvPr id="119" name="Rectangle 118">
            <a:extLst>
              <a:ext uri="{FF2B5EF4-FFF2-40B4-BE49-F238E27FC236}">
                <a16:creationId xmlns:a16="http://schemas.microsoft.com/office/drawing/2014/main" id="{C1BDDDC4-BBB1-4E2C-8C34-E511CA2A86A5}"/>
              </a:ext>
            </a:extLst>
          </p:cNvPr>
          <p:cNvSpPr/>
          <p:nvPr/>
        </p:nvSpPr>
        <p:spPr bwMode="auto">
          <a:xfrm>
            <a:off x="6755385" y="2683828"/>
            <a:ext cx="1523922" cy="1523922"/>
          </a:xfrm>
          <a:prstGeom prst="rect">
            <a:avLst/>
          </a:prstGeom>
          <a:solidFill>
            <a:schemeClr val="bg2">
              <a:lumMod val="10000"/>
            </a:schemeClr>
          </a:solidFill>
          <a:ln w="31750" cap="flat" cmpd="sng" algn="ctr">
            <a:noFill/>
            <a:prstDash val="solid"/>
            <a:headEnd type="none" w="med" len="med"/>
            <a:tailEnd type="none" w="med" len="med"/>
          </a:ln>
          <a:effectLst/>
        </p:spPr>
        <p:txBody>
          <a:bodyPr vert="horz" wrap="square" lIns="89642" tIns="91414" rIns="0" bIns="91414" numCol="1" rtlCol="0" anchor="b" anchorCtr="0" compatLnSpc="1">
            <a:prstTxWarp prst="textNoShape">
              <a:avLst/>
            </a:prstTxWarp>
          </a:bodyPr>
          <a:lstStyle/>
          <a:p>
            <a:pPr marL="0" marR="0" lvl="0" indent="0" algn="l" defTabSz="932114" rtl="0" eaLnBrk="1" fontAlgn="base" latinLnBrk="0" hangingPunct="1">
              <a:lnSpc>
                <a:spcPct val="90000"/>
              </a:lnSpc>
              <a:spcBef>
                <a:spcPct val="0"/>
              </a:spcBef>
              <a:spcAft>
                <a:spcPct val="0"/>
              </a:spcAft>
              <a:buClrTx/>
              <a:buSzTx/>
              <a:buFontTx/>
              <a:buNone/>
              <a:tabLst/>
              <a:defRPr/>
            </a:pPr>
            <a:endParaRPr kumimoji="0" lang="en-US" sz="1372" b="0" i="0" u="none" strike="noStrike" kern="0" cap="none" spc="0" normalizeH="0" baseline="0" noProof="0">
              <a:ln>
                <a:noFill/>
              </a:ln>
              <a:solidFill>
                <a:srgbClr val="FFFFFF"/>
              </a:solidFill>
              <a:effectLst/>
              <a:uLnTx/>
              <a:uFillTx/>
              <a:latin typeface="Segoe UI Light" panose="020B0502040204020203" pitchFamily="34" charset="0"/>
              <a:ea typeface="+mn-ea"/>
              <a:cs typeface="Segoe UI Light" panose="020B0502040204020203" pitchFamily="34" charset="0"/>
            </a:endParaRPr>
          </a:p>
        </p:txBody>
      </p:sp>
      <p:sp>
        <p:nvSpPr>
          <p:cNvPr id="5" name="Text Placeholder 4">
            <a:extLst>
              <a:ext uri="{FF2B5EF4-FFF2-40B4-BE49-F238E27FC236}">
                <a16:creationId xmlns:a16="http://schemas.microsoft.com/office/drawing/2014/main" id="{DEA09C1D-6977-4B9D-8B25-12770EAED103}"/>
              </a:ext>
            </a:extLst>
          </p:cNvPr>
          <p:cNvSpPr>
            <a:spLocks noGrp="1"/>
          </p:cNvSpPr>
          <p:nvPr userDrawn="1">
            <p:ph type="body" sz="quarter" idx="10" hasCustomPrompt="1"/>
          </p:nvPr>
        </p:nvSpPr>
        <p:spPr>
          <a:xfrm>
            <a:off x="421189" y="5293663"/>
            <a:ext cx="1532403" cy="485184"/>
          </a:xfrm>
        </p:spPr>
        <p:txBody>
          <a:bodyPr anchor="b">
            <a:noAutofit/>
          </a:bodyPr>
          <a:lstStyle>
            <a:lvl1pPr marL="0" indent="0">
              <a:buNone/>
              <a:defRPr sz="1400">
                <a:solidFill>
                  <a:schemeClr val="bg1"/>
                </a:solidFill>
                <a:latin typeface="Segoe UI Light" panose="020B0502040204020203" pitchFamily="34" charset="0"/>
                <a:cs typeface="Segoe UI Light" panose="020B0502040204020203" pitchFamily="34" charset="0"/>
              </a:defRPr>
            </a:lvl1pPr>
            <a:lvl2pPr>
              <a:defRPr sz="1600">
                <a:latin typeface="Segoe UI Light" panose="020B0502040204020203" pitchFamily="34" charset="0"/>
                <a:cs typeface="Segoe UI Light" panose="020B0502040204020203" pitchFamily="34" charset="0"/>
              </a:defRPr>
            </a:lvl2pPr>
            <a:lvl3pPr>
              <a:defRPr sz="1600">
                <a:latin typeface="Segoe UI Light" panose="020B0502040204020203" pitchFamily="34" charset="0"/>
                <a:cs typeface="Segoe UI Light" panose="020B0502040204020203" pitchFamily="34" charset="0"/>
              </a:defRPr>
            </a:lvl3pPr>
            <a:lvl4pPr>
              <a:defRPr sz="1600">
                <a:latin typeface="Segoe UI Light" panose="020B0502040204020203" pitchFamily="34" charset="0"/>
                <a:cs typeface="Segoe UI Light" panose="020B0502040204020203" pitchFamily="34" charset="0"/>
              </a:defRPr>
            </a:lvl4pPr>
            <a:lvl5pPr marL="1828449" indent="0">
              <a:buNone/>
              <a:defRPr sz="1600">
                <a:latin typeface="Segoe UI Light" panose="020B0502040204020203" pitchFamily="34" charset="0"/>
                <a:cs typeface="Segoe UI Light" panose="020B0502040204020203" pitchFamily="34" charset="0"/>
              </a:defRPr>
            </a:lvl5pPr>
          </a:lstStyle>
          <a:p>
            <a:pPr lvl="0"/>
            <a:r>
              <a:rPr lang="en-US" dirty="0"/>
              <a:t>Click to add description</a:t>
            </a:r>
          </a:p>
        </p:txBody>
      </p:sp>
      <p:sp>
        <p:nvSpPr>
          <p:cNvPr id="127" name="Text Placeholder 4">
            <a:extLst>
              <a:ext uri="{FF2B5EF4-FFF2-40B4-BE49-F238E27FC236}">
                <a16:creationId xmlns:a16="http://schemas.microsoft.com/office/drawing/2014/main" id="{DBFAB36D-B5E1-4E7B-998B-8F9D2B57068D}"/>
              </a:ext>
            </a:extLst>
          </p:cNvPr>
          <p:cNvSpPr>
            <a:spLocks noGrp="1"/>
          </p:cNvSpPr>
          <p:nvPr userDrawn="1">
            <p:ph type="body" sz="quarter" idx="11" hasCustomPrompt="1"/>
          </p:nvPr>
        </p:nvSpPr>
        <p:spPr>
          <a:xfrm>
            <a:off x="440161" y="3712595"/>
            <a:ext cx="1532403" cy="485184"/>
          </a:xfrm>
        </p:spPr>
        <p:txBody>
          <a:bodyPr anchor="b">
            <a:noAutofit/>
          </a:bodyPr>
          <a:lstStyle>
            <a:lvl1pPr marL="0" indent="0">
              <a:buNone/>
              <a:defRPr sz="1400">
                <a:solidFill>
                  <a:schemeClr val="bg1"/>
                </a:solidFill>
                <a:latin typeface="Segoe UI Light" panose="020B0502040204020203" pitchFamily="34" charset="0"/>
                <a:cs typeface="Segoe UI Light" panose="020B0502040204020203" pitchFamily="34" charset="0"/>
              </a:defRPr>
            </a:lvl1pPr>
            <a:lvl2pPr>
              <a:defRPr sz="1600">
                <a:latin typeface="Segoe UI Light" panose="020B0502040204020203" pitchFamily="34" charset="0"/>
                <a:cs typeface="Segoe UI Light" panose="020B0502040204020203" pitchFamily="34" charset="0"/>
              </a:defRPr>
            </a:lvl2pPr>
            <a:lvl3pPr>
              <a:defRPr sz="1600">
                <a:latin typeface="Segoe UI Light" panose="020B0502040204020203" pitchFamily="34" charset="0"/>
                <a:cs typeface="Segoe UI Light" panose="020B0502040204020203" pitchFamily="34" charset="0"/>
              </a:defRPr>
            </a:lvl3pPr>
            <a:lvl4pPr>
              <a:defRPr sz="1600">
                <a:latin typeface="Segoe UI Light" panose="020B0502040204020203" pitchFamily="34" charset="0"/>
                <a:cs typeface="Segoe UI Light" panose="020B0502040204020203" pitchFamily="34" charset="0"/>
              </a:defRPr>
            </a:lvl4pPr>
            <a:lvl5pPr marL="1828449" indent="0">
              <a:buNone/>
              <a:defRPr sz="1600">
                <a:latin typeface="Segoe UI Light" panose="020B0502040204020203" pitchFamily="34" charset="0"/>
                <a:cs typeface="Segoe UI Light" panose="020B0502040204020203" pitchFamily="34" charset="0"/>
              </a:defRPr>
            </a:lvl5pPr>
          </a:lstStyle>
          <a:p>
            <a:pPr lvl="0"/>
            <a:r>
              <a:rPr lang="en-US"/>
              <a:t>Click to add description</a:t>
            </a:r>
          </a:p>
        </p:txBody>
      </p:sp>
      <p:sp>
        <p:nvSpPr>
          <p:cNvPr id="128" name="Text Placeholder 4">
            <a:extLst>
              <a:ext uri="{FF2B5EF4-FFF2-40B4-BE49-F238E27FC236}">
                <a16:creationId xmlns:a16="http://schemas.microsoft.com/office/drawing/2014/main" id="{94E9A6F3-230E-4A6B-9207-5C2086C6CE46}"/>
              </a:ext>
            </a:extLst>
          </p:cNvPr>
          <p:cNvSpPr>
            <a:spLocks noGrp="1"/>
          </p:cNvSpPr>
          <p:nvPr userDrawn="1">
            <p:ph type="body" sz="quarter" idx="12" hasCustomPrompt="1"/>
          </p:nvPr>
        </p:nvSpPr>
        <p:spPr>
          <a:xfrm>
            <a:off x="2002676" y="5291692"/>
            <a:ext cx="1532403" cy="485184"/>
          </a:xfrm>
        </p:spPr>
        <p:txBody>
          <a:bodyPr anchor="b">
            <a:noAutofit/>
          </a:bodyPr>
          <a:lstStyle>
            <a:lvl1pPr marL="0" indent="0">
              <a:buNone/>
              <a:defRPr sz="1400">
                <a:solidFill>
                  <a:schemeClr val="bg1"/>
                </a:solidFill>
                <a:latin typeface="Segoe UI Light" panose="020B0502040204020203" pitchFamily="34" charset="0"/>
                <a:cs typeface="Segoe UI Light" panose="020B0502040204020203" pitchFamily="34" charset="0"/>
              </a:defRPr>
            </a:lvl1pPr>
            <a:lvl2pPr>
              <a:defRPr sz="1600">
                <a:latin typeface="Segoe UI Light" panose="020B0502040204020203" pitchFamily="34" charset="0"/>
                <a:cs typeface="Segoe UI Light" panose="020B0502040204020203" pitchFamily="34" charset="0"/>
              </a:defRPr>
            </a:lvl2pPr>
            <a:lvl3pPr>
              <a:defRPr sz="1600">
                <a:latin typeface="Segoe UI Light" panose="020B0502040204020203" pitchFamily="34" charset="0"/>
                <a:cs typeface="Segoe UI Light" panose="020B0502040204020203" pitchFamily="34" charset="0"/>
              </a:defRPr>
            </a:lvl3pPr>
            <a:lvl4pPr>
              <a:defRPr sz="1600">
                <a:latin typeface="Segoe UI Light" panose="020B0502040204020203" pitchFamily="34" charset="0"/>
                <a:cs typeface="Segoe UI Light" panose="020B0502040204020203" pitchFamily="34" charset="0"/>
              </a:defRPr>
            </a:lvl4pPr>
            <a:lvl5pPr marL="1828449" indent="0">
              <a:buNone/>
              <a:defRPr sz="1600">
                <a:latin typeface="Segoe UI Light" panose="020B0502040204020203" pitchFamily="34" charset="0"/>
                <a:cs typeface="Segoe UI Light" panose="020B0502040204020203" pitchFamily="34" charset="0"/>
              </a:defRPr>
            </a:lvl5pPr>
          </a:lstStyle>
          <a:p>
            <a:pPr lvl="0"/>
            <a:r>
              <a:rPr lang="en-US"/>
              <a:t>Click to add description</a:t>
            </a:r>
          </a:p>
        </p:txBody>
      </p:sp>
      <p:sp>
        <p:nvSpPr>
          <p:cNvPr id="129" name="Text Placeholder 4">
            <a:extLst>
              <a:ext uri="{FF2B5EF4-FFF2-40B4-BE49-F238E27FC236}">
                <a16:creationId xmlns:a16="http://schemas.microsoft.com/office/drawing/2014/main" id="{5F53AA22-C82E-4715-9576-158A577146D3}"/>
              </a:ext>
            </a:extLst>
          </p:cNvPr>
          <p:cNvSpPr>
            <a:spLocks noGrp="1"/>
          </p:cNvSpPr>
          <p:nvPr userDrawn="1">
            <p:ph type="body" sz="quarter" idx="13" hasCustomPrompt="1"/>
          </p:nvPr>
        </p:nvSpPr>
        <p:spPr>
          <a:xfrm>
            <a:off x="2020938" y="3717478"/>
            <a:ext cx="1532403" cy="485184"/>
          </a:xfrm>
        </p:spPr>
        <p:txBody>
          <a:bodyPr anchor="b">
            <a:noAutofit/>
          </a:bodyPr>
          <a:lstStyle>
            <a:lvl1pPr marL="0" indent="0">
              <a:buNone/>
              <a:defRPr sz="1400">
                <a:solidFill>
                  <a:schemeClr val="bg1"/>
                </a:solidFill>
                <a:latin typeface="Segoe UI Light" panose="020B0502040204020203" pitchFamily="34" charset="0"/>
                <a:cs typeface="Segoe UI Light" panose="020B0502040204020203" pitchFamily="34" charset="0"/>
              </a:defRPr>
            </a:lvl1pPr>
            <a:lvl2pPr>
              <a:defRPr sz="1600">
                <a:latin typeface="Segoe UI Light" panose="020B0502040204020203" pitchFamily="34" charset="0"/>
                <a:cs typeface="Segoe UI Light" panose="020B0502040204020203" pitchFamily="34" charset="0"/>
              </a:defRPr>
            </a:lvl2pPr>
            <a:lvl3pPr>
              <a:defRPr sz="1600">
                <a:latin typeface="Segoe UI Light" panose="020B0502040204020203" pitchFamily="34" charset="0"/>
                <a:cs typeface="Segoe UI Light" panose="020B0502040204020203" pitchFamily="34" charset="0"/>
              </a:defRPr>
            </a:lvl3pPr>
            <a:lvl4pPr>
              <a:defRPr sz="1600">
                <a:latin typeface="Segoe UI Light" panose="020B0502040204020203" pitchFamily="34" charset="0"/>
                <a:cs typeface="Segoe UI Light" panose="020B0502040204020203" pitchFamily="34" charset="0"/>
              </a:defRPr>
            </a:lvl4pPr>
            <a:lvl5pPr marL="1828449" indent="0">
              <a:buNone/>
              <a:defRPr sz="1600">
                <a:latin typeface="Segoe UI Light" panose="020B0502040204020203" pitchFamily="34" charset="0"/>
                <a:cs typeface="Segoe UI Light" panose="020B0502040204020203" pitchFamily="34" charset="0"/>
              </a:defRPr>
            </a:lvl5pPr>
          </a:lstStyle>
          <a:p>
            <a:pPr lvl="0"/>
            <a:r>
              <a:rPr lang="en-US"/>
              <a:t>Click to add description</a:t>
            </a:r>
          </a:p>
        </p:txBody>
      </p:sp>
      <p:sp>
        <p:nvSpPr>
          <p:cNvPr id="130" name="Text Placeholder 4">
            <a:extLst>
              <a:ext uri="{FF2B5EF4-FFF2-40B4-BE49-F238E27FC236}">
                <a16:creationId xmlns:a16="http://schemas.microsoft.com/office/drawing/2014/main" id="{2DD5A009-521A-44AD-9331-E23E6B69E3BE}"/>
              </a:ext>
            </a:extLst>
          </p:cNvPr>
          <p:cNvSpPr>
            <a:spLocks noGrp="1"/>
          </p:cNvSpPr>
          <p:nvPr userDrawn="1">
            <p:ph type="body" sz="quarter" idx="14" hasCustomPrompt="1"/>
          </p:nvPr>
        </p:nvSpPr>
        <p:spPr>
          <a:xfrm>
            <a:off x="3600702" y="3706404"/>
            <a:ext cx="1532403" cy="485184"/>
          </a:xfrm>
        </p:spPr>
        <p:txBody>
          <a:bodyPr anchor="b">
            <a:noAutofit/>
          </a:bodyPr>
          <a:lstStyle>
            <a:lvl1pPr marL="0" indent="0">
              <a:buNone/>
              <a:defRPr sz="1400">
                <a:solidFill>
                  <a:schemeClr val="bg1"/>
                </a:solidFill>
                <a:latin typeface="Segoe UI Light" panose="020B0502040204020203" pitchFamily="34" charset="0"/>
                <a:cs typeface="Segoe UI Light" panose="020B0502040204020203" pitchFamily="34" charset="0"/>
              </a:defRPr>
            </a:lvl1pPr>
            <a:lvl2pPr>
              <a:defRPr sz="1600">
                <a:latin typeface="Segoe UI Light" panose="020B0502040204020203" pitchFamily="34" charset="0"/>
                <a:cs typeface="Segoe UI Light" panose="020B0502040204020203" pitchFamily="34" charset="0"/>
              </a:defRPr>
            </a:lvl2pPr>
            <a:lvl3pPr>
              <a:defRPr sz="1600">
                <a:latin typeface="Segoe UI Light" panose="020B0502040204020203" pitchFamily="34" charset="0"/>
                <a:cs typeface="Segoe UI Light" panose="020B0502040204020203" pitchFamily="34" charset="0"/>
              </a:defRPr>
            </a:lvl3pPr>
            <a:lvl4pPr>
              <a:defRPr sz="1600">
                <a:latin typeface="Segoe UI Light" panose="020B0502040204020203" pitchFamily="34" charset="0"/>
                <a:cs typeface="Segoe UI Light" panose="020B0502040204020203" pitchFamily="34" charset="0"/>
              </a:defRPr>
            </a:lvl4pPr>
            <a:lvl5pPr marL="1828449" indent="0">
              <a:buNone/>
              <a:defRPr sz="1600">
                <a:latin typeface="Segoe UI Light" panose="020B0502040204020203" pitchFamily="34" charset="0"/>
                <a:cs typeface="Segoe UI Light" panose="020B0502040204020203" pitchFamily="34" charset="0"/>
              </a:defRPr>
            </a:lvl5pPr>
          </a:lstStyle>
          <a:p>
            <a:pPr lvl="0"/>
            <a:r>
              <a:rPr lang="en-US"/>
              <a:t>Click to add description</a:t>
            </a:r>
          </a:p>
        </p:txBody>
      </p:sp>
      <p:sp>
        <p:nvSpPr>
          <p:cNvPr id="131" name="Text Placeholder 4">
            <a:extLst>
              <a:ext uri="{FF2B5EF4-FFF2-40B4-BE49-F238E27FC236}">
                <a16:creationId xmlns:a16="http://schemas.microsoft.com/office/drawing/2014/main" id="{D334671F-C3F9-414F-BFA0-11F2069C464B}"/>
              </a:ext>
            </a:extLst>
          </p:cNvPr>
          <p:cNvSpPr>
            <a:spLocks noGrp="1"/>
          </p:cNvSpPr>
          <p:nvPr userDrawn="1">
            <p:ph type="body" sz="quarter" idx="15" hasCustomPrompt="1"/>
          </p:nvPr>
        </p:nvSpPr>
        <p:spPr>
          <a:xfrm>
            <a:off x="3586927" y="5293663"/>
            <a:ext cx="1532403" cy="485184"/>
          </a:xfrm>
        </p:spPr>
        <p:txBody>
          <a:bodyPr anchor="b">
            <a:noAutofit/>
          </a:bodyPr>
          <a:lstStyle>
            <a:lvl1pPr marL="0" indent="0">
              <a:buNone/>
              <a:defRPr sz="1400">
                <a:solidFill>
                  <a:schemeClr val="bg1"/>
                </a:solidFill>
                <a:latin typeface="Segoe UI Light" panose="020B0502040204020203" pitchFamily="34" charset="0"/>
                <a:cs typeface="Segoe UI Light" panose="020B0502040204020203" pitchFamily="34" charset="0"/>
              </a:defRPr>
            </a:lvl1pPr>
            <a:lvl2pPr>
              <a:defRPr sz="1600">
                <a:latin typeface="Segoe UI Light" panose="020B0502040204020203" pitchFamily="34" charset="0"/>
                <a:cs typeface="Segoe UI Light" panose="020B0502040204020203" pitchFamily="34" charset="0"/>
              </a:defRPr>
            </a:lvl2pPr>
            <a:lvl3pPr>
              <a:defRPr sz="1600">
                <a:latin typeface="Segoe UI Light" panose="020B0502040204020203" pitchFamily="34" charset="0"/>
                <a:cs typeface="Segoe UI Light" panose="020B0502040204020203" pitchFamily="34" charset="0"/>
              </a:defRPr>
            </a:lvl3pPr>
            <a:lvl4pPr>
              <a:defRPr sz="1600">
                <a:latin typeface="Segoe UI Light" panose="020B0502040204020203" pitchFamily="34" charset="0"/>
                <a:cs typeface="Segoe UI Light" panose="020B0502040204020203" pitchFamily="34" charset="0"/>
              </a:defRPr>
            </a:lvl4pPr>
            <a:lvl5pPr marL="1828449" indent="0">
              <a:buNone/>
              <a:defRPr sz="1600">
                <a:latin typeface="Segoe UI Light" panose="020B0502040204020203" pitchFamily="34" charset="0"/>
                <a:cs typeface="Segoe UI Light" panose="020B0502040204020203" pitchFamily="34" charset="0"/>
              </a:defRPr>
            </a:lvl5pPr>
          </a:lstStyle>
          <a:p>
            <a:pPr lvl="0"/>
            <a:r>
              <a:rPr lang="en-US"/>
              <a:t>Click to add description</a:t>
            </a:r>
          </a:p>
        </p:txBody>
      </p:sp>
      <p:sp>
        <p:nvSpPr>
          <p:cNvPr id="132" name="Text Placeholder 4">
            <a:extLst>
              <a:ext uri="{FF2B5EF4-FFF2-40B4-BE49-F238E27FC236}">
                <a16:creationId xmlns:a16="http://schemas.microsoft.com/office/drawing/2014/main" id="{7A8788E7-E0CA-4B48-AB97-E86AC8A6A15F}"/>
              </a:ext>
            </a:extLst>
          </p:cNvPr>
          <p:cNvSpPr>
            <a:spLocks noGrp="1"/>
          </p:cNvSpPr>
          <p:nvPr userDrawn="1">
            <p:ph type="body" sz="quarter" idx="16" hasCustomPrompt="1"/>
          </p:nvPr>
        </p:nvSpPr>
        <p:spPr>
          <a:xfrm>
            <a:off x="5180465" y="3701687"/>
            <a:ext cx="1532403" cy="485184"/>
          </a:xfrm>
        </p:spPr>
        <p:txBody>
          <a:bodyPr anchor="b">
            <a:noAutofit/>
          </a:bodyPr>
          <a:lstStyle>
            <a:lvl1pPr marL="0" indent="0">
              <a:buNone/>
              <a:defRPr sz="1400">
                <a:solidFill>
                  <a:schemeClr val="bg1"/>
                </a:solidFill>
                <a:latin typeface="Segoe UI Light" panose="020B0502040204020203" pitchFamily="34" charset="0"/>
                <a:cs typeface="Segoe UI Light" panose="020B0502040204020203" pitchFamily="34" charset="0"/>
              </a:defRPr>
            </a:lvl1pPr>
            <a:lvl2pPr>
              <a:defRPr sz="1600">
                <a:latin typeface="Segoe UI Light" panose="020B0502040204020203" pitchFamily="34" charset="0"/>
                <a:cs typeface="Segoe UI Light" panose="020B0502040204020203" pitchFamily="34" charset="0"/>
              </a:defRPr>
            </a:lvl2pPr>
            <a:lvl3pPr>
              <a:defRPr sz="1600">
                <a:latin typeface="Segoe UI Light" panose="020B0502040204020203" pitchFamily="34" charset="0"/>
                <a:cs typeface="Segoe UI Light" panose="020B0502040204020203" pitchFamily="34" charset="0"/>
              </a:defRPr>
            </a:lvl3pPr>
            <a:lvl4pPr>
              <a:defRPr sz="1600">
                <a:latin typeface="Segoe UI Light" panose="020B0502040204020203" pitchFamily="34" charset="0"/>
                <a:cs typeface="Segoe UI Light" panose="020B0502040204020203" pitchFamily="34" charset="0"/>
              </a:defRPr>
            </a:lvl4pPr>
            <a:lvl5pPr marL="1828449" indent="0">
              <a:buNone/>
              <a:defRPr sz="1600">
                <a:latin typeface="Segoe UI Light" panose="020B0502040204020203" pitchFamily="34" charset="0"/>
                <a:cs typeface="Segoe UI Light" panose="020B0502040204020203" pitchFamily="34" charset="0"/>
              </a:defRPr>
            </a:lvl5pPr>
          </a:lstStyle>
          <a:p>
            <a:pPr lvl="0"/>
            <a:r>
              <a:rPr lang="en-US"/>
              <a:t>Click to add description</a:t>
            </a:r>
          </a:p>
        </p:txBody>
      </p:sp>
      <p:sp>
        <p:nvSpPr>
          <p:cNvPr id="133" name="Text Placeholder 4">
            <a:extLst>
              <a:ext uri="{FF2B5EF4-FFF2-40B4-BE49-F238E27FC236}">
                <a16:creationId xmlns:a16="http://schemas.microsoft.com/office/drawing/2014/main" id="{4D177F79-5910-488A-821B-3638D326E643}"/>
              </a:ext>
            </a:extLst>
          </p:cNvPr>
          <p:cNvSpPr>
            <a:spLocks noGrp="1"/>
          </p:cNvSpPr>
          <p:nvPr userDrawn="1">
            <p:ph type="body" sz="quarter" idx="17" hasCustomPrompt="1"/>
          </p:nvPr>
        </p:nvSpPr>
        <p:spPr>
          <a:xfrm>
            <a:off x="5188575" y="5286809"/>
            <a:ext cx="1532403" cy="485184"/>
          </a:xfrm>
        </p:spPr>
        <p:txBody>
          <a:bodyPr anchor="b">
            <a:noAutofit/>
          </a:bodyPr>
          <a:lstStyle>
            <a:lvl1pPr marL="0" indent="0">
              <a:buNone/>
              <a:defRPr sz="1400">
                <a:solidFill>
                  <a:schemeClr val="bg1"/>
                </a:solidFill>
                <a:latin typeface="Segoe UI Light" panose="020B0502040204020203" pitchFamily="34" charset="0"/>
                <a:cs typeface="Segoe UI Light" panose="020B0502040204020203" pitchFamily="34" charset="0"/>
              </a:defRPr>
            </a:lvl1pPr>
            <a:lvl2pPr>
              <a:defRPr sz="1600">
                <a:latin typeface="Segoe UI Light" panose="020B0502040204020203" pitchFamily="34" charset="0"/>
                <a:cs typeface="Segoe UI Light" panose="020B0502040204020203" pitchFamily="34" charset="0"/>
              </a:defRPr>
            </a:lvl2pPr>
            <a:lvl3pPr>
              <a:defRPr sz="1600">
                <a:latin typeface="Segoe UI Light" panose="020B0502040204020203" pitchFamily="34" charset="0"/>
                <a:cs typeface="Segoe UI Light" panose="020B0502040204020203" pitchFamily="34" charset="0"/>
              </a:defRPr>
            </a:lvl3pPr>
            <a:lvl4pPr>
              <a:defRPr sz="1600">
                <a:latin typeface="Segoe UI Light" panose="020B0502040204020203" pitchFamily="34" charset="0"/>
                <a:cs typeface="Segoe UI Light" panose="020B0502040204020203" pitchFamily="34" charset="0"/>
              </a:defRPr>
            </a:lvl4pPr>
            <a:lvl5pPr marL="1828449" indent="0">
              <a:buNone/>
              <a:defRPr sz="1600">
                <a:latin typeface="Segoe UI Light" panose="020B0502040204020203" pitchFamily="34" charset="0"/>
                <a:cs typeface="Segoe UI Light" panose="020B0502040204020203" pitchFamily="34" charset="0"/>
              </a:defRPr>
            </a:lvl5pPr>
          </a:lstStyle>
          <a:p>
            <a:pPr lvl="0"/>
            <a:r>
              <a:rPr lang="en-US"/>
              <a:t>Click to add description</a:t>
            </a:r>
          </a:p>
        </p:txBody>
      </p:sp>
      <p:sp>
        <p:nvSpPr>
          <p:cNvPr id="134" name="Text Placeholder 4">
            <a:extLst>
              <a:ext uri="{FF2B5EF4-FFF2-40B4-BE49-F238E27FC236}">
                <a16:creationId xmlns:a16="http://schemas.microsoft.com/office/drawing/2014/main" id="{71C08157-4D46-4B6C-8D7B-BC91088B64E8}"/>
              </a:ext>
            </a:extLst>
          </p:cNvPr>
          <p:cNvSpPr>
            <a:spLocks noGrp="1"/>
          </p:cNvSpPr>
          <p:nvPr userDrawn="1">
            <p:ph type="body" sz="quarter" idx="18" hasCustomPrompt="1"/>
          </p:nvPr>
        </p:nvSpPr>
        <p:spPr>
          <a:xfrm>
            <a:off x="440161" y="1486230"/>
            <a:ext cx="4161584" cy="1132030"/>
          </a:xfrm>
        </p:spPr>
        <p:txBody>
          <a:bodyPr anchor="b">
            <a:noAutofit/>
          </a:bodyPr>
          <a:lstStyle>
            <a:lvl1pPr marL="0" indent="0">
              <a:buNone/>
              <a:defRPr sz="2000">
                <a:solidFill>
                  <a:srgbClr val="727272"/>
                </a:solidFill>
                <a:latin typeface="Segoe UI Light" panose="020B0502040204020203" pitchFamily="34" charset="0"/>
                <a:cs typeface="Segoe UI Light" panose="020B0502040204020203" pitchFamily="34" charset="0"/>
              </a:defRPr>
            </a:lvl1pPr>
            <a:lvl2pPr>
              <a:defRPr sz="1600">
                <a:latin typeface="Segoe UI Light" panose="020B0502040204020203" pitchFamily="34" charset="0"/>
                <a:cs typeface="Segoe UI Light" panose="020B0502040204020203" pitchFamily="34" charset="0"/>
              </a:defRPr>
            </a:lvl2pPr>
            <a:lvl3pPr>
              <a:defRPr sz="1600">
                <a:latin typeface="Segoe UI Light" panose="020B0502040204020203" pitchFamily="34" charset="0"/>
                <a:cs typeface="Segoe UI Light" panose="020B0502040204020203" pitchFamily="34" charset="0"/>
              </a:defRPr>
            </a:lvl3pPr>
            <a:lvl4pPr>
              <a:defRPr sz="1600">
                <a:latin typeface="Segoe UI Light" panose="020B0502040204020203" pitchFamily="34" charset="0"/>
                <a:cs typeface="Segoe UI Light" panose="020B0502040204020203" pitchFamily="34" charset="0"/>
              </a:defRPr>
            </a:lvl4pPr>
            <a:lvl5pPr marL="1828449" indent="0">
              <a:buNone/>
              <a:defRPr sz="1600">
                <a:latin typeface="Segoe UI Light" panose="020B0502040204020203" pitchFamily="34" charset="0"/>
                <a:cs typeface="Segoe UI Light" panose="020B0502040204020203" pitchFamily="34" charset="0"/>
              </a:defRPr>
            </a:lvl5pPr>
          </a:lstStyle>
          <a:p>
            <a:pPr lvl="0"/>
            <a:r>
              <a:rPr lang="en-US"/>
              <a:t>Click to add Drivers of </a:t>
            </a:r>
            <a:br>
              <a:rPr lang="en-US"/>
            </a:br>
            <a:r>
              <a:rPr lang="en-US"/>
              <a:t>[Product here] Sales</a:t>
            </a:r>
          </a:p>
        </p:txBody>
      </p:sp>
      <p:sp>
        <p:nvSpPr>
          <p:cNvPr id="7" name="Picture Placeholder 6">
            <a:extLst>
              <a:ext uri="{FF2B5EF4-FFF2-40B4-BE49-F238E27FC236}">
                <a16:creationId xmlns:a16="http://schemas.microsoft.com/office/drawing/2014/main" id="{11B81A05-A8BB-43B1-B539-F1B8A481622A}"/>
              </a:ext>
            </a:extLst>
          </p:cNvPr>
          <p:cNvSpPr>
            <a:spLocks noGrp="1"/>
          </p:cNvSpPr>
          <p:nvPr userDrawn="1">
            <p:ph type="pic" sz="quarter" idx="19" hasCustomPrompt="1"/>
          </p:nvPr>
        </p:nvSpPr>
        <p:spPr>
          <a:xfrm>
            <a:off x="499663" y="2890677"/>
            <a:ext cx="669723" cy="669925"/>
          </a:xfrm>
        </p:spPr>
        <p:txBody>
          <a:bodyPr anchor="ctr">
            <a:noAutofit/>
          </a:bodyPr>
          <a:lstStyle>
            <a:lvl1pPr marL="0" indent="0" algn="ctr">
              <a:buNone/>
              <a:defRPr sz="1400">
                <a:solidFill>
                  <a:schemeClr val="bg1"/>
                </a:solidFill>
                <a:latin typeface="Segoe UI Light" panose="020B0502040204020203" pitchFamily="34" charset="0"/>
                <a:cs typeface="Segoe UI Light" panose="020B0502040204020203" pitchFamily="34" charset="0"/>
              </a:defRPr>
            </a:lvl1pPr>
          </a:lstStyle>
          <a:p>
            <a:r>
              <a:rPr lang="en-US"/>
              <a:t>Add Icon</a:t>
            </a:r>
          </a:p>
        </p:txBody>
      </p:sp>
      <p:sp>
        <p:nvSpPr>
          <p:cNvPr id="135" name="Text Placeholder 4">
            <a:extLst>
              <a:ext uri="{FF2B5EF4-FFF2-40B4-BE49-F238E27FC236}">
                <a16:creationId xmlns:a16="http://schemas.microsoft.com/office/drawing/2014/main" id="{FDF45807-061F-4918-ABA1-E2B37D88352D}"/>
              </a:ext>
            </a:extLst>
          </p:cNvPr>
          <p:cNvSpPr>
            <a:spLocks noGrp="1"/>
          </p:cNvSpPr>
          <p:nvPr userDrawn="1">
            <p:ph type="body" sz="quarter" idx="20" hasCustomPrompt="1"/>
          </p:nvPr>
        </p:nvSpPr>
        <p:spPr>
          <a:xfrm>
            <a:off x="1172845" y="2873945"/>
            <a:ext cx="740345" cy="686657"/>
          </a:xfrm>
        </p:spPr>
        <p:txBody>
          <a:bodyPr anchor="ctr">
            <a:noAutofit/>
          </a:bodyPr>
          <a:lstStyle>
            <a:lvl1pPr marL="0" indent="0">
              <a:buNone/>
              <a:defRPr sz="1600">
                <a:solidFill>
                  <a:schemeClr val="bg1"/>
                </a:solidFill>
                <a:latin typeface="Segoe UI Black" panose="020B0A02040204020203" pitchFamily="34" charset="0"/>
                <a:ea typeface="Segoe UI Black" panose="020B0A02040204020203" pitchFamily="34" charset="0"/>
                <a:cs typeface="Segoe UI Black" panose="020B0A02040204020203" pitchFamily="34" charset="0"/>
              </a:defRPr>
            </a:lvl1pPr>
            <a:lvl2pPr>
              <a:defRPr sz="1600">
                <a:latin typeface="Segoe UI Light" panose="020B0502040204020203" pitchFamily="34" charset="0"/>
                <a:cs typeface="Segoe UI Light" panose="020B0502040204020203" pitchFamily="34" charset="0"/>
              </a:defRPr>
            </a:lvl2pPr>
            <a:lvl3pPr>
              <a:defRPr sz="1600">
                <a:latin typeface="Segoe UI Light" panose="020B0502040204020203" pitchFamily="34" charset="0"/>
                <a:cs typeface="Segoe UI Light" panose="020B0502040204020203" pitchFamily="34" charset="0"/>
              </a:defRPr>
            </a:lvl3pPr>
            <a:lvl4pPr>
              <a:defRPr sz="1600">
                <a:latin typeface="Segoe UI Light" panose="020B0502040204020203" pitchFamily="34" charset="0"/>
                <a:cs typeface="Segoe UI Light" panose="020B0502040204020203" pitchFamily="34" charset="0"/>
              </a:defRPr>
            </a:lvl4pPr>
            <a:lvl5pPr marL="1828449" indent="0">
              <a:buNone/>
              <a:defRPr sz="1600">
                <a:latin typeface="Segoe UI Light" panose="020B0502040204020203" pitchFamily="34" charset="0"/>
                <a:cs typeface="Segoe UI Light" panose="020B0502040204020203" pitchFamily="34" charset="0"/>
              </a:defRPr>
            </a:lvl5pPr>
          </a:lstStyle>
          <a:p>
            <a:pPr lvl="0"/>
            <a:r>
              <a:rPr lang="en-US"/>
              <a:t>Add uplift %</a:t>
            </a:r>
          </a:p>
        </p:txBody>
      </p:sp>
      <p:sp>
        <p:nvSpPr>
          <p:cNvPr id="136" name="Picture Placeholder 6">
            <a:extLst>
              <a:ext uri="{FF2B5EF4-FFF2-40B4-BE49-F238E27FC236}">
                <a16:creationId xmlns:a16="http://schemas.microsoft.com/office/drawing/2014/main" id="{CAC76745-6843-41B6-B0ED-98C3CA9617FD}"/>
              </a:ext>
            </a:extLst>
          </p:cNvPr>
          <p:cNvSpPr>
            <a:spLocks noGrp="1"/>
          </p:cNvSpPr>
          <p:nvPr userDrawn="1">
            <p:ph type="pic" sz="quarter" idx="21" hasCustomPrompt="1"/>
          </p:nvPr>
        </p:nvSpPr>
        <p:spPr>
          <a:xfrm>
            <a:off x="2064694" y="2904246"/>
            <a:ext cx="669723" cy="669925"/>
          </a:xfrm>
        </p:spPr>
        <p:txBody>
          <a:bodyPr anchor="ctr">
            <a:noAutofit/>
          </a:bodyPr>
          <a:lstStyle>
            <a:lvl1pPr marL="0" indent="0" algn="ctr">
              <a:buNone/>
              <a:defRPr sz="1400">
                <a:solidFill>
                  <a:schemeClr val="bg1"/>
                </a:solidFill>
                <a:latin typeface="Segoe UI Light" panose="020B0502040204020203" pitchFamily="34" charset="0"/>
                <a:cs typeface="Segoe UI Light" panose="020B0502040204020203" pitchFamily="34" charset="0"/>
              </a:defRPr>
            </a:lvl1pPr>
          </a:lstStyle>
          <a:p>
            <a:r>
              <a:rPr lang="en-US"/>
              <a:t>Add Icon</a:t>
            </a:r>
          </a:p>
        </p:txBody>
      </p:sp>
      <p:sp>
        <p:nvSpPr>
          <p:cNvPr id="137" name="Text Placeholder 4">
            <a:extLst>
              <a:ext uri="{FF2B5EF4-FFF2-40B4-BE49-F238E27FC236}">
                <a16:creationId xmlns:a16="http://schemas.microsoft.com/office/drawing/2014/main" id="{9DBF78F2-3F3E-463B-8710-E9556594D44C}"/>
              </a:ext>
            </a:extLst>
          </p:cNvPr>
          <p:cNvSpPr>
            <a:spLocks noGrp="1"/>
          </p:cNvSpPr>
          <p:nvPr userDrawn="1">
            <p:ph type="body" sz="quarter" idx="22" hasCustomPrompt="1"/>
          </p:nvPr>
        </p:nvSpPr>
        <p:spPr>
          <a:xfrm>
            <a:off x="2737876" y="2887514"/>
            <a:ext cx="740345" cy="686657"/>
          </a:xfrm>
        </p:spPr>
        <p:txBody>
          <a:bodyPr anchor="ctr">
            <a:noAutofit/>
          </a:bodyPr>
          <a:lstStyle>
            <a:lvl1pPr marL="0" indent="0">
              <a:buNone/>
              <a:defRPr sz="1600">
                <a:solidFill>
                  <a:schemeClr val="bg1"/>
                </a:solidFill>
                <a:latin typeface="Segoe UI Black" panose="020B0A02040204020203" pitchFamily="34" charset="0"/>
                <a:ea typeface="Segoe UI Black" panose="020B0A02040204020203" pitchFamily="34" charset="0"/>
                <a:cs typeface="Segoe UI Black" panose="020B0A02040204020203" pitchFamily="34" charset="0"/>
              </a:defRPr>
            </a:lvl1pPr>
            <a:lvl2pPr>
              <a:defRPr sz="1600">
                <a:latin typeface="Segoe UI Light" panose="020B0502040204020203" pitchFamily="34" charset="0"/>
                <a:cs typeface="Segoe UI Light" panose="020B0502040204020203" pitchFamily="34" charset="0"/>
              </a:defRPr>
            </a:lvl2pPr>
            <a:lvl3pPr>
              <a:defRPr sz="1600">
                <a:latin typeface="Segoe UI Light" panose="020B0502040204020203" pitchFamily="34" charset="0"/>
                <a:cs typeface="Segoe UI Light" panose="020B0502040204020203" pitchFamily="34" charset="0"/>
              </a:defRPr>
            </a:lvl3pPr>
            <a:lvl4pPr>
              <a:defRPr sz="1600">
                <a:latin typeface="Segoe UI Light" panose="020B0502040204020203" pitchFamily="34" charset="0"/>
                <a:cs typeface="Segoe UI Light" panose="020B0502040204020203" pitchFamily="34" charset="0"/>
              </a:defRPr>
            </a:lvl4pPr>
            <a:lvl5pPr marL="1828449" indent="0">
              <a:buNone/>
              <a:defRPr sz="1600">
                <a:latin typeface="Segoe UI Light" panose="020B0502040204020203" pitchFamily="34" charset="0"/>
                <a:cs typeface="Segoe UI Light" panose="020B0502040204020203" pitchFamily="34" charset="0"/>
              </a:defRPr>
            </a:lvl5pPr>
          </a:lstStyle>
          <a:p>
            <a:pPr lvl="0"/>
            <a:r>
              <a:rPr lang="en-US"/>
              <a:t>Add uplift %</a:t>
            </a:r>
          </a:p>
        </p:txBody>
      </p:sp>
      <p:sp>
        <p:nvSpPr>
          <p:cNvPr id="138" name="Picture Placeholder 6">
            <a:extLst>
              <a:ext uri="{FF2B5EF4-FFF2-40B4-BE49-F238E27FC236}">
                <a16:creationId xmlns:a16="http://schemas.microsoft.com/office/drawing/2014/main" id="{3C975070-996D-4B64-B922-560915C7F4CE}"/>
              </a:ext>
            </a:extLst>
          </p:cNvPr>
          <p:cNvSpPr>
            <a:spLocks noGrp="1"/>
          </p:cNvSpPr>
          <p:nvPr userDrawn="1">
            <p:ph type="pic" sz="quarter" idx="23" hasCustomPrompt="1"/>
          </p:nvPr>
        </p:nvSpPr>
        <p:spPr>
          <a:xfrm>
            <a:off x="3639973" y="2907389"/>
            <a:ext cx="669723" cy="669925"/>
          </a:xfrm>
        </p:spPr>
        <p:txBody>
          <a:bodyPr anchor="ctr">
            <a:noAutofit/>
          </a:bodyPr>
          <a:lstStyle>
            <a:lvl1pPr marL="0" indent="0" algn="ctr">
              <a:buNone/>
              <a:defRPr sz="1400">
                <a:solidFill>
                  <a:schemeClr val="bg1"/>
                </a:solidFill>
                <a:latin typeface="Segoe UI Light" panose="020B0502040204020203" pitchFamily="34" charset="0"/>
                <a:cs typeface="Segoe UI Light" panose="020B0502040204020203" pitchFamily="34" charset="0"/>
              </a:defRPr>
            </a:lvl1pPr>
          </a:lstStyle>
          <a:p>
            <a:r>
              <a:rPr lang="en-US"/>
              <a:t>Add Icon</a:t>
            </a:r>
          </a:p>
        </p:txBody>
      </p:sp>
      <p:sp>
        <p:nvSpPr>
          <p:cNvPr id="159" name="Text Placeholder 4">
            <a:extLst>
              <a:ext uri="{FF2B5EF4-FFF2-40B4-BE49-F238E27FC236}">
                <a16:creationId xmlns:a16="http://schemas.microsoft.com/office/drawing/2014/main" id="{71614CFE-DC84-4DB0-A7B2-7C5FCEC8F56D}"/>
              </a:ext>
            </a:extLst>
          </p:cNvPr>
          <p:cNvSpPr>
            <a:spLocks noGrp="1"/>
          </p:cNvSpPr>
          <p:nvPr userDrawn="1">
            <p:ph type="body" sz="quarter" idx="24" hasCustomPrompt="1"/>
          </p:nvPr>
        </p:nvSpPr>
        <p:spPr>
          <a:xfrm>
            <a:off x="4313155" y="2890657"/>
            <a:ext cx="740345" cy="686657"/>
          </a:xfrm>
        </p:spPr>
        <p:txBody>
          <a:bodyPr anchor="ctr">
            <a:noAutofit/>
          </a:bodyPr>
          <a:lstStyle>
            <a:lvl1pPr marL="0" indent="0">
              <a:buNone/>
              <a:defRPr sz="1600">
                <a:solidFill>
                  <a:schemeClr val="bg1"/>
                </a:solidFill>
                <a:latin typeface="Segoe UI Black" panose="020B0A02040204020203" pitchFamily="34" charset="0"/>
                <a:ea typeface="Segoe UI Black" panose="020B0A02040204020203" pitchFamily="34" charset="0"/>
                <a:cs typeface="Segoe UI Black" panose="020B0A02040204020203" pitchFamily="34" charset="0"/>
              </a:defRPr>
            </a:lvl1pPr>
            <a:lvl2pPr>
              <a:defRPr sz="1600">
                <a:latin typeface="Segoe UI Light" panose="020B0502040204020203" pitchFamily="34" charset="0"/>
                <a:cs typeface="Segoe UI Light" panose="020B0502040204020203" pitchFamily="34" charset="0"/>
              </a:defRPr>
            </a:lvl2pPr>
            <a:lvl3pPr>
              <a:defRPr sz="1600">
                <a:latin typeface="Segoe UI Light" panose="020B0502040204020203" pitchFamily="34" charset="0"/>
                <a:cs typeface="Segoe UI Light" panose="020B0502040204020203" pitchFamily="34" charset="0"/>
              </a:defRPr>
            </a:lvl3pPr>
            <a:lvl4pPr>
              <a:defRPr sz="1600">
                <a:latin typeface="Segoe UI Light" panose="020B0502040204020203" pitchFamily="34" charset="0"/>
                <a:cs typeface="Segoe UI Light" panose="020B0502040204020203" pitchFamily="34" charset="0"/>
              </a:defRPr>
            </a:lvl4pPr>
            <a:lvl5pPr marL="1828449" indent="0">
              <a:buNone/>
              <a:defRPr sz="1600">
                <a:latin typeface="Segoe UI Light" panose="020B0502040204020203" pitchFamily="34" charset="0"/>
                <a:cs typeface="Segoe UI Light" panose="020B0502040204020203" pitchFamily="34" charset="0"/>
              </a:defRPr>
            </a:lvl5pPr>
          </a:lstStyle>
          <a:p>
            <a:pPr lvl="0"/>
            <a:r>
              <a:rPr lang="en-US"/>
              <a:t>Add uplift %</a:t>
            </a:r>
          </a:p>
        </p:txBody>
      </p:sp>
      <p:sp>
        <p:nvSpPr>
          <p:cNvPr id="160" name="Picture Placeholder 6">
            <a:extLst>
              <a:ext uri="{FF2B5EF4-FFF2-40B4-BE49-F238E27FC236}">
                <a16:creationId xmlns:a16="http://schemas.microsoft.com/office/drawing/2014/main" id="{AF617E1B-B698-48EF-A485-4E94F7F81A39}"/>
              </a:ext>
            </a:extLst>
          </p:cNvPr>
          <p:cNvSpPr>
            <a:spLocks noGrp="1"/>
          </p:cNvSpPr>
          <p:nvPr userDrawn="1">
            <p:ph type="pic" sz="quarter" idx="25" hasCustomPrompt="1"/>
          </p:nvPr>
        </p:nvSpPr>
        <p:spPr>
          <a:xfrm>
            <a:off x="5234158" y="2916095"/>
            <a:ext cx="669723" cy="669925"/>
          </a:xfrm>
        </p:spPr>
        <p:txBody>
          <a:bodyPr anchor="ctr">
            <a:noAutofit/>
          </a:bodyPr>
          <a:lstStyle>
            <a:lvl1pPr marL="0" indent="0" algn="ctr">
              <a:buNone/>
              <a:defRPr sz="1400">
                <a:solidFill>
                  <a:schemeClr val="bg1"/>
                </a:solidFill>
                <a:latin typeface="Segoe UI Light" panose="020B0502040204020203" pitchFamily="34" charset="0"/>
                <a:cs typeface="Segoe UI Light" panose="020B0502040204020203" pitchFamily="34" charset="0"/>
              </a:defRPr>
            </a:lvl1pPr>
          </a:lstStyle>
          <a:p>
            <a:r>
              <a:rPr lang="en-US"/>
              <a:t>Add Icon</a:t>
            </a:r>
          </a:p>
        </p:txBody>
      </p:sp>
      <p:sp>
        <p:nvSpPr>
          <p:cNvPr id="161" name="Text Placeholder 4">
            <a:extLst>
              <a:ext uri="{FF2B5EF4-FFF2-40B4-BE49-F238E27FC236}">
                <a16:creationId xmlns:a16="http://schemas.microsoft.com/office/drawing/2014/main" id="{AA648772-C66A-4583-8D53-545897D9FDED}"/>
              </a:ext>
            </a:extLst>
          </p:cNvPr>
          <p:cNvSpPr>
            <a:spLocks noGrp="1"/>
          </p:cNvSpPr>
          <p:nvPr userDrawn="1">
            <p:ph type="body" sz="quarter" idx="26" hasCustomPrompt="1"/>
          </p:nvPr>
        </p:nvSpPr>
        <p:spPr>
          <a:xfrm>
            <a:off x="5907340" y="2899363"/>
            <a:ext cx="740345" cy="686657"/>
          </a:xfrm>
        </p:spPr>
        <p:txBody>
          <a:bodyPr anchor="ctr">
            <a:noAutofit/>
          </a:bodyPr>
          <a:lstStyle>
            <a:lvl1pPr marL="0" indent="0">
              <a:buNone/>
              <a:defRPr sz="1600">
                <a:solidFill>
                  <a:schemeClr val="bg1"/>
                </a:solidFill>
                <a:latin typeface="Segoe UI Black" panose="020B0A02040204020203" pitchFamily="34" charset="0"/>
                <a:ea typeface="Segoe UI Black" panose="020B0A02040204020203" pitchFamily="34" charset="0"/>
                <a:cs typeface="Segoe UI Black" panose="020B0A02040204020203" pitchFamily="34" charset="0"/>
              </a:defRPr>
            </a:lvl1pPr>
            <a:lvl2pPr>
              <a:defRPr sz="1600">
                <a:latin typeface="Segoe UI Light" panose="020B0502040204020203" pitchFamily="34" charset="0"/>
                <a:cs typeface="Segoe UI Light" panose="020B0502040204020203" pitchFamily="34" charset="0"/>
              </a:defRPr>
            </a:lvl2pPr>
            <a:lvl3pPr>
              <a:defRPr sz="1600">
                <a:latin typeface="Segoe UI Light" panose="020B0502040204020203" pitchFamily="34" charset="0"/>
                <a:cs typeface="Segoe UI Light" panose="020B0502040204020203" pitchFamily="34" charset="0"/>
              </a:defRPr>
            </a:lvl3pPr>
            <a:lvl4pPr>
              <a:defRPr sz="1600">
                <a:latin typeface="Segoe UI Light" panose="020B0502040204020203" pitchFamily="34" charset="0"/>
                <a:cs typeface="Segoe UI Light" panose="020B0502040204020203" pitchFamily="34" charset="0"/>
              </a:defRPr>
            </a:lvl4pPr>
            <a:lvl5pPr marL="1828449" indent="0">
              <a:buNone/>
              <a:defRPr sz="1600">
                <a:latin typeface="Segoe UI Light" panose="020B0502040204020203" pitchFamily="34" charset="0"/>
                <a:cs typeface="Segoe UI Light" panose="020B0502040204020203" pitchFamily="34" charset="0"/>
              </a:defRPr>
            </a:lvl5pPr>
          </a:lstStyle>
          <a:p>
            <a:pPr lvl="0"/>
            <a:r>
              <a:rPr lang="en-US"/>
              <a:t>Add uplift %</a:t>
            </a:r>
          </a:p>
        </p:txBody>
      </p:sp>
      <p:sp>
        <p:nvSpPr>
          <p:cNvPr id="162" name="Picture Placeholder 6">
            <a:extLst>
              <a:ext uri="{FF2B5EF4-FFF2-40B4-BE49-F238E27FC236}">
                <a16:creationId xmlns:a16="http://schemas.microsoft.com/office/drawing/2014/main" id="{D347916A-8813-4D22-83EB-BAFB23304A45}"/>
              </a:ext>
            </a:extLst>
          </p:cNvPr>
          <p:cNvSpPr>
            <a:spLocks noGrp="1"/>
          </p:cNvSpPr>
          <p:nvPr userDrawn="1">
            <p:ph type="pic" sz="quarter" idx="27" hasCustomPrompt="1"/>
          </p:nvPr>
        </p:nvSpPr>
        <p:spPr>
          <a:xfrm>
            <a:off x="477518" y="4486180"/>
            <a:ext cx="669723" cy="669925"/>
          </a:xfrm>
        </p:spPr>
        <p:txBody>
          <a:bodyPr anchor="ctr">
            <a:noAutofit/>
          </a:bodyPr>
          <a:lstStyle>
            <a:lvl1pPr marL="0" indent="0" algn="ctr">
              <a:buNone/>
              <a:defRPr sz="1400">
                <a:solidFill>
                  <a:schemeClr val="bg1"/>
                </a:solidFill>
                <a:latin typeface="Segoe UI Light" panose="020B0502040204020203" pitchFamily="34" charset="0"/>
                <a:cs typeface="Segoe UI Light" panose="020B0502040204020203" pitchFamily="34" charset="0"/>
              </a:defRPr>
            </a:lvl1pPr>
          </a:lstStyle>
          <a:p>
            <a:r>
              <a:rPr lang="en-US"/>
              <a:t>Add Icon</a:t>
            </a:r>
          </a:p>
        </p:txBody>
      </p:sp>
      <p:sp>
        <p:nvSpPr>
          <p:cNvPr id="163" name="Text Placeholder 4">
            <a:extLst>
              <a:ext uri="{FF2B5EF4-FFF2-40B4-BE49-F238E27FC236}">
                <a16:creationId xmlns:a16="http://schemas.microsoft.com/office/drawing/2014/main" id="{CDAF0198-C188-479C-8016-60AEFEC5FADA}"/>
              </a:ext>
            </a:extLst>
          </p:cNvPr>
          <p:cNvSpPr>
            <a:spLocks noGrp="1"/>
          </p:cNvSpPr>
          <p:nvPr userDrawn="1">
            <p:ph type="body" sz="quarter" idx="28" hasCustomPrompt="1"/>
          </p:nvPr>
        </p:nvSpPr>
        <p:spPr>
          <a:xfrm>
            <a:off x="1150700" y="4469448"/>
            <a:ext cx="740345" cy="686657"/>
          </a:xfrm>
        </p:spPr>
        <p:txBody>
          <a:bodyPr anchor="ctr">
            <a:noAutofit/>
          </a:bodyPr>
          <a:lstStyle>
            <a:lvl1pPr marL="0" indent="0">
              <a:buNone/>
              <a:defRPr sz="1600">
                <a:solidFill>
                  <a:schemeClr val="bg1"/>
                </a:solidFill>
                <a:latin typeface="Segoe UI Black" panose="020B0A02040204020203" pitchFamily="34" charset="0"/>
                <a:ea typeface="Segoe UI Black" panose="020B0A02040204020203" pitchFamily="34" charset="0"/>
                <a:cs typeface="Segoe UI Black" panose="020B0A02040204020203" pitchFamily="34" charset="0"/>
              </a:defRPr>
            </a:lvl1pPr>
            <a:lvl2pPr>
              <a:defRPr sz="1600">
                <a:latin typeface="Segoe UI Light" panose="020B0502040204020203" pitchFamily="34" charset="0"/>
                <a:cs typeface="Segoe UI Light" panose="020B0502040204020203" pitchFamily="34" charset="0"/>
              </a:defRPr>
            </a:lvl2pPr>
            <a:lvl3pPr>
              <a:defRPr sz="1600">
                <a:latin typeface="Segoe UI Light" panose="020B0502040204020203" pitchFamily="34" charset="0"/>
                <a:cs typeface="Segoe UI Light" panose="020B0502040204020203" pitchFamily="34" charset="0"/>
              </a:defRPr>
            </a:lvl3pPr>
            <a:lvl4pPr>
              <a:defRPr sz="1600">
                <a:latin typeface="Segoe UI Light" panose="020B0502040204020203" pitchFamily="34" charset="0"/>
                <a:cs typeface="Segoe UI Light" panose="020B0502040204020203" pitchFamily="34" charset="0"/>
              </a:defRPr>
            </a:lvl4pPr>
            <a:lvl5pPr marL="1828449" indent="0">
              <a:buNone/>
              <a:defRPr sz="1600">
                <a:latin typeface="Segoe UI Light" panose="020B0502040204020203" pitchFamily="34" charset="0"/>
                <a:cs typeface="Segoe UI Light" panose="020B0502040204020203" pitchFamily="34" charset="0"/>
              </a:defRPr>
            </a:lvl5pPr>
          </a:lstStyle>
          <a:p>
            <a:pPr lvl="0"/>
            <a:r>
              <a:rPr lang="en-US"/>
              <a:t>Add uplift %</a:t>
            </a:r>
          </a:p>
        </p:txBody>
      </p:sp>
      <p:sp>
        <p:nvSpPr>
          <p:cNvPr id="164" name="Picture Placeholder 6">
            <a:extLst>
              <a:ext uri="{FF2B5EF4-FFF2-40B4-BE49-F238E27FC236}">
                <a16:creationId xmlns:a16="http://schemas.microsoft.com/office/drawing/2014/main" id="{4BDA4ADD-F6FB-4E27-962F-25881AEA556D}"/>
              </a:ext>
            </a:extLst>
          </p:cNvPr>
          <p:cNvSpPr>
            <a:spLocks noGrp="1"/>
          </p:cNvSpPr>
          <p:nvPr userDrawn="1">
            <p:ph type="pic" sz="quarter" idx="29" hasCustomPrompt="1"/>
          </p:nvPr>
        </p:nvSpPr>
        <p:spPr>
          <a:xfrm>
            <a:off x="2072182" y="4482139"/>
            <a:ext cx="669723" cy="669925"/>
          </a:xfrm>
        </p:spPr>
        <p:txBody>
          <a:bodyPr anchor="ctr">
            <a:noAutofit/>
          </a:bodyPr>
          <a:lstStyle>
            <a:lvl1pPr marL="0" indent="0" algn="ctr">
              <a:buNone/>
              <a:defRPr sz="1400">
                <a:solidFill>
                  <a:schemeClr val="bg1"/>
                </a:solidFill>
                <a:latin typeface="Segoe UI Light" panose="020B0502040204020203" pitchFamily="34" charset="0"/>
                <a:cs typeface="Segoe UI Light" panose="020B0502040204020203" pitchFamily="34" charset="0"/>
              </a:defRPr>
            </a:lvl1pPr>
          </a:lstStyle>
          <a:p>
            <a:r>
              <a:rPr lang="en-US"/>
              <a:t>Add Icon</a:t>
            </a:r>
          </a:p>
        </p:txBody>
      </p:sp>
      <p:sp>
        <p:nvSpPr>
          <p:cNvPr id="165" name="Text Placeholder 4">
            <a:extLst>
              <a:ext uri="{FF2B5EF4-FFF2-40B4-BE49-F238E27FC236}">
                <a16:creationId xmlns:a16="http://schemas.microsoft.com/office/drawing/2014/main" id="{A3DAB720-589D-4230-BF89-D3217AACFD20}"/>
              </a:ext>
            </a:extLst>
          </p:cNvPr>
          <p:cNvSpPr>
            <a:spLocks noGrp="1"/>
          </p:cNvSpPr>
          <p:nvPr userDrawn="1">
            <p:ph type="body" sz="quarter" idx="30" hasCustomPrompt="1"/>
          </p:nvPr>
        </p:nvSpPr>
        <p:spPr>
          <a:xfrm>
            <a:off x="2745364" y="4465407"/>
            <a:ext cx="740345" cy="686657"/>
          </a:xfrm>
        </p:spPr>
        <p:txBody>
          <a:bodyPr anchor="ctr">
            <a:noAutofit/>
          </a:bodyPr>
          <a:lstStyle>
            <a:lvl1pPr marL="0" indent="0">
              <a:buNone/>
              <a:defRPr sz="1600">
                <a:solidFill>
                  <a:schemeClr val="bg1"/>
                </a:solidFill>
                <a:latin typeface="Segoe UI Black" panose="020B0A02040204020203" pitchFamily="34" charset="0"/>
                <a:ea typeface="Segoe UI Black" panose="020B0A02040204020203" pitchFamily="34" charset="0"/>
                <a:cs typeface="Segoe UI Black" panose="020B0A02040204020203" pitchFamily="34" charset="0"/>
              </a:defRPr>
            </a:lvl1pPr>
            <a:lvl2pPr>
              <a:defRPr sz="1600">
                <a:latin typeface="Segoe UI Light" panose="020B0502040204020203" pitchFamily="34" charset="0"/>
                <a:cs typeface="Segoe UI Light" panose="020B0502040204020203" pitchFamily="34" charset="0"/>
              </a:defRPr>
            </a:lvl2pPr>
            <a:lvl3pPr>
              <a:defRPr sz="1600">
                <a:latin typeface="Segoe UI Light" panose="020B0502040204020203" pitchFamily="34" charset="0"/>
                <a:cs typeface="Segoe UI Light" panose="020B0502040204020203" pitchFamily="34" charset="0"/>
              </a:defRPr>
            </a:lvl3pPr>
            <a:lvl4pPr>
              <a:defRPr sz="1600">
                <a:latin typeface="Segoe UI Light" panose="020B0502040204020203" pitchFamily="34" charset="0"/>
                <a:cs typeface="Segoe UI Light" panose="020B0502040204020203" pitchFamily="34" charset="0"/>
              </a:defRPr>
            </a:lvl4pPr>
            <a:lvl5pPr marL="1828449" indent="0">
              <a:buNone/>
              <a:defRPr sz="1600">
                <a:latin typeface="Segoe UI Light" panose="020B0502040204020203" pitchFamily="34" charset="0"/>
                <a:cs typeface="Segoe UI Light" panose="020B0502040204020203" pitchFamily="34" charset="0"/>
              </a:defRPr>
            </a:lvl5pPr>
          </a:lstStyle>
          <a:p>
            <a:pPr lvl="0"/>
            <a:r>
              <a:rPr lang="en-US"/>
              <a:t>Add uplift %</a:t>
            </a:r>
          </a:p>
        </p:txBody>
      </p:sp>
      <p:sp>
        <p:nvSpPr>
          <p:cNvPr id="166" name="Picture Placeholder 6">
            <a:extLst>
              <a:ext uri="{FF2B5EF4-FFF2-40B4-BE49-F238E27FC236}">
                <a16:creationId xmlns:a16="http://schemas.microsoft.com/office/drawing/2014/main" id="{2519B2DF-DB6A-4D3A-8DB5-47E09FA5B08D}"/>
              </a:ext>
            </a:extLst>
          </p:cNvPr>
          <p:cNvSpPr>
            <a:spLocks noGrp="1"/>
          </p:cNvSpPr>
          <p:nvPr userDrawn="1">
            <p:ph type="pic" sz="quarter" idx="31" hasCustomPrompt="1"/>
          </p:nvPr>
        </p:nvSpPr>
        <p:spPr>
          <a:xfrm>
            <a:off x="3620845" y="4486180"/>
            <a:ext cx="669723" cy="669925"/>
          </a:xfrm>
        </p:spPr>
        <p:txBody>
          <a:bodyPr anchor="ctr">
            <a:noAutofit/>
          </a:bodyPr>
          <a:lstStyle>
            <a:lvl1pPr marL="0" indent="0" algn="ctr">
              <a:buNone/>
              <a:defRPr sz="1400">
                <a:solidFill>
                  <a:schemeClr val="bg1"/>
                </a:solidFill>
                <a:latin typeface="Segoe UI Light" panose="020B0502040204020203" pitchFamily="34" charset="0"/>
                <a:cs typeface="Segoe UI Light" panose="020B0502040204020203" pitchFamily="34" charset="0"/>
              </a:defRPr>
            </a:lvl1pPr>
          </a:lstStyle>
          <a:p>
            <a:r>
              <a:rPr lang="en-US"/>
              <a:t>Add Icon</a:t>
            </a:r>
          </a:p>
        </p:txBody>
      </p:sp>
      <p:sp>
        <p:nvSpPr>
          <p:cNvPr id="167" name="Text Placeholder 4">
            <a:extLst>
              <a:ext uri="{FF2B5EF4-FFF2-40B4-BE49-F238E27FC236}">
                <a16:creationId xmlns:a16="http://schemas.microsoft.com/office/drawing/2014/main" id="{4C5CA142-4029-49BC-811D-0232C471E91E}"/>
              </a:ext>
            </a:extLst>
          </p:cNvPr>
          <p:cNvSpPr>
            <a:spLocks noGrp="1"/>
          </p:cNvSpPr>
          <p:nvPr userDrawn="1">
            <p:ph type="body" sz="quarter" idx="32" hasCustomPrompt="1"/>
          </p:nvPr>
        </p:nvSpPr>
        <p:spPr>
          <a:xfrm>
            <a:off x="4294027" y="4469448"/>
            <a:ext cx="740345" cy="686657"/>
          </a:xfrm>
        </p:spPr>
        <p:txBody>
          <a:bodyPr anchor="ctr">
            <a:noAutofit/>
          </a:bodyPr>
          <a:lstStyle>
            <a:lvl1pPr marL="0" indent="0">
              <a:buNone/>
              <a:defRPr sz="1600">
                <a:solidFill>
                  <a:schemeClr val="bg1"/>
                </a:solidFill>
                <a:latin typeface="Segoe UI Black" panose="020B0A02040204020203" pitchFamily="34" charset="0"/>
                <a:ea typeface="Segoe UI Black" panose="020B0A02040204020203" pitchFamily="34" charset="0"/>
                <a:cs typeface="Segoe UI Black" panose="020B0A02040204020203" pitchFamily="34" charset="0"/>
              </a:defRPr>
            </a:lvl1pPr>
            <a:lvl2pPr>
              <a:defRPr sz="1600">
                <a:latin typeface="Segoe UI Light" panose="020B0502040204020203" pitchFamily="34" charset="0"/>
                <a:cs typeface="Segoe UI Light" panose="020B0502040204020203" pitchFamily="34" charset="0"/>
              </a:defRPr>
            </a:lvl2pPr>
            <a:lvl3pPr>
              <a:defRPr sz="1600">
                <a:latin typeface="Segoe UI Light" panose="020B0502040204020203" pitchFamily="34" charset="0"/>
                <a:cs typeface="Segoe UI Light" panose="020B0502040204020203" pitchFamily="34" charset="0"/>
              </a:defRPr>
            </a:lvl3pPr>
            <a:lvl4pPr>
              <a:defRPr sz="1600">
                <a:latin typeface="Segoe UI Light" panose="020B0502040204020203" pitchFamily="34" charset="0"/>
                <a:cs typeface="Segoe UI Light" panose="020B0502040204020203" pitchFamily="34" charset="0"/>
              </a:defRPr>
            </a:lvl4pPr>
            <a:lvl5pPr marL="1828449" indent="0">
              <a:buNone/>
              <a:defRPr sz="1600">
                <a:latin typeface="Segoe UI Light" panose="020B0502040204020203" pitchFamily="34" charset="0"/>
                <a:cs typeface="Segoe UI Light" panose="020B0502040204020203" pitchFamily="34" charset="0"/>
              </a:defRPr>
            </a:lvl5pPr>
          </a:lstStyle>
          <a:p>
            <a:pPr lvl="0"/>
            <a:r>
              <a:rPr lang="en-US"/>
              <a:t>Add uplift %</a:t>
            </a:r>
          </a:p>
        </p:txBody>
      </p:sp>
      <p:sp>
        <p:nvSpPr>
          <p:cNvPr id="168" name="Picture Placeholder 6">
            <a:extLst>
              <a:ext uri="{FF2B5EF4-FFF2-40B4-BE49-F238E27FC236}">
                <a16:creationId xmlns:a16="http://schemas.microsoft.com/office/drawing/2014/main" id="{17A60BC7-7928-47EA-90D9-7DD20D1BBA30}"/>
              </a:ext>
            </a:extLst>
          </p:cNvPr>
          <p:cNvSpPr>
            <a:spLocks noGrp="1"/>
          </p:cNvSpPr>
          <p:nvPr userDrawn="1">
            <p:ph type="pic" sz="quarter" idx="33" hasCustomPrompt="1"/>
          </p:nvPr>
        </p:nvSpPr>
        <p:spPr>
          <a:xfrm>
            <a:off x="5242451" y="4502912"/>
            <a:ext cx="669723" cy="669925"/>
          </a:xfrm>
        </p:spPr>
        <p:txBody>
          <a:bodyPr anchor="ctr">
            <a:noAutofit/>
          </a:bodyPr>
          <a:lstStyle>
            <a:lvl1pPr marL="0" indent="0" algn="ctr">
              <a:buNone/>
              <a:defRPr sz="1400">
                <a:solidFill>
                  <a:schemeClr val="bg1"/>
                </a:solidFill>
                <a:latin typeface="Segoe UI Light" panose="020B0502040204020203" pitchFamily="34" charset="0"/>
                <a:cs typeface="Segoe UI Light" panose="020B0502040204020203" pitchFamily="34" charset="0"/>
              </a:defRPr>
            </a:lvl1pPr>
          </a:lstStyle>
          <a:p>
            <a:r>
              <a:rPr lang="en-US"/>
              <a:t>Add Icon</a:t>
            </a:r>
          </a:p>
        </p:txBody>
      </p:sp>
      <p:sp>
        <p:nvSpPr>
          <p:cNvPr id="169" name="Text Placeholder 4">
            <a:extLst>
              <a:ext uri="{FF2B5EF4-FFF2-40B4-BE49-F238E27FC236}">
                <a16:creationId xmlns:a16="http://schemas.microsoft.com/office/drawing/2014/main" id="{98B8515B-0781-4600-AE3D-56311DBC8AC3}"/>
              </a:ext>
            </a:extLst>
          </p:cNvPr>
          <p:cNvSpPr>
            <a:spLocks noGrp="1"/>
          </p:cNvSpPr>
          <p:nvPr userDrawn="1">
            <p:ph type="body" sz="quarter" idx="34" hasCustomPrompt="1"/>
          </p:nvPr>
        </p:nvSpPr>
        <p:spPr>
          <a:xfrm>
            <a:off x="5915633" y="4486180"/>
            <a:ext cx="740345" cy="686657"/>
          </a:xfrm>
        </p:spPr>
        <p:txBody>
          <a:bodyPr anchor="ctr">
            <a:noAutofit/>
          </a:bodyPr>
          <a:lstStyle>
            <a:lvl1pPr marL="0" indent="0">
              <a:buNone/>
              <a:defRPr sz="1600">
                <a:solidFill>
                  <a:schemeClr val="bg1"/>
                </a:solidFill>
                <a:latin typeface="Segoe UI Black" panose="020B0A02040204020203" pitchFamily="34" charset="0"/>
                <a:ea typeface="Segoe UI Black" panose="020B0A02040204020203" pitchFamily="34" charset="0"/>
                <a:cs typeface="Segoe UI Black" panose="020B0A02040204020203" pitchFamily="34" charset="0"/>
              </a:defRPr>
            </a:lvl1pPr>
            <a:lvl2pPr>
              <a:defRPr sz="1600">
                <a:latin typeface="Segoe UI Light" panose="020B0502040204020203" pitchFamily="34" charset="0"/>
                <a:cs typeface="Segoe UI Light" panose="020B0502040204020203" pitchFamily="34" charset="0"/>
              </a:defRPr>
            </a:lvl2pPr>
            <a:lvl3pPr>
              <a:defRPr sz="1600">
                <a:latin typeface="Segoe UI Light" panose="020B0502040204020203" pitchFamily="34" charset="0"/>
                <a:cs typeface="Segoe UI Light" panose="020B0502040204020203" pitchFamily="34" charset="0"/>
              </a:defRPr>
            </a:lvl3pPr>
            <a:lvl4pPr>
              <a:defRPr sz="1600">
                <a:latin typeface="Segoe UI Light" panose="020B0502040204020203" pitchFamily="34" charset="0"/>
                <a:cs typeface="Segoe UI Light" panose="020B0502040204020203" pitchFamily="34" charset="0"/>
              </a:defRPr>
            </a:lvl4pPr>
            <a:lvl5pPr marL="1828449" indent="0">
              <a:buNone/>
              <a:defRPr sz="1600">
                <a:latin typeface="Segoe UI Light" panose="020B0502040204020203" pitchFamily="34" charset="0"/>
                <a:cs typeface="Segoe UI Light" panose="020B0502040204020203" pitchFamily="34" charset="0"/>
              </a:defRPr>
            </a:lvl5pPr>
          </a:lstStyle>
          <a:p>
            <a:pPr lvl="0"/>
            <a:r>
              <a:rPr lang="en-US"/>
              <a:t>Add uplift %</a:t>
            </a:r>
          </a:p>
        </p:txBody>
      </p:sp>
      <p:sp>
        <p:nvSpPr>
          <p:cNvPr id="174" name="Picture Placeholder 6">
            <a:extLst>
              <a:ext uri="{FF2B5EF4-FFF2-40B4-BE49-F238E27FC236}">
                <a16:creationId xmlns:a16="http://schemas.microsoft.com/office/drawing/2014/main" id="{5D505E88-6FF9-4F55-8FE9-07F124B5E081}"/>
              </a:ext>
            </a:extLst>
          </p:cNvPr>
          <p:cNvSpPr>
            <a:spLocks noGrp="1"/>
          </p:cNvSpPr>
          <p:nvPr userDrawn="1">
            <p:ph type="pic" sz="quarter" idx="35" hasCustomPrompt="1"/>
          </p:nvPr>
        </p:nvSpPr>
        <p:spPr>
          <a:xfrm>
            <a:off x="4601745" y="1514104"/>
            <a:ext cx="2087357" cy="1116168"/>
          </a:xfrm>
        </p:spPr>
        <p:txBody>
          <a:bodyPr anchor="ctr">
            <a:noAutofit/>
          </a:bodyPr>
          <a:lstStyle>
            <a:lvl1pPr marL="0" indent="0" algn="ctr">
              <a:buNone/>
              <a:defRPr sz="1400">
                <a:solidFill>
                  <a:schemeClr val="bg2">
                    <a:lumMod val="25000"/>
                  </a:schemeClr>
                </a:solidFill>
                <a:latin typeface="Segoe UI Light" panose="020B0502040204020203" pitchFamily="34" charset="0"/>
                <a:cs typeface="Segoe UI Light" panose="020B0502040204020203" pitchFamily="34" charset="0"/>
              </a:defRPr>
            </a:lvl1pPr>
          </a:lstStyle>
          <a:p>
            <a:r>
              <a:rPr lang="en-US"/>
              <a:t>Add Product Image</a:t>
            </a:r>
          </a:p>
        </p:txBody>
      </p:sp>
      <p:sp>
        <p:nvSpPr>
          <p:cNvPr id="175" name="Text Placeholder 4">
            <a:extLst>
              <a:ext uri="{FF2B5EF4-FFF2-40B4-BE49-F238E27FC236}">
                <a16:creationId xmlns:a16="http://schemas.microsoft.com/office/drawing/2014/main" id="{C182D3C4-57F5-4DB9-9B37-9F6E523A9A49}"/>
              </a:ext>
            </a:extLst>
          </p:cNvPr>
          <p:cNvSpPr>
            <a:spLocks noGrp="1"/>
          </p:cNvSpPr>
          <p:nvPr>
            <p:ph type="body" sz="quarter" idx="36" hasCustomPrompt="1"/>
          </p:nvPr>
        </p:nvSpPr>
        <p:spPr>
          <a:xfrm>
            <a:off x="6769464" y="1500767"/>
            <a:ext cx="2620531" cy="1132030"/>
          </a:xfrm>
        </p:spPr>
        <p:txBody>
          <a:bodyPr anchor="b">
            <a:noAutofit/>
          </a:bodyPr>
          <a:lstStyle>
            <a:lvl1pPr marL="0" indent="0">
              <a:buNone/>
              <a:defRPr sz="2000">
                <a:solidFill>
                  <a:srgbClr val="727272"/>
                </a:solidFill>
                <a:latin typeface="Segoe UI Light" panose="020B0502040204020203" pitchFamily="34" charset="0"/>
                <a:cs typeface="Segoe UI Light" panose="020B0502040204020203" pitchFamily="34" charset="0"/>
              </a:defRPr>
            </a:lvl1pPr>
            <a:lvl2pPr>
              <a:defRPr sz="1600">
                <a:latin typeface="Segoe UI Light" panose="020B0502040204020203" pitchFamily="34" charset="0"/>
                <a:cs typeface="Segoe UI Light" panose="020B0502040204020203" pitchFamily="34" charset="0"/>
              </a:defRPr>
            </a:lvl2pPr>
            <a:lvl3pPr>
              <a:defRPr sz="1600">
                <a:latin typeface="Segoe UI Light" panose="020B0502040204020203" pitchFamily="34" charset="0"/>
                <a:cs typeface="Segoe UI Light" panose="020B0502040204020203" pitchFamily="34" charset="0"/>
              </a:defRPr>
            </a:lvl3pPr>
            <a:lvl4pPr>
              <a:defRPr sz="1600">
                <a:latin typeface="Segoe UI Light" panose="020B0502040204020203" pitchFamily="34" charset="0"/>
                <a:cs typeface="Segoe UI Light" panose="020B0502040204020203" pitchFamily="34" charset="0"/>
              </a:defRPr>
            </a:lvl4pPr>
            <a:lvl5pPr marL="1828449" indent="0">
              <a:buNone/>
              <a:defRPr sz="1600">
                <a:latin typeface="Segoe UI Light" panose="020B0502040204020203" pitchFamily="34" charset="0"/>
                <a:cs typeface="Segoe UI Light" panose="020B0502040204020203" pitchFamily="34" charset="0"/>
              </a:defRPr>
            </a:lvl5pPr>
          </a:lstStyle>
          <a:p>
            <a:pPr lvl="0"/>
            <a:r>
              <a:rPr lang="en-US"/>
              <a:t>Click to add text</a:t>
            </a:r>
          </a:p>
        </p:txBody>
      </p:sp>
      <p:sp>
        <p:nvSpPr>
          <p:cNvPr id="176" name="Picture Placeholder 6">
            <a:extLst>
              <a:ext uri="{FF2B5EF4-FFF2-40B4-BE49-F238E27FC236}">
                <a16:creationId xmlns:a16="http://schemas.microsoft.com/office/drawing/2014/main" id="{7A4486F8-5FBE-47B2-B5F6-804D4F990069}"/>
              </a:ext>
            </a:extLst>
          </p:cNvPr>
          <p:cNvSpPr>
            <a:spLocks noGrp="1"/>
          </p:cNvSpPr>
          <p:nvPr>
            <p:ph type="pic" sz="quarter" idx="37" hasCustomPrompt="1"/>
          </p:nvPr>
        </p:nvSpPr>
        <p:spPr>
          <a:xfrm>
            <a:off x="9389995" y="1489061"/>
            <a:ext cx="2087357" cy="1116168"/>
          </a:xfrm>
        </p:spPr>
        <p:txBody>
          <a:bodyPr anchor="ctr">
            <a:noAutofit/>
          </a:bodyPr>
          <a:lstStyle>
            <a:lvl1pPr marL="0" indent="0" algn="ctr">
              <a:buNone/>
              <a:defRPr sz="1400">
                <a:solidFill>
                  <a:schemeClr val="bg2">
                    <a:lumMod val="25000"/>
                  </a:schemeClr>
                </a:solidFill>
                <a:latin typeface="Segoe UI Light" panose="020B0502040204020203" pitchFamily="34" charset="0"/>
                <a:cs typeface="Segoe UI Light" panose="020B0502040204020203" pitchFamily="34" charset="0"/>
              </a:defRPr>
            </a:lvl1pPr>
          </a:lstStyle>
          <a:p>
            <a:r>
              <a:rPr lang="en-US"/>
              <a:t>Add Product Image</a:t>
            </a:r>
          </a:p>
        </p:txBody>
      </p:sp>
      <p:sp>
        <p:nvSpPr>
          <p:cNvPr id="177" name="Text Placeholder 4">
            <a:extLst>
              <a:ext uri="{FF2B5EF4-FFF2-40B4-BE49-F238E27FC236}">
                <a16:creationId xmlns:a16="http://schemas.microsoft.com/office/drawing/2014/main" id="{92EF0B35-DFA1-4DF0-A114-A96D8CBC008D}"/>
              </a:ext>
            </a:extLst>
          </p:cNvPr>
          <p:cNvSpPr>
            <a:spLocks noGrp="1"/>
          </p:cNvSpPr>
          <p:nvPr>
            <p:ph type="body" sz="quarter" idx="38" hasCustomPrompt="1"/>
          </p:nvPr>
        </p:nvSpPr>
        <p:spPr>
          <a:xfrm>
            <a:off x="6755882" y="5282635"/>
            <a:ext cx="1532403" cy="485184"/>
          </a:xfrm>
        </p:spPr>
        <p:txBody>
          <a:bodyPr anchor="b">
            <a:noAutofit/>
          </a:bodyPr>
          <a:lstStyle>
            <a:lvl1pPr marL="0" indent="0">
              <a:buNone/>
              <a:defRPr sz="1400">
                <a:solidFill>
                  <a:schemeClr val="bg1"/>
                </a:solidFill>
                <a:latin typeface="Segoe UI Light" panose="020B0502040204020203" pitchFamily="34" charset="0"/>
                <a:cs typeface="Segoe UI Light" panose="020B0502040204020203" pitchFamily="34" charset="0"/>
              </a:defRPr>
            </a:lvl1pPr>
            <a:lvl2pPr>
              <a:defRPr sz="1600">
                <a:latin typeface="Segoe UI Light" panose="020B0502040204020203" pitchFamily="34" charset="0"/>
                <a:cs typeface="Segoe UI Light" panose="020B0502040204020203" pitchFamily="34" charset="0"/>
              </a:defRPr>
            </a:lvl2pPr>
            <a:lvl3pPr>
              <a:defRPr sz="1600">
                <a:latin typeface="Segoe UI Light" panose="020B0502040204020203" pitchFamily="34" charset="0"/>
                <a:cs typeface="Segoe UI Light" panose="020B0502040204020203" pitchFamily="34" charset="0"/>
              </a:defRPr>
            </a:lvl3pPr>
            <a:lvl4pPr>
              <a:defRPr sz="1600">
                <a:latin typeface="Segoe UI Light" panose="020B0502040204020203" pitchFamily="34" charset="0"/>
                <a:cs typeface="Segoe UI Light" panose="020B0502040204020203" pitchFamily="34" charset="0"/>
              </a:defRPr>
            </a:lvl4pPr>
            <a:lvl5pPr marL="1828449" indent="0">
              <a:buNone/>
              <a:defRPr sz="1600">
                <a:latin typeface="Segoe UI Light" panose="020B0502040204020203" pitchFamily="34" charset="0"/>
                <a:cs typeface="Segoe UI Light" panose="020B0502040204020203" pitchFamily="34" charset="0"/>
              </a:defRPr>
            </a:lvl5pPr>
          </a:lstStyle>
          <a:p>
            <a:pPr lvl="0"/>
            <a:r>
              <a:rPr lang="en-US"/>
              <a:t>Click to add description</a:t>
            </a:r>
          </a:p>
        </p:txBody>
      </p:sp>
      <p:sp>
        <p:nvSpPr>
          <p:cNvPr id="178" name="Text Placeholder 4">
            <a:extLst>
              <a:ext uri="{FF2B5EF4-FFF2-40B4-BE49-F238E27FC236}">
                <a16:creationId xmlns:a16="http://schemas.microsoft.com/office/drawing/2014/main" id="{6F37C5FF-D542-477A-B74F-6313B4C0AF39}"/>
              </a:ext>
            </a:extLst>
          </p:cNvPr>
          <p:cNvSpPr>
            <a:spLocks noGrp="1"/>
          </p:cNvSpPr>
          <p:nvPr>
            <p:ph type="body" sz="quarter" idx="39" hasCustomPrompt="1"/>
          </p:nvPr>
        </p:nvSpPr>
        <p:spPr>
          <a:xfrm>
            <a:off x="8333212" y="5271271"/>
            <a:ext cx="1532403" cy="485184"/>
          </a:xfrm>
        </p:spPr>
        <p:txBody>
          <a:bodyPr anchor="b">
            <a:noAutofit/>
          </a:bodyPr>
          <a:lstStyle>
            <a:lvl1pPr marL="0" indent="0">
              <a:buNone/>
              <a:defRPr sz="1400">
                <a:solidFill>
                  <a:schemeClr val="bg1"/>
                </a:solidFill>
                <a:latin typeface="Segoe UI Light" panose="020B0502040204020203" pitchFamily="34" charset="0"/>
                <a:cs typeface="Segoe UI Light" panose="020B0502040204020203" pitchFamily="34" charset="0"/>
              </a:defRPr>
            </a:lvl1pPr>
            <a:lvl2pPr>
              <a:defRPr sz="1600">
                <a:latin typeface="Segoe UI Light" panose="020B0502040204020203" pitchFamily="34" charset="0"/>
                <a:cs typeface="Segoe UI Light" panose="020B0502040204020203" pitchFamily="34" charset="0"/>
              </a:defRPr>
            </a:lvl2pPr>
            <a:lvl3pPr>
              <a:defRPr sz="1600">
                <a:latin typeface="Segoe UI Light" panose="020B0502040204020203" pitchFamily="34" charset="0"/>
                <a:cs typeface="Segoe UI Light" panose="020B0502040204020203" pitchFamily="34" charset="0"/>
              </a:defRPr>
            </a:lvl3pPr>
            <a:lvl4pPr>
              <a:defRPr sz="1600">
                <a:latin typeface="Segoe UI Light" panose="020B0502040204020203" pitchFamily="34" charset="0"/>
                <a:cs typeface="Segoe UI Light" panose="020B0502040204020203" pitchFamily="34" charset="0"/>
              </a:defRPr>
            </a:lvl4pPr>
            <a:lvl5pPr marL="1828449" indent="0">
              <a:buNone/>
              <a:defRPr sz="1600">
                <a:latin typeface="Segoe UI Light" panose="020B0502040204020203" pitchFamily="34" charset="0"/>
                <a:cs typeface="Segoe UI Light" panose="020B0502040204020203" pitchFamily="34" charset="0"/>
              </a:defRPr>
            </a:lvl5pPr>
          </a:lstStyle>
          <a:p>
            <a:pPr lvl="0"/>
            <a:r>
              <a:rPr lang="en-US"/>
              <a:t>Click to add description</a:t>
            </a:r>
          </a:p>
        </p:txBody>
      </p:sp>
      <p:sp>
        <p:nvSpPr>
          <p:cNvPr id="179" name="Picture Placeholder 6">
            <a:extLst>
              <a:ext uri="{FF2B5EF4-FFF2-40B4-BE49-F238E27FC236}">
                <a16:creationId xmlns:a16="http://schemas.microsoft.com/office/drawing/2014/main" id="{4BF14980-20B1-44DB-A4E1-A7412B856DAA}"/>
              </a:ext>
            </a:extLst>
          </p:cNvPr>
          <p:cNvSpPr>
            <a:spLocks noGrp="1"/>
          </p:cNvSpPr>
          <p:nvPr>
            <p:ph type="pic" sz="quarter" idx="40" hasCustomPrompt="1"/>
          </p:nvPr>
        </p:nvSpPr>
        <p:spPr>
          <a:xfrm>
            <a:off x="6789800" y="4475152"/>
            <a:ext cx="669723" cy="669925"/>
          </a:xfrm>
        </p:spPr>
        <p:txBody>
          <a:bodyPr anchor="ctr">
            <a:noAutofit/>
          </a:bodyPr>
          <a:lstStyle>
            <a:lvl1pPr marL="0" indent="0" algn="ctr">
              <a:buNone/>
              <a:defRPr sz="1400">
                <a:solidFill>
                  <a:schemeClr val="bg1"/>
                </a:solidFill>
                <a:latin typeface="Segoe UI Light" panose="020B0502040204020203" pitchFamily="34" charset="0"/>
                <a:cs typeface="Segoe UI Light" panose="020B0502040204020203" pitchFamily="34" charset="0"/>
              </a:defRPr>
            </a:lvl1pPr>
          </a:lstStyle>
          <a:p>
            <a:r>
              <a:rPr lang="en-US"/>
              <a:t>Add Icon</a:t>
            </a:r>
          </a:p>
        </p:txBody>
      </p:sp>
      <p:sp>
        <p:nvSpPr>
          <p:cNvPr id="180" name="Text Placeholder 4">
            <a:extLst>
              <a:ext uri="{FF2B5EF4-FFF2-40B4-BE49-F238E27FC236}">
                <a16:creationId xmlns:a16="http://schemas.microsoft.com/office/drawing/2014/main" id="{03F381D3-2B1C-4852-9487-92D5967A8554}"/>
              </a:ext>
            </a:extLst>
          </p:cNvPr>
          <p:cNvSpPr>
            <a:spLocks noGrp="1"/>
          </p:cNvSpPr>
          <p:nvPr>
            <p:ph type="body" sz="quarter" idx="41" hasCustomPrompt="1"/>
          </p:nvPr>
        </p:nvSpPr>
        <p:spPr>
          <a:xfrm>
            <a:off x="7462982" y="4458420"/>
            <a:ext cx="740345" cy="686657"/>
          </a:xfrm>
        </p:spPr>
        <p:txBody>
          <a:bodyPr anchor="ctr">
            <a:noAutofit/>
          </a:bodyPr>
          <a:lstStyle>
            <a:lvl1pPr marL="0" indent="0">
              <a:buNone/>
              <a:defRPr sz="1600">
                <a:solidFill>
                  <a:schemeClr val="bg1"/>
                </a:solidFill>
                <a:latin typeface="Segoe UI Black" panose="020B0A02040204020203" pitchFamily="34" charset="0"/>
                <a:ea typeface="Segoe UI Black" panose="020B0A02040204020203" pitchFamily="34" charset="0"/>
                <a:cs typeface="Segoe UI Black" panose="020B0A02040204020203" pitchFamily="34" charset="0"/>
              </a:defRPr>
            </a:lvl1pPr>
            <a:lvl2pPr>
              <a:defRPr sz="1600">
                <a:latin typeface="Segoe UI Light" panose="020B0502040204020203" pitchFamily="34" charset="0"/>
                <a:cs typeface="Segoe UI Light" panose="020B0502040204020203" pitchFamily="34" charset="0"/>
              </a:defRPr>
            </a:lvl2pPr>
            <a:lvl3pPr>
              <a:defRPr sz="1600">
                <a:latin typeface="Segoe UI Light" panose="020B0502040204020203" pitchFamily="34" charset="0"/>
                <a:cs typeface="Segoe UI Light" panose="020B0502040204020203" pitchFamily="34" charset="0"/>
              </a:defRPr>
            </a:lvl3pPr>
            <a:lvl4pPr>
              <a:defRPr sz="1600">
                <a:latin typeface="Segoe UI Light" panose="020B0502040204020203" pitchFamily="34" charset="0"/>
                <a:cs typeface="Segoe UI Light" panose="020B0502040204020203" pitchFamily="34" charset="0"/>
              </a:defRPr>
            </a:lvl4pPr>
            <a:lvl5pPr marL="1828449" indent="0">
              <a:buNone/>
              <a:defRPr sz="1600">
                <a:latin typeface="Segoe UI Light" panose="020B0502040204020203" pitchFamily="34" charset="0"/>
                <a:cs typeface="Segoe UI Light" panose="020B0502040204020203" pitchFamily="34" charset="0"/>
              </a:defRPr>
            </a:lvl5pPr>
          </a:lstStyle>
          <a:p>
            <a:pPr lvl="0"/>
            <a:r>
              <a:rPr lang="en-US"/>
              <a:t>Add uplift %</a:t>
            </a:r>
          </a:p>
        </p:txBody>
      </p:sp>
      <p:sp>
        <p:nvSpPr>
          <p:cNvPr id="181" name="Picture Placeholder 6">
            <a:extLst>
              <a:ext uri="{FF2B5EF4-FFF2-40B4-BE49-F238E27FC236}">
                <a16:creationId xmlns:a16="http://schemas.microsoft.com/office/drawing/2014/main" id="{7F723732-4431-450F-9477-D7592D1FB1BE}"/>
              </a:ext>
            </a:extLst>
          </p:cNvPr>
          <p:cNvSpPr>
            <a:spLocks noGrp="1"/>
          </p:cNvSpPr>
          <p:nvPr>
            <p:ph type="pic" sz="quarter" idx="42" hasCustomPrompt="1"/>
          </p:nvPr>
        </p:nvSpPr>
        <p:spPr>
          <a:xfrm>
            <a:off x="8387088" y="4487374"/>
            <a:ext cx="669723" cy="669925"/>
          </a:xfrm>
        </p:spPr>
        <p:txBody>
          <a:bodyPr anchor="ctr">
            <a:noAutofit/>
          </a:bodyPr>
          <a:lstStyle>
            <a:lvl1pPr marL="0" indent="0" algn="ctr">
              <a:buNone/>
              <a:defRPr sz="1400">
                <a:solidFill>
                  <a:schemeClr val="bg1"/>
                </a:solidFill>
                <a:latin typeface="Segoe UI Light" panose="020B0502040204020203" pitchFamily="34" charset="0"/>
                <a:cs typeface="Segoe UI Light" panose="020B0502040204020203" pitchFamily="34" charset="0"/>
              </a:defRPr>
            </a:lvl1pPr>
          </a:lstStyle>
          <a:p>
            <a:r>
              <a:rPr lang="en-US"/>
              <a:t>Add Icon</a:t>
            </a:r>
          </a:p>
        </p:txBody>
      </p:sp>
      <p:sp>
        <p:nvSpPr>
          <p:cNvPr id="182" name="Text Placeholder 4">
            <a:extLst>
              <a:ext uri="{FF2B5EF4-FFF2-40B4-BE49-F238E27FC236}">
                <a16:creationId xmlns:a16="http://schemas.microsoft.com/office/drawing/2014/main" id="{896D10D0-4AAA-492C-9DC9-0CDB4E7EAB84}"/>
              </a:ext>
            </a:extLst>
          </p:cNvPr>
          <p:cNvSpPr>
            <a:spLocks noGrp="1"/>
          </p:cNvSpPr>
          <p:nvPr>
            <p:ph type="body" sz="quarter" idx="43" hasCustomPrompt="1"/>
          </p:nvPr>
        </p:nvSpPr>
        <p:spPr>
          <a:xfrm>
            <a:off x="9060270" y="4470642"/>
            <a:ext cx="740345" cy="686657"/>
          </a:xfrm>
        </p:spPr>
        <p:txBody>
          <a:bodyPr anchor="ctr">
            <a:noAutofit/>
          </a:bodyPr>
          <a:lstStyle>
            <a:lvl1pPr marL="0" indent="0">
              <a:buNone/>
              <a:defRPr sz="1600">
                <a:solidFill>
                  <a:schemeClr val="bg1"/>
                </a:solidFill>
                <a:latin typeface="Segoe UI Black" panose="020B0A02040204020203" pitchFamily="34" charset="0"/>
                <a:ea typeface="Segoe UI Black" panose="020B0A02040204020203" pitchFamily="34" charset="0"/>
                <a:cs typeface="Segoe UI Black" panose="020B0A02040204020203" pitchFamily="34" charset="0"/>
              </a:defRPr>
            </a:lvl1pPr>
            <a:lvl2pPr>
              <a:defRPr sz="1600">
                <a:latin typeface="Segoe UI Light" panose="020B0502040204020203" pitchFamily="34" charset="0"/>
                <a:cs typeface="Segoe UI Light" panose="020B0502040204020203" pitchFamily="34" charset="0"/>
              </a:defRPr>
            </a:lvl2pPr>
            <a:lvl3pPr>
              <a:defRPr sz="1600">
                <a:latin typeface="Segoe UI Light" panose="020B0502040204020203" pitchFamily="34" charset="0"/>
                <a:cs typeface="Segoe UI Light" panose="020B0502040204020203" pitchFamily="34" charset="0"/>
              </a:defRPr>
            </a:lvl3pPr>
            <a:lvl4pPr>
              <a:defRPr sz="1600">
                <a:latin typeface="Segoe UI Light" panose="020B0502040204020203" pitchFamily="34" charset="0"/>
                <a:cs typeface="Segoe UI Light" panose="020B0502040204020203" pitchFamily="34" charset="0"/>
              </a:defRPr>
            </a:lvl4pPr>
            <a:lvl5pPr marL="1828449" indent="0">
              <a:buNone/>
              <a:defRPr sz="1600">
                <a:latin typeface="Segoe UI Light" panose="020B0502040204020203" pitchFamily="34" charset="0"/>
                <a:cs typeface="Segoe UI Light" panose="020B0502040204020203" pitchFamily="34" charset="0"/>
              </a:defRPr>
            </a:lvl5pPr>
          </a:lstStyle>
          <a:p>
            <a:pPr lvl="0"/>
            <a:r>
              <a:rPr lang="en-US"/>
              <a:t>Add uplift %</a:t>
            </a:r>
          </a:p>
        </p:txBody>
      </p:sp>
      <p:sp>
        <p:nvSpPr>
          <p:cNvPr id="183" name="Text Placeholder 4">
            <a:extLst>
              <a:ext uri="{FF2B5EF4-FFF2-40B4-BE49-F238E27FC236}">
                <a16:creationId xmlns:a16="http://schemas.microsoft.com/office/drawing/2014/main" id="{4C06A85E-3D52-4955-8A4A-FB717E532F58}"/>
              </a:ext>
            </a:extLst>
          </p:cNvPr>
          <p:cNvSpPr>
            <a:spLocks noGrp="1"/>
          </p:cNvSpPr>
          <p:nvPr>
            <p:ph type="body" sz="quarter" idx="44" hasCustomPrompt="1"/>
          </p:nvPr>
        </p:nvSpPr>
        <p:spPr>
          <a:xfrm>
            <a:off x="6778374" y="3720550"/>
            <a:ext cx="1532403" cy="485184"/>
          </a:xfrm>
        </p:spPr>
        <p:txBody>
          <a:bodyPr anchor="b">
            <a:noAutofit/>
          </a:bodyPr>
          <a:lstStyle>
            <a:lvl1pPr marL="0" indent="0">
              <a:buNone/>
              <a:defRPr sz="1400">
                <a:solidFill>
                  <a:schemeClr val="bg1"/>
                </a:solidFill>
                <a:latin typeface="Segoe UI Light" panose="020B0502040204020203" pitchFamily="34" charset="0"/>
                <a:cs typeface="Segoe UI Light" panose="020B0502040204020203" pitchFamily="34" charset="0"/>
              </a:defRPr>
            </a:lvl1pPr>
            <a:lvl2pPr>
              <a:defRPr sz="1600">
                <a:latin typeface="Segoe UI Light" panose="020B0502040204020203" pitchFamily="34" charset="0"/>
                <a:cs typeface="Segoe UI Light" panose="020B0502040204020203" pitchFamily="34" charset="0"/>
              </a:defRPr>
            </a:lvl2pPr>
            <a:lvl3pPr>
              <a:defRPr sz="1600">
                <a:latin typeface="Segoe UI Light" panose="020B0502040204020203" pitchFamily="34" charset="0"/>
                <a:cs typeface="Segoe UI Light" panose="020B0502040204020203" pitchFamily="34" charset="0"/>
              </a:defRPr>
            </a:lvl3pPr>
            <a:lvl4pPr>
              <a:defRPr sz="1600">
                <a:latin typeface="Segoe UI Light" panose="020B0502040204020203" pitchFamily="34" charset="0"/>
                <a:cs typeface="Segoe UI Light" panose="020B0502040204020203" pitchFamily="34" charset="0"/>
              </a:defRPr>
            </a:lvl4pPr>
            <a:lvl5pPr marL="1828449" indent="0">
              <a:buNone/>
              <a:defRPr sz="1600">
                <a:latin typeface="Segoe UI Light" panose="020B0502040204020203" pitchFamily="34" charset="0"/>
                <a:cs typeface="Segoe UI Light" panose="020B0502040204020203" pitchFamily="34" charset="0"/>
              </a:defRPr>
            </a:lvl5pPr>
          </a:lstStyle>
          <a:p>
            <a:pPr lvl="0"/>
            <a:r>
              <a:rPr lang="en-US"/>
              <a:t>Click to add description</a:t>
            </a:r>
          </a:p>
        </p:txBody>
      </p:sp>
      <p:sp>
        <p:nvSpPr>
          <p:cNvPr id="184" name="Text Placeholder 4">
            <a:extLst>
              <a:ext uri="{FF2B5EF4-FFF2-40B4-BE49-F238E27FC236}">
                <a16:creationId xmlns:a16="http://schemas.microsoft.com/office/drawing/2014/main" id="{F7E6BECB-6DCF-4F05-81B6-9F9FC3F0CEFB}"/>
              </a:ext>
            </a:extLst>
          </p:cNvPr>
          <p:cNvSpPr>
            <a:spLocks noGrp="1"/>
          </p:cNvSpPr>
          <p:nvPr>
            <p:ph type="body" sz="quarter" idx="45" hasCustomPrompt="1"/>
          </p:nvPr>
        </p:nvSpPr>
        <p:spPr>
          <a:xfrm>
            <a:off x="8363472" y="3713217"/>
            <a:ext cx="1532403" cy="485184"/>
          </a:xfrm>
        </p:spPr>
        <p:txBody>
          <a:bodyPr anchor="b">
            <a:noAutofit/>
          </a:bodyPr>
          <a:lstStyle>
            <a:lvl1pPr marL="0" indent="0">
              <a:buNone/>
              <a:defRPr sz="1400">
                <a:solidFill>
                  <a:schemeClr val="bg1"/>
                </a:solidFill>
                <a:latin typeface="Segoe UI Light" panose="020B0502040204020203" pitchFamily="34" charset="0"/>
                <a:cs typeface="Segoe UI Light" panose="020B0502040204020203" pitchFamily="34" charset="0"/>
              </a:defRPr>
            </a:lvl1pPr>
            <a:lvl2pPr>
              <a:defRPr sz="1600">
                <a:latin typeface="Segoe UI Light" panose="020B0502040204020203" pitchFamily="34" charset="0"/>
                <a:cs typeface="Segoe UI Light" panose="020B0502040204020203" pitchFamily="34" charset="0"/>
              </a:defRPr>
            </a:lvl2pPr>
            <a:lvl3pPr>
              <a:defRPr sz="1600">
                <a:latin typeface="Segoe UI Light" panose="020B0502040204020203" pitchFamily="34" charset="0"/>
                <a:cs typeface="Segoe UI Light" panose="020B0502040204020203" pitchFamily="34" charset="0"/>
              </a:defRPr>
            </a:lvl3pPr>
            <a:lvl4pPr>
              <a:defRPr sz="1600">
                <a:latin typeface="Segoe UI Light" panose="020B0502040204020203" pitchFamily="34" charset="0"/>
                <a:cs typeface="Segoe UI Light" panose="020B0502040204020203" pitchFamily="34" charset="0"/>
              </a:defRPr>
            </a:lvl4pPr>
            <a:lvl5pPr marL="1828449" indent="0">
              <a:buNone/>
              <a:defRPr sz="1600">
                <a:latin typeface="Segoe UI Light" panose="020B0502040204020203" pitchFamily="34" charset="0"/>
                <a:cs typeface="Segoe UI Light" panose="020B0502040204020203" pitchFamily="34" charset="0"/>
              </a:defRPr>
            </a:lvl5pPr>
          </a:lstStyle>
          <a:p>
            <a:pPr lvl="0"/>
            <a:r>
              <a:rPr lang="en-US"/>
              <a:t>Click to add description</a:t>
            </a:r>
          </a:p>
        </p:txBody>
      </p:sp>
      <p:sp>
        <p:nvSpPr>
          <p:cNvPr id="185" name="Picture Placeholder 6">
            <a:extLst>
              <a:ext uri="{FF2B5EF4-FFF2-40B4-BE49-F238E27FC236}">
                <a16:creationId xmlns:a16="http://schemas.microsoft.com/office/drawing/2014/main" id="{1A9A7A37-7F30-45F5-9338-156D42F75301}"/>
              </a:ext>
            </a:extLst>
          </p:cNvPr>
          <p:cNvSpPr>
            <a:spLocks noGrp="1"/>
          </p:cNvSpPr>
          <p:nvPr>
            <p:ph type="pic" sz="quarter" idx="46" hasCustomPrompt="1"/>
          </p:nvPr>
        </p:nvSpPr>
        <p:spPr>
          <a:xfrm>
            <a:off x="6812292" y="2913067"/>
            <a:ext cx="669723" cy="669925"/>
          </a:xfrm>
        </p:spPr>
        <p:txBody>
          <a:bodyPr anchor="ctr">
            <a:noAutofit/>
          </a:bodyPr>
          <a:lstStyle>
            <a:lvl1pPr marL="0" indent="0" algn="ctr">
              <a:buNone/>
              <a:defRPr sz="1400">
                <a:solidFill>
                  <a:schemeClr val="bg1"/>
                </a:solidFill>
                <a:latin typeface="Segoe UI Light" panose="020B0502040204020203" pitchFamily="34" charset="0"/>
                <a:cs typeface="Segoe UI Light" panose="020B0502040204020203" pitchFamily="34" charset="0"/>
              </a:defRPr>
            </a:lvl1pPr>
          </a:lstStyle>
          <a:p>
            <a:r>
              <a:rPr lang="en-US"/>
              <a:t>Add Icon</a:t>
            </a:r>
          </a:p>
        </p:txBody>
      </p:sp>
      <p:sp>
        <p:nvSpPr>
          <p:cNvPr id="186" name="Text Placeholder 4">
            <a:extLst>
              <a:ext uri="{FF2B5EF4-FFF2-40B4-BE49-F238E27FC236}">
                <a16:creationId xmlns:a16="http://schemas.microsoft.com/office/drawing/2014/main" id="{F73E5DDD-C1FE-4ED2-981B-281B0D9B0261}"/>
              </a:ext>
            </a:extLst>
          </p:cNvPr>
          <p:cNvSpPr>
            <a:spLocks noGrp="1"/>
          </p:cNvSpPr>
          <p:nvPr>
            <p:ph type="body" sz="quarter" idx="47" hasCustomPrompt="1"/>
          </p:nvPr>
        </p:nvSpPr>
        <p:spPr>
          <a:xfrm>
            <a:off x="7485474" y="2896335"/>
            <a:ext cx="740345" cy="686657"/>
          </a:xfrm>
        </p:spPr>
        <p:txBody>
          <a:bodyPr anchor="ctr">
            <a:noAutofit/>
          </a:bodyPr>
          <a:lstStyle>
            <a:lvl1pPr marL="0" indent="0">
              <a:buNone/>
              <a:defRPr sz="1600">
                <a:solidFill>
                  <a:schemeClr val="bg1"/>
                </a:solidFill>
                <a:latin typeface="Segoe UI Black" panose="020B0A02040204020203" pitchFamily="34" charset="0"/>
                <a:ea typeface="Segoe UI Black" panose="020B0A02040204020203" pitchFamily="34" charset="0"/>
                <a:cs typeface="Segoe UI Black" panose="020B0A02040204020203" pitchFamily="34" charset="0"/>
              </a:defRPr>
            </a:lvl1pPr>
            <a:lvl2pPr>
              <a:defRPr sz="1600">
                <a:latin typeface="Segoe UI Light" panose="020B0502040204020203" pitchFamily="34" charset="0"/>
                <a:cs typeface="Segoe UI Light" panose="020B0502040204020203" pitchFamily="34" charset="0"/>
              </a:defRPr>
            </a:lvl2pPr>
            <a:lvl3pPr>
              <a:defRPr sz="1600">
                <a:latin typeface="Segoe UI Light" panose="020B0502040204020203" pitchFamily="34" charset="0"/>
                <a:cs typeface="Segoe UI Light" panose="020B0502040204020203" pitchFamily="34" charset="0"/>
              </a:defRPr>
            </a:lvl3pPr>
            <a:lvl4pPr>
              <a:defRPr sz="1600">
                <a:latin typeface="Segoe UI Light" panose="020B0502040204020203" pitchFamily="34" charset="0"/>
                <a:cs typeface="Segoe UI Light" panose="020B0502040204020203" pitchFamily="34" charset="0"/>
              </a:defRPr>
            </a:lvl4pPr>
            <a:lvl5pPr marL="1828449" indent="0">
              <a:buNone/>
              <a:defRPr sz="1600">
                <a:latin typeface="Segoe UI Light" panose="020B0502040204020203" pitchFamily="34" charset="0"/>
                <a:cs typeface="Segoe UI Light" panose="020B0502040204020203" pitchFamily="34" charset="0"/>
              </a:defRPr>
            </a:lvl5pPr>
          </a:lstStyle>
          <a:p>
            <a:pPr lvl="0"/>
            <a:r>
              <a:rPr lang="en-US"/>
              <a:t>Add uplift %</a:t>
            </a:r>
          </a:p>
        </p:txBody>
      </p:sp>
      <p:sp>
        <p:nvSpPr>
          <p:cNvPr id="187" name="Picture Placeholder 6">
            <a:extLst>
              <a:ext uri="{FF2B5EF4-FFF2-40B4-BE49-F238E27FC236}">
                <a16:creationId xmlns:a16="http://schemas.microsoft.com/office/drawing/2014/main" id="{0CED7CB6-AE20-4739-9384-FF9C98B93A45}"/>
              </a:ext>
            </a:extLst>
          </p:cNvPr>
          <p:cNvSpPr>
            <a:spLocks noGrp="1"/>
          </p:cNvSpPr>
          <p:nvPr>
            <p:ph type="pic" sz="quarter" idx="48" hasCustomPrompt="1"/>
          </p:nvPr>
        </p:nvSpPr>
        <p:spPr>
          <a:xfrm>
            <a:off x="8417348" y="2929320"/>
            <a:ext cx="669723" cy="669925"/>
          </a:xfrm>
        </p:spPr>
        <p:txBody>
          <a:bodyPr anchor="ctr">
            <a:noAutofit/>
          </a:bodyPr>
          <a:lstStyle>
            <a:lvl1pPr marL="0" indent="0" algn="ctr">
              <a:buNone/>
              <a:defRPr sz="1400">
                <a:solidFill>
                  <a:schemeClr val="bg1"/>
                </a:solidFill>
                <a:latin typeface="Segoe UI Light" panose="020B0502040204020203" pitchFamily="34" charset="0"/>
                <a:cs typeface="Segoe UI Light" panose="020B0502040204020203" pitchFamily="34" charset="0"/>
              </a:defRPr>
            </a:lvl1pPr>
          </a:lstStyle>
          <a:p>
            <a:r>
              <a:rPr lang="en-US"/>
              <a:t>Add Icon</a:t>
            </a:r>
          </a:p>
        </p:txBody>
      </p:sp>
      <p:sp>
        <p:nvSpPr>
          <p:cNvPr id="188" name="Text Placeholder 4">
            <a:extLst>
              <a:ext uri="{FF2B5EF4-FFF2-40B4-BE49-F238E27FC236}">
                <a16:creationId xmlns:a16="http://schemas.microsoft.com/office/drawing/2014/main" id="{9297B5CF-8F37-4BF4-86B7-5AA04E12DA0E}"/>
              </a:ext>
            </a:extLst>
          </p:cNvPr>
          <p:cNvSpPr>
            <a:spLocks noGrp="1"/>
          </p:cNvSpPr>
          <p:nvPr>
            <p:ph type="body" sz="quarter" idx="49" hasCustomPrompt="1"/>
          </p:nvPr>
        </p:nvSpPr>
        <p:spPr>
          <a:xfrm>
            <a:off x="9090530" y="2912588"/>
            <a:ext cx="740345" cy="686657"/>
          </a:xfrm>
        </p:spPr>
        <p:txBody>
          <a:bodyPr anchor="ctr">
            <a:noAutofit/>
          </a:bodyPr>
          <a:lstStyle>
            <a:lvl1pPr marL="0" indent="0">
              <a:buNone/>
              <a:defRPr sz="1600">
                <a:solidFill>
                  <a:schemeClr val="bg1"/>
                </a:solidFill>
                <a:latin typeface="Segoe UI Black" panose="020B0A02040204020203" pitchFamily="34" charset="0"/>
                <a:ea typeface="Segoe UI Black" panose="020B0A02040204020203" pitchFamily="34" charset="0"/>
                <a:cs typeface="Segoe UI Black" panose="020B0A02040204020203" pitchFamily="34" charset="0"/>
              </a:defRPr>
            </a:lvl1pPr>
            <a:lvl2pPr>
              <a:defRPr sz="1600">
                <a:latin typeface="Segoe UI Light" panose="020B0502040204020203" pitchFamily="34" charset="0"/>
                <a:cs typeface="Segoe UI Light" panose="020B0502040204020203" pitchFamily="34" charset="0"/>
              </a:defRPr>
            </a:lvl2pPr>
            <a:lvl3pPr>
              <a:defRPr sz="1600">
                <a:latin typeface="Segoe UI Light" panose="020B0502040204020203" pitchFamily="34" charset="0"/>
                <a:cs typeface="Segoe UI Light" panose="020B0502040204020203" pitchFamily="34" charset="0"/>
              </a:defRPr>
            </a:lvl3pPr>
            <a:lvl4pPr>
              <a:defRPr sz="1600">
                <a:latin typeface="Segoe UI Light" panose="020B0502040204020203" pitchFamily="34" charset="0"/>
                <a:cs typeface="Segoe UI Light" panose="020B0502040204020203" pitchFamily="34" charset="0"/>
              </a:defRPr>
            </a:lvl4pPr>
            <a:lvl5pPr marL="1828449" indent="0">
              <a:buNone/>
              <a:defRPr sz="1600">
                <a:latin typeface="Segoe UI Light" panose="020B0502040204020203" pitchFamily="34" charset="0"/>
                <a:cs typeface="Segoe UI Light" panose="020B0502040204020203" pitchFamily="34" charset="0"/>
              </a:defRPr>
            </a:lvl5pPr>
          </a:lstStyle>
          <a:p>
            <a:pPr lvl="0"/>
            <a:r>
              <a:rPr lang="en-US"/>
              <a:t>Add uplift %</a:t>
            </a:r>
          </a:p>
        </p:txBody>
      </p:sp>
      <p:sp>
        <p:nvSpPr>
          <p:cNvPr id="197" name="Text Placeholder 4">
            <a:extLst>
              <a:ext uri="{FF2B5EF4-FFF2-40B4-BE49-F238E27FC236}">
                <a16:creationId xmlns:a16="http://schemas.microsoft.com/office/drawing/2014/main" id="{34E2A5A5-73AC-4AC9-9468-49F8A27E8F5F}"/>
              </a:ext>
            </a:extLst>
          </p:cNvPr>
          <p:cNvSpPr>
            <a:spLocks noGrp="1"/>
          </p:cNvSpPr>
          <p:nvPr>
            <p:ph type="body" sz="quarter" idx="50" hasCustomPrompt="1"/>
          </p:nvPr>
        </p:nvSpPr>
        <p:spPr>
          <a:xfrm>
            <a:off x="9943478" y="3720937"/>
            <a:ext cx="1532403" cy="485184"/>
          </a:xfrm>
        </p:spPr>
        <p:txBody>
          <a:bodyPr anchor="b">
            <a:noAutofit/>
          </a:bodyPr>
          <a:lstStyle>
            <a:lvl1pPr marL="0" indent="0">
              <a:buNone/>
              <a:defRPr sz="1400">
                <a:solidFill>
                  <a:schemeClr val="bg1"/>
                </a:solidFill>
                <a:latin typeface="Segoe UI Light" panose="020B0502040204020203" pitchFamily="34" charset="0"/>
                <a:cs typeface="Segoe UI Light" panose="020B0502040204020203" pitchFamily="34" charset="0"/>
              </a:defRPr>
            </a:lvl1pPr>
            <a:lvl2pPr>
              <a:defRPr sz="1600">
                <a:latin typeface="Segoe UI Light" panose="020B0502040204020203" pitchFamily="34" charset="0"/>
                <a:cs typeface="Segoe UI Light" panose="020B0502040204020203" pitchFamily="34" charset="0"/>
              </a:defRPr>
            </a:lvl2pPr>
            <a:lvl3pPr>
              <a:defRPr sz="1600">
                <a:latin typeface="Segoe UI Light" panose="020B0502040204020203" pitchFamily="34" charset="0"/>
                <a:cs typeface="Segoe UI Light" panose="020B0502040204020203" pitchFamily="34" charset="0"/>
              </a:defRPr>
            </a:lvl3pPr>
            <a:lvl4pPr>
              <a:defRPr sz="1600">
                <a:latin typeface="Segoe UI Light" panose="020B0502040204020203" pitchFamily="34" charset="0"/>
                <a:cs typeface="Segoe UI Light" panose="020B0502040204020203" pitchFamily="34" charset="0"/>
              </a:defRPr>
            </a:lvl4pPr>
            <a:lvl5pPr marL="1828449" indent="0">
              <a:buNone/>
              <a:defRPr sz="1600">
                <a:latin typeface="Segoe UI Light" panose="020B0502040204020203" pitchFamily="34" charset="0"/>
                <a:cs typeface="Segoe UI Light" panose="020B0502040204020203" pitchFamily="34" charset="0"/>
              </a:defRPr>
            </a:lvl5pPr>
          </a:lstStyle>
          <a:p>
            <a:pPr lvl="0"/>
            <a:r>
              <a:rPr lang="en-US"/>
              <a:t>Click to add description</a:t>
            </a:r>
          </a:p>
        </p:txBody>
      </p:sp>
      <p:sp>
        <p:nvSpPr>
          <p:cNvPr id="198" name="Picture Placeholder 6">
            <a:extLst>
              <a:ext uri="{FF2B5EF4-FFF2-40B4-BE49-F238E27FC236}">
                <a16:creationId xmlns:a16="http://schemas.microsoft.com/office/drawing/2014/main" id="{E4C3AE49-619D-4541-BE21-CE4DCE40C3F8}"/>
              </a:ext>
            </a:extLst>
          </p:cNvPr>
          <p:cNvSpPr>
            <a:spLocks noGrp="1"/>
          </p:cNvSpPr>
          <p:nvPr>
            <p:ph type="pic" sz="quarter" idx="51" hasCustomPrompt="1"/>
          </p:nvPr>
        </p:nvSpPr>
        <p:spPr>
          <a:xfrm>
            <a:off x="9997354" y="2937040"/>
            <a:ext cx="669723" cy="669925"/>
          </a:xfrm>
        </p:spPr>
        <p:txBody>
          <a:bodyPr anchor="ctr">
            <a:noAutofit/>
          </a:bodyPr>
          <a:lstStyle>
            <a:lvl1pPr marL="0" indent="0" algn="ctr">
              <a:buNone/>
              <a:defRPr sz="1400">
                <a:solidFill>
                  <a:schemeClr val="bg1"/>
                </a:solidFill>
                <a:latin typeface="Segoe UI Light" panose="020B0502040204020203" pitchFamily="34" charset="0"/>
                <a:cs typeface="Segoe UI Light" panose="020B0502040204020203" pitchFamily="34" charset="0"/>
              </a:defRPr>
            </a:lvl1pPr>
          </a:lstStyle>
          <a:p>
            <a:r>
              <a:rPr lang="en-US"/>
              <a:t>Add Icon</a:t>
            </a:r>
          </a:p>
        </p:txBody>
      </p:sp>
      <p:sp>
        <p:nvSpPr>
          <p:cNvPr id="199" name="Text Placeholder 4">
            <a:extLst>
              <a:ext uri="{FF2B5EF4-FFF2-40B4-BE49-F238E27FC236}">
                <a16:creationId xmlns:a16="http://schemas.microsoft.com/office/drawing/2014/main" id="{55173A97-8633-4053-B036-7E8A7DDD6C21}"/>
              </a:ext>
            </a:extLst>
          </p:cNvPr>
          <p:cNvSpPr>
            <a:spLocks noGrp="1"/>
          </p:cNvSpPr>
          <p:nvPr>
            <p:ph type="body" sz="quarter" idx="52" hasCustomPrompt="1"/>
          </p:nvPr>
        </p:nvSpPr>
        <p:spPr>
          <a:xfrm>
            <a:off x="10670536" y="2920308"/>
            <a:ext cx="740345" cy="686657"/>
          </a:xfrm>
        </p:spPr>
        <p:txBody>
          <a:bodyPr anchor="ctr">
            <a:noAutofit/>
          </a:bodyPr>
          <a:lstStyle>
            <a:lvl1pPr marL="0" indent="0">
              <a:buNone/>
              <a:defRPr sz="1600">
                <a:solidFill>
                  <a:schemeClr val="bg1"/>
                </a:solidFill>
                <a:latin typeface="Segoe UI Black" panose="020B0A02040204020203" pitchFamily="34" charset="0"/>
                <a:ea typeface="Segoe UI Black" panose="020B0A02040204020203" pitchFamily="34" charset="0"/>
                <a:cs typeface="Segoe UI Black" panose="020B0A02040204020203" pitchFamily="34" charset="0"/>
              </a:defRPr>
            </a:lvl1pPr>
            <a:lvl2pPr>
              <a:defRPr sz="1600">
                <a:latin typeface="Segoe UI Light" panose="020B0502040204020203" pitchFamily="34" charset="0"/>
                <a:cs typeface="Segoe UI Light" panose="020B0502040204020203" pitchFamily="34" charset="0"/>
              </a:defRPr>
            </a:lvl2pPr>
            <a:lvl3pPr>
              <a:defRPr sz="1600">
                <a:latin typeface="Segoe UI Light" panose="020B0502040204020203" pitchFamily="34" charset="0"/>
                <a:cs typeface="Segoe UI Light" panose="020B0502040204020203" pitchFamily="34" charset="0"/>
              </a:defRPr>
            </a:lvl3pPr>
            <a:lvl4pPr>
              <a:defRPr sz="1600">
                <a:latin typeface="Segoe UI Light" panose="020B0502040204020203" pitchFamily="34" charset="0"/>
                <a:cs typeface="Segoe UI Light" panose="020B0502040204020203" pitchFamily="34" charset="0"/>
              </a:defRPr>
            </a:lvl4pPr>
            <a:lvl5pPr marL="1828449" indent="0">
              <a:buNone/>
              <a:defRPr sz="1600">
                <a:latin typeface="Segoe UI Light" panose="020B0502040204020203" pitchFamily="34" charset="0"/>
                <a:cs typeface="Segoe UI Light" panose="020B0502040204020203" pitchFamily="34" charset="0"/>
              </a:defRPr>
            </a:lvl5pPr>
          </a:lstStyle>
          <a:p>
            <a:pPr lvl="0"/>
            <a:r>
              <a:rPr lang="en-US"/>
              <a:t>Add uplift %</a:t>
            </a:r>
          </a:p>
        </p:txBody>
      </p:sp>
      <p:sp>
        <p:nvSpPr>
          <p:cNvPr id="64" name="Rectangle 63">
            <a:extLst>
              <a:ext uri="{FF2B5EF4-FFF2-40B4-BE49-F238E27FC236}">
                <a16:creationId xmlns:a16="http://schemas.microsoft.com/office/drawing/2014/main" id="{8903F3F5-9D3B-43A0-9668-85264104F933}"/>
              </a:ext>
            </a:extLst>
          </p:cNvPr>
          <p:cNvSpPr/>
          <p:nvPr userDrawn="1"/>
        </p:nvSpPr>
        <p:spPr>
          <a:xfrm>
            <a:off x="0" y="6788374"/>
            <a:ext cx="12191999" cy="91648"/>
          </a:xfrm>
          <a:prstGeom prst="rect">
            <a:avLst/>
          </a:prstGeom>
          <a:solidFill>
            <a:srgbClr val="D83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348914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
        <p:nvSpPr>
          <p:cNvPr id="5" name="Rectangle 4">
            <a:extLst>
              <a:ext uri="{FF2B5EF4-FFF2-40B4-BE49-F238E27FC236}">
                <a16:creationId xmlns:a16="http://schemas.microsoft.com/office/drawing/2014/main" id="{A6EB7AB8-23B0-4BC8-A13E-4CCA9A0E88C8}"/>
              </a:ext>
            </a:extLst>
          </p:cNvPr>
          <p:cNvSpPr/>
          <p:nvPr userDrawn="1"/>
        </p:nvSpPr>
        <p:spPr>
          <a:xfrm>
            <a:off x="2" y="6787768"/>
            <a:ext cx="12191999" cy="91648"/>
          </a:xfrm>
          <a:prstGeom prst="rect">
            <a:avLst/>
          </a:prstGeom>
          <a:solidFill>
            <a:srgbClr val="D83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221837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0_Blank">
    <p:spTree>
      <p:nvGrpSpPr>
        <p:cNvPr id="1" name=""/>
        <p:cNvGrpSpPr/>
        <p:nvPr/>
      </p:nvGrpSpPr>
      <p:grpSpPr>
        <a:xfrm>
          <a:off x="0" y="0"/>
          <a:ext cx="0" cy="0"/>
          <a:chOff x="0" y="0"/>
          <a:chExt cx="0" cy="0"/>
        </a:xfrm>
      </p:grpSpPr>
      <p:sp>
        <p:nvSpPr>
          <p:cNvPr id="11" name="Rectangle 10"/>
          <p:cNvSpPr/>
          <p:nvPr userDrawn="1"/>
        </p:nvSpPr>
        <p:spPr>
          <a:xfrm>
            <a:off x="1" y="6787768"/>
            <a:ext cx="12191999" cy="91648"/>
          </a:xfrm>
          <a:prstGeom prst="rect">
            <a:avLst/>
          </a:prstGeom>
          <a:solidFill>
            <a:srgbClr val="EB3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1D3F8020-9D24-44A8-98A4-BB37490F41BA}"/>
              </a:ext>
            </a:extLst>
          </p:cNvPr>
          <p:cNvSpPr/>
          <p:nvPr userDrawn="1"/>
        </p:nvSpPr>
        <p:spPr>
          <a:xfrm>
            <a:off x="0" y="6787768"/>
            <a:ext cx="12191999" cy="91648"/>
          </a:xfrm>
          <a:prstGeom prst="rect">
            <a:avLst/>
          </a:prstGeom>
          <a:solidFill>
            <a:srgbClr val="D83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3" name="Title 2">
            <a:extLst>
              <a:ext uri="{FF2B5EF4-FFF2-40B4-BE49-F238E27FC236}">
                <a16:creationId xmlns:a16="http://schemas.microsoft.com/office/drawing/2014/main" id="{F4FF124E-DA40-4BA5-8DDD-6521AB6AFE1A}"/>
              </a:ext>
            </a:extLst>
          </p:cNvPr>
          <p:cNvSpPr txBox="1">
            <a:spLocks/>
          </p:cNvSpPr>
          <p:nvPr userDrawn="1"/>
        </p:nvSpPr>
        <p:spPr>
          <a:xfrm>
            <a:off x="263435" y="293359"/>
            <a:ext cx="1936067" cy="631613"/>
          </a:xfrm>
          <a:prstGeom prst="rect">
            <a:avLst/>
          </a:prstGeom>
        </p:spPr>
        <p:txBody>
          <a:bodyPr vert="horz" lIns="91440" tIns="45720" rIns="91440" bIns="45720" rtlCol="0" anchor="ctr">
            <a:noAutofit/>
          </a:bodyPr>
          <a:lstStyle>
            <a:lvl1pPr algn="l" defTabSz="914225" rtl="0" eaLnBrk="1" latinLnBrk="0" hangingPunct="1">
              <a:lnSpc>
                <a:spcPct val="90000"/>
              </a:lnSpc>
              <a:spcBef>
                <a:spcPct val="0"/>
              </a:spcBef>
              <a:buNone/>
              <a:defRPr sz="3600" b="0" kern="1200">
                <a:solidFill>
                  <a:srgbClr val="EB3C00"/>
                </a:solidFill>
                <a:latin typeface="Segoe UI Light" panose="020B0502040204020203" pitchFamily="34" charset="0"/>
                <a:ea typeface="+mj-ea"/>
                <a:cs typeface="Segoe UI Light" panose="020B0502040204020203" pitchFamily="34" charset="0"/>
              </a:defRPr>
            </a:lvl1pPr>
          </a:lstStyle>
          <a:p>
            <a:pPr marL="0" marR="0" lvl="0" indent="0" algn="l" defTabSz="914225"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D83B01"/>
                </a:solidFill>
                <a:effectLst/>
                <a:uLnTx/>
                <a:uFillTx/>
                <a:latin typeface="Segoe UI Light" panose="020B0502040204020203" pitchFamily="34" charset="0"/>
                <a:ea typeface="+mj-ea"/>
                <a:cs typeface="Segoe UI Light" panose="020B0502040204020203" pitchFamily="34" charset="0"/>
              </a:rPr>
              <a:t>Office</a:t>
            </a:r>
          </a:p>
        </p:txBody>
      </p:sp>
      <p:sp>
        <p:nvSpPr>
          <p:cNvPr id="34" name="Rectangle 33">
            <a:extLst>
              <a:ext uri="{FF2B5EF4-FFF2-40B4-BE49-F238E27FC236}">
                <a16:creationId xmlns:a16="http://schemas.microsoft.com/office/drawing/2014/main" id="{E458C500-2AA2-422A-8917-10732DF5A2D5}"/>
              </a:ext>
            </a:extLst>
          </p:cNvPr>
          <p:cNvSpPr/>
          <p:nvPr userDrawn="1"/>
        </p:nvSpPr>
        <p:spPr>
          <a:xfrm>
            <a:off x="269240" y="1221751"/>
            <a:ext cx="1512827" cy="5486400"/>
          </a:xfrm>
          <a:prstGeom prst="rect">
            <a:avLst/>
          </a:prstGeom>
          <a:solidFill>
            <a:srgbClr val="D83B01"/>
          </a:solidFill>
          <a:ln>
            <a:noFill/>
          </a:ln>
        </p:spPr>
        <p:style>
          <a:lnRef idx="2">
            <a:schemeClr val="accent1">
              <a:shade val="50000"/>
            </a:schemeClr>
          </a:lnRef>
          <a:fillRef idx="1">
            <a:schemeClr val="accent1"/>
          </a:fillRef>
          <a:effectRef idx="0">
            <a:schemeClr val="accent1"/>
          </a:effectRef>
          <a:fontRef idx="minor">
            <a:schemeClr val="lt1"/>
          </a:fontRef>
        </p:style>
        <p:txBody>
          <a:bodyPr lIns="166348" rIns="166348"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Segoe UI Light"/>
                <a:ea typeface="+mn-ea"/>
                <a:cs typeface="Segoe UI Semibold" panose="020B0702040204020203" pitchFamily="34" charset="0"/>
              </a:rPr>
              <a:t>In-store</a:t>
            </a:r>
          </a:p>
        </p:txBody>
      </p:sp>
      <p:sp>
        <p:nvSpPr>
          <p:cNvPr id="43" name="Title 2">
            <a:extLst>
              <a:ext uri="{FF2B5EF4-FFF2-40B4-BE49-F238E27FC236}">
                <a16:creationId xmlns:a16="http://schemas.microsoft.com/office/drawing/2014/main" id="{F4FF124E-DA40-4BA5-8DDD-6521AB6AFE1A}"/>
              </a:ext>
            </a:extLst>
          </p:cNvPr>
          <p:cNvSpPr txBox="1">
            <a:spLocks/>
          </p:cNvSpPr>
          <p:nvPr userDrawn="1"/>
        </p:nvSpPr>
        <p:spPr>
          <a:xfrm>
            <a:off x="1537543" y="293359"/>
            <a:ext cx="9519535" cy="631613"/>
          </a:xfrm>
          <a:prstGeom prst="rect">
            <a:avLst/>
          </a:prstGeom>
        </p:spPr>
        <p:txBody>
          <a:bodyPr vert="horz" lIns="91440" tIns="45720" rIns="91440" bIns="45720" rtlCol="0" anchor="ctr">
            <a:normAutofit/>
          </a:bodyPr>
          <a:lstStyle>
            <a:lvl1pPr algn="l" defTabSz="914225" rtl="0" eaLnBrk="1" latinLnBrk="0" hangingPunct="1">
              <a:lnSpc>
                <a:spcPct val="90000"/>
              </a:lnSpc>
              <a:spcBef>
                <a:spcPct val="0"/>
              </a:spcBef>
              <a:buNone/>
              <a:defRPr sz="3600" b="0" kern="1200">
                <a:solidFill>
                  <a:srgbClr val="EB3C00"/>
                </a:solidFill>
                <a:latin typeface="Segoe UI Light" panose="020B0502040204020203" pitchFamily="34" charset="0"/>
                <a:ea typeface="+mj-ea"/>
                <a:cs typeface="Segoe UI Light" panose="020B0502040204020203" pitchFamily="34" charset="0"/>
              </a:defRPr>
            </a:lvl1pPr>
          </a:lstStyle>
          <a:p>
            <a:pPr marL="0" marR="0" lvl="0" indent="0" algn="l" defTabSz="914225"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505050"/>
                </a:solidFill>
                <a:effectLst/>
                <a:uLnTx/>
                <a:uFillTx/>
                <a:latin typeface="Segoe UI Light" panose="020B0502040204020203" pitchFamily="34" charset="0"/>
                <a:ea typeface="+mj-ea"/>
                <a:cs typeface="Segoe UI Light" panose="020B0502040204020203" pitchFamily="34" charset="0"/>
              </a:rPr>
              <a:t>Back to Basics</a:t>
            </a:r>
          </a:p>
        </p:txBody>
      </p:sp>
      <p:sp>
        <p:nvSpPr>
          <p:cNvPr id="12" name="Rectangle 11">
            <a:extLst>
              <a:ext uri="{FF2B5EF4-FFF2-40B4-BE49-F238E27FC236}">
                <a16:creationId xmlns:a16="http://schemas.microsoft.com/office/drawing/2014/main" id="{E458C500-2AA2-422A-8917-10732DF5A2D5}"/>
              </a:ext>
            </a:extLst>
          </p:cNvPr>
          <p:cNvSpPr/>
          <p:nvPr userDrawn="1"/>
        </p:nvSpPr>
        <p:spPr>
          <a:xfrm>
            <a:off x="1863262" y="1221751"/>
            <a:ext cx="3326576" cy="425817"/>
          </a:xfrm>
          <a:prstGeom prst="rect">
            <a:avLst/>
          </a:prstGeom>
          <a:solidFill>
            <a:srgbClr val="D83B01"/>
          </a:solidFill>
          <a:ln>
            <a:noFill/>
          </a:ln>
        </p:spPr>
        <p:style>
          <a:lnRef idx="2">
            <a:schemeClr val="accent1">
              <a:shade val="50000"/>
            </a:schemeClr>
          </a:lnRef>
          <a:fillRef idx="1">
            <a:schemeClr val="accent1"/>
          </a:fillRef>
          <a:effectRef idx="0">
            <a:schemeClr val="accent1"/>
          </a:effectRef>
          <a:fontRef idx="minor">
            <a:schemeClr val="lt1"/>
          </a:fontRef>
        </p:style>
        <p:txBody>
          <a:bodyPr lIns="166348" rIns="166348"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Segoe UI Light"/>
                <a:ea typeface="+mn-ea"/>
                <a:cs typeface="Segoe UI Semibold" panose="020B0702040204020203" pitchFamily="34" charset="0"/>
              </a:rPr>
              <a:t>Merchandising</a:t>
            </a:r>
          </a:p>
        </p:txBody>
      </p:sp>
      <p:sp>
        <p:nvSpPr>
          <p:cNvPr id="13" name="Rectangle 12">
            <a:extLst>
              <a:ext uri="{FF2B5EF4-FFF2-40B4-BE49-F238E27FC236}">
                <a16:creationId xmlns:a16="http://schemas.microsoft.com/office/drawing/2014/main" id="{E458C500-2AA2-422A-8917-10732DF5A2D5}"/>
              </a:ext>
            </a:extLst>
          </p:cNvPr>
          <p:cNvSpPr/>
          <p:nvPr userDrawn="1"/>
        </p:nvSpPr>
        <p:spPr>
          <a:xfrm>
            <a:off x="5271033" y="1221751"/>
            <a:ext cx="3326576" cy="425817"/>
          </a:xfrm>
          <a:prstGeom prst="rect">
            <a:avLst/>
          </a:prstGeom>
          <a:solidFill>
            <a:srgbClr val="D83B01"/>
          </a:solidFill>
          <a:ln>
            <a:noFill/>
          </a:ln>
        </p:spPr>
        <p:style>
          <a:lnRef idx="2">
            <a:schemeClr val="accent1">
              <a:shade val="50000"/>
            </a:schemeClr>
          </a:lnRef>
          <a:fillRef idx="1">
            <a:schemeClr val="accent1"/>
          </a:fillRef>
          <a:effectRef idx="0">
            <a:schemeClr val="accent1"/>
          </a:effectRef>
          <a:fontRef idx="minor">
            <a:schemeClr val="lt1"/>
          </a:fontRef>
        </p:style>
        <p:txBody>
          <a:bodyPr lIns="166348" rIns="166348"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Segoe UI Light"/>
                <a:ea typeface="+mn-ea"/>
                <a:cs typeface="Segoe UI Semibold" panose="020B0702040204020203" pitchFamily="34" charset="0"/>
              </a:rPr>
              <a:t>Sales Triggers</a:t>
            </a:r>
          </a:p>
        </p:txBody>
      </p:sp>
      <p:sp>
        <p:nvSpPr>
          <p:cNvPr id="14" name="Rectangle 13">
            <a:extLst>
              <a:ext uri="{FF2B5EF4-FFF2-40B4-BE49-F238E27FC236}">
                <a16:creationId xmlns:a16="http://schemas.microsoft.com/office/drawing/2014/main" id="{E458C500-2AA2-422A-8917-10732DF5A2D5}"/>
              </a:ext>
            </a:extLst>
          </p:cNvPr>
          <p:cNvSpPr/>
          <p:nvPr userDrawn="1"/>
        </p:nvSpPr>
        <p:spPr>
          <a:xfrm>
            <a:off x="8678804" y="1221751"/>
            <a:ext cx="3326576" cy="425817"/>
          </a:xfrm>
          <a:prstGeom prst="rect">
            <a:avLst/>
          </a:prstGeom>
          <a:solidFill>
            <a:srgbClr val="D83B01"/>
          </a:solidFill>
          <a:ln>
            <a:noFill/>
          </a:ln>
        </p:spPr>
        <p:style>
          <a:lnRef idx="2">
            <a:schemeClr val="accent1">
              <a:shade val="50000"/>
            </a:schemeClr>
          </a:lnRef>
          <a:fillRef idx="1">
            <a:schemeClr val="accent1"/>
          </a:fillRef>
          <a:effectRef idx="0">
            <a:schemeClr val="accent1"/>
          </a:effectRef>
          <a:fontRef idx="minor">
            <a:schemeClr val="lt1"/>
          </a:fontRef>
        </p:style>
        <p:txBody>
          <a:bodyPr lIns="166348" rIns="166348"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Segoe UI Light"/>
                <a:ea typeface="+mn-ea"/>
                <a:cs typeface="Segoe UI Semibold" panose="020B0702040204020203" pitchFamily="34" charset="0"/>
              </a:rPr>
              <a:t>Attach &amp; Mix</a:t>
            </a:r>
          </a:p>
        </p:txBody>
      </p:sp>
      <p:sp>
        <p:nvSpPr>
          <p:cNvPr id="15" name="Rectangle 14">
            <a:extLst>
              <a:ext uri="{FF2B5EF4-FFF2-40B4-BE49-F238E27FC236}">
                <a16:creationId xmlns:a16="http://schemas.microsoft.com/office/drawing/2014/main" id="{1E023329-94BB-4CDD-AC9D-1EDD0B1EF325}"/>
              </a:ext>
            </a:extLst>
          </p:cNvPr>
          <p:cNvSpPr/>
          <p:nvPr userDrawn="1"/>
        </p:nvSpPr>
        <p:spPr bwMode="auto">
          <a:xfrm>
            <a:off x="1863262" y="1647568"/>
            <a:ext cx="3326576" cy="5060583"/>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l" defTabSz="932472"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sz="1100" b="0" i="0" u="none" strike="noStrike" kern="1200" cap="none" spc="0" normalizeH="0" baseline="0" noProof="0">
              <a:ln>
                <a:noFill/>
              </a:ln>
              <a:solidFill>
                <a:srgbClr val="717171"/>
              </a:solidFill>
              <a:effectLst/>
              <a:uLnTx/>
              <a:uFillTx/>
              <a:latin typeface="Calibri" panose="020F0502020204030204"/>
              <a:ea typeface="+mn-ea"/>
              <a:cs typeface="+mn-cs"/>
            </a:endParaRPr>
          </a:p>
        </p:txBody>
      </p:sp>
      <p:sp>
        <p:nvSpPr>
          <p:cNvPr id="16" name="Text Placeholder 2">
            <a:extLst>
              <a:ext uri="{FF2B5EF4-FFF2-40B4-BE49-F238E27FC236}">
                <a16:creationId xmlns:a16="http://schemas.microsoft.com/office/drawing/2014/main" id="{05724F27-F10F-40AB-A331-ACE1CAF9929B}"/>
              </a:ext>
            </a:extLst>
          </p:cNvPr>
          <p:cNvSpPr>
            <a:spLocks noGrp="1"/>
          </p:cNvSpPr>
          <p:nvPr>
            <p:ph type="body" sz="quarter" idx="23" hasCustomPrompt="1"/>
          </p:nvPr>
        </p:nvSpPr>
        <p:spPr>
          <a:xfrm>
            <a:off x="1863262" y="4539049"/>
            <a:ext cx="3326576" cy="2152765"/>
          </a:xfrm>
        </p:spPr>
        <p:txBody>
          <a:bodyPr anchor="t">
            <a:normAutofit/>
          </a:bodyPr>
          <a:lstStyle>
            <a:lvl1pPr marL="342900" indent="-342900" algn="l">
              <a:buFont typeface="+mj-lt"/>
              <a:buAutoNum type="arabicPeriod"/>
              <a:defRPr lang="en-US" sz="1100" b="0" kern="1200" dirty="0" smtClean="0">
                <a:solidFill>
                  <a:srgbClr val="505050"/>
                </a:solidFill>
                <a:latin typeface="Segoe UI" panose="020B0502040204020203" pitchFamily="34" charset="0"/>
                <a:ea typeface="+mj-ea"/>
                <a:cs typeface="Segoe UI" panose="020B0502040204020203" pitchFamily="34" charset="0"/>
              </a:defRPr>
            </a:lvl1pPr>
            <a:lvl2pPr>
              <a:defRPr lang="en-US" sz="3600" b="0" kern="1200" dirty="0" smtClean="0">
                <a:solidFill>
                  <a:schemeClr val="bg2">
                    <a:lumMod val="25000"/>
                  </a:schemeClr>
                </a:solidFill>
                <a:latin typeface="Segoe UI Light" panose="020B0502040204020203" pitchFamily="34" charset="0"/>
                <a:ea typeface="+mj-ea"/>
                <a:cs typeface="Segoe UI Light" panose="020B0502040204020203" pitchFamily="34" charset="0"/>
              </a:defRPr>
            </a:lvl2pPr>
            <a:lvl3pPr>
              <a:defRPr lang="en-US" sz="3600" b="0" kern="1200" dirty="0" smtClean="0">
                <a:solidFill>
                  <a:schemeClr val="bg2">
                    <a:lumMod val="25000"/>
                  </a:schemeClr>
                </a:solidFill>
                <a:latin typeface="Segoe UI Light" panose="020B0502040204020203" pitchFamily="34" charset="0"/>
                <a:ea typeface="+mj-ea"/>
                <a:cs typeface="Segoe UI Light" panose="020B0502040204020203" pitchFamily="34" charset="0"/>
              </a:defRPr>
            </a:lvl3pPr>
            <a:lvl4pPr>
              <a:defRPr lang="en-US" sz="3600" b="0" kern="1200" dirty="0" smtClean="0">
                <a:solidFill>
                  <a:schemeClr val="bg2">
                    <a:lumMod val="25000"/>
                  </a:schemeClr>
                </a:solidFill>
                <a:latin typeface="Segoe UI Light" panose="020B0502040204020203" pitchFamily="34" charset="0"/>
                <a:ea typeface="+mj-ea"/>
                <a:cs typeface="Segoe UI Light" panose="020B0502040204020203" pitchFamily="34" charset="0"/>
              </a:defRPr>
            </a:lvl4pPr>
            <a:lvl5pPr>
              <a:defRPr lang="en-US" sz="3600" b="0" kern="1200" dirty="0">
                <a:solidFill>
                  <a:schemeClr val="bg2">
                    <a:lumMod val="25000"/>
                  </a:schemeClr>
                </a:solidFill>
                <a:latin typeface="Segoe UI Light" panose="020B0502040204020203" pitchFamily="34" charset="0"/>
                <a:ea typeface="+mj-ea"/>
                <a:cs typeface="Segoe UI Light" panose="020B0502040204020203" pitchFamily="34" charset="0"/>
              </a:defRPr>
            </a:lvl5pPr>
          </a:lstStyle>
          <a:p>
            <a:pPr lvl="0"/>
            <a:r>
              <a:rPr lang="en-US"/>
              <a:t>Click to add tactics</a:t>
            </a:r>
          </a:p>
        </p:txBody>
      </p:sp>
      <p:sp>
        <p:nvSpPr>
          <p:cNvPr id="3" name="Picture Placeholder 2"/>
          <p:cNvSpPr>
            <a:spLocks noGrp="1"/>
          </p:cNvSpPr>
          <p:nvPr>
            <p:ph type="pic" sz="quarter" idx="24" hasCustomPrompt="1"/>
          </p:nvPr>
        </p:nvSpPr>
        <p:spPr>
          <a:xfrm>
            <a:off x="1863726" y="1647825"/>
            <a:ext cx="1613825" cy="2544763"/>
          </a:xfrm>
        </p:spPr>
        <p:txBody>
          <a:bodyPr anchor="ctr">
            <a:normAutofit/>
          </a:bodyPr>
          <a:lstStyle>
            <a:lvl1pPr marL="0" indent="0" algn="ctr">
              <a:buNone/>
              <a:defRPr sz="1800">
                <a:latin typeface="Segoe UI Light" panose="020B0502040204020203" pitchFamily="34" charset="0"/>
                <a:cs typeface="Segoe UI Light" panose="020B0502040204020203" pitchFamily="34" charset="0"/>
              </a:defRPr>
            </a:lvl1pPr>
          </a:lstStyle>
          <a:p>
            <a:r>
              <a:rPr lang="en-US"/>
              <a:t>Click to add image</a:t>
            </a:r>
          </a:p>
        </p:txBody>
      </p:sp>
      <p:sp>
        <p:nvSpPr>
          <p:cNvPr id="19" name="Picture Placeholder 2"/>
          <p:cNvSpPr>
            <a:spLocks noGrp="1"/>
          </p:cNvSpPr>
          <p:nvPr>
            <p:ph type="pic" sz="quarter" idx="25" hasCustomPrompt="1"/>
          </p:nvPr>
        </p:nvSpPr>
        <p:spPr>
          <a:xfrm>
            <a:off x="3550508" y="1647825"/>
            <a:ext cx="1631092" cy="2544763"/>
          </a:xfrm>
        </p:spPr>
        <p:txBody>
          <a:bodyPr anchor="ctr">
            <a:normAutofit/>
          </a:bodyPr>
          <a:lstStyle>
            <a:lvl1pPr marL="0" indent="0" algn="ctr">
              <a:buNone/>
              <a:defRPr sz="1800">
                <a:latin typeface="Segoe UI Light" panose="020B0502040204020203" pitchFamily="34" charset="0"/>
                <a:cs typeface="Segoe UI Light" panose="020B0502040204020203" pitchFamily="34" charset="0"/>
              </a:defRPr>
            </a:lvl1pPr>
          </a:lstStyle>
          <a:p>
            <a:r>
              <a:rPr lang="en-US"/>
              <a:t>Click to add image</a:t>
            </a:r>
          </a:p>
        </p:txBody>
      </p:sp>
      <p:sp>
        <p:nvSpPr>
          <p:cNvPr id="5" name="Rectangle 4"/>
          <p:cNvSpPr/>
          <p:nvPr userDrawn="1"/>
        </p:nvSpPr>
        <p:spPr>
          <a:xfrm>
            <a:off x="1863262" y="4192588"/>
            <a:ext cx="3326576" cy="346461"/>
          </a:xfrm>
          <a:prstGeom prst="rect">
            <a:avLst/>
          </a:prstGeom>
          <a:solidFill>
            <a:srgbClr val="727272"/>
          </a:solidFill>
          <a:ln>
            <a:solidFill>
              <a:srgbClr val="7272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Create Awareness</a:t>
            </a:r>
          </a:p>
        </p:txBody>
      </p:sp>
      <p:sp>
        <p:nvSpPr>
          <p:cNvPr id="20" name="Rectangle 19">
            <a:extLst>
              <a:ext uri="{FF2B5EF4-FFF2-40B4-BE49-F238E27FC236}">
                <a16:creationId xmlns:a16="http://schemas.microsoft.com/office/drawing/2014/main" id="{1E023329-94BB-4CDD-AC9D-1EDD0B1EF325}"/>
              </a:ext>
            </a:extLst>
          </p:cNvPr>
          <p:cNvSpPr/>
          <p:nvPr userDrawn="1"/>
        </p:nvSpPr>
        <p:spPr bwMode="auto">
          <a:xfrm>
            <a:off x="5271033" y="1647568"/>
            <a:ext cx="3326576" cy="5060583"/>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l" defTabSz="932472"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sz="1100" b="0" i="0" u="none" strike="noStrike" kern="1200" cap="none" spc="0" normalizeH="0" baseline="0" noProof="0">
              <a:ln>
                <a:noFill/>
              </a:ln>
              <a:solidFill>
                <a:srgbClr val="717171"/>
              </a:solidFill>
              <a:effectLst/>
              <a:uLnTx/>
              <a:uFillTx/>
              <a:latin typeface="Calibri" panose="020F0502020204030204"/>
              <a:ea typeface="+mn-ea"/>
              <a:cs typeface="+mn-cs"/>
            </a:endParaRPr>
          </a:p>
        </p:txBody>
      </p:sp>
      <p:sp>
        <p:nvSpPr>
          <p:cNvPr id="21" name="Text Placeholder 2">
            <a:extLst>
              <a:ext uri="{FF2B5EF4-FFF2-40B4-BE49-F238E27FC236}">
                <a16:creationId xmlns:a16="http://schemas.microsoft.com/office/drawing/2014/main" id="{05724F27-F10F-40AB-A331-ACE1CAF9929B}"/>
              </a:ext>
            </a:extLst>
          </p:cNvPr>
          <p:cNvSpPr>
            <a:spLocks noGrp="1"/>
          </p:cNvSpPr>
          <p:nvPr>
            <p:ph type="body" sz="quarter" idx="26" hasCustomPrompt="1"/>
          </p:nvPr>
        </p:nvSpPr>
        <p:spPr>
          <a:xfrm>
            <a:off x="5271033" y="4539049"/>
            <a:ext cx="3326576" cy="2152765"/>
          </a:xfrm>
        </p:spPr>
        <p:txBody>
          <a:bodyPr anchor="t">
            <a:normAutofit/>
          </a:bodyPr>
          <a:lstStyle>
            <a:lvl1pPr marL="342900" indent="-342900" algn="l">
              <a:buFont typeface="+mj-lt"/>
              <a:buAutoNum type="arabicPeriod"/>
              <a:defRPr lang="en-US" sz="1100" b="0" kern="1200" dirty="0" smtClean="0">
                <a:solidFill>
                  <a:srgbClr val="505050"/>
                </a:solidFill>
                <a:latin typeface="Segoe UI" panose="020B0502040204020203" pitchFamily="34" charset="0"/>
                <a:ea typeface="+mj-ea"/>
                <a:cs typeface="Segoe UI" panose="020B0502040204020203" pitchFamily="34" charset="0"/>
              </a:defRPr>
            </a:lvl1pPr>
            <a:lvl2pPr>
              <a:defRPr lang="en-US" sz="3600" b="0" kern="1200" dirty="0" smtClean="0">
                <a:solidFill>
                  <a:schemeClr val="bg2">
                    <a:lumMod val="25000"/>
                  </a:schemeClr>
                </a:solidFill>
                <a:latin typeface="Segoe UI Light" panose="020B0502040204020203" pitchFamily="34" charset="0"/>
                <a:ea typeface="+mj-ea"/>
                <a:cs typeface="Segoe UI Light" panose="020B0502040204020203" pitchFamily="34" charset="0"/>
              </a:defRPr>
            </a:lvl2pPr>
            <a:lvl3pPr>
              <a:defRPr lang="en-US" sz="3600" b="0" kern="1200" dirty="0" smtClean="0">
                <a:solidFill>
                  <a:schemeClr val="bg2">
                    <a:lumMod val="25000"/>
                  </a:schemeClr>
                </a:solidFill>
                <a:latin typeface="Segoe UI Light" panose="020B0502040204020203" pitchFamily="34" charset="0"/>
                <a:ea typeface="+mj-ea"/>
                <a:cs typeface="Segoe UI Light" panose="020B0502040204020203" pitchFamily="34" charset="0"/>
              </a:defRPr>
            </a:lvl3pPr>
            <a:lvl4pPr>
              <a:defRPr lang="en-US" sz="3600" b="0" kern="1200" dirty="0" smtClean="0">
                <a:solidFill>
                  <a:schemeClr val="bg2">
                    <a:lumMod val="25000"/>
                  </a:schemeClr>
                </a:solidFill>
                <a:latin typeface="Segoe UI Light" panose="020B0502040204020203" pitchFamily="34" charset="0"/>
                <a:ea typeface="+mj-ea"/>
                <a:cs typeface="Segoe UI Light" panose="020B0502040204020203" pitchFamily="34" charset="0"/>
              </a:defRPr>
            </a:lvl4pPr>
            <a:lvl5pPr>
              <a:defRPr lang="en-US" sz="3600" b="0" kern="1200" dirty="0">
                <a:solidFill>
                  <a:schemeClr val="bg2">
                    <a:lumMod val="25000"/>
                  </a:schemeClr>
                </a:solidFill>
                <a:latin typeface="Segoe UI Light" panose="020B0502040204020203" pitchFamily="34" charset="0"/>
                <a:ea typeface="+mj-ea"/>
                <a:cs typeface="Segoe UI Light" panose="020B0502040204020203" pitchFamily="34" charset="0"/>
              </a:defRPr>
            </a:lvl5pPr>
          </a:lstStyle>
          <a:p>
            <a:pPr lvl="0"/>
            <a:r>
              <a:rPr lang="en-US"/>
              <a:t>Click to add tactics</a:t>
            </a:r>
          </a:p>
        </p:txBody>
      </p:sp>
      <p:sp>
        <p:nvSpPr>
          <p:cNvPr id="22" name="Picture Placeholder 2"/>
          <p:cNvSpPr>
            <a:spLocks noGrp="1"/>
          </p:cNvSpPr>
          <p:nvPr>
            <p:ph type="pic" sz="quarter" idx="27" hasCustomPrompt="1"/>
          </p:nvPr>
        </p:nvSpPr>
        <p:spPr>
          <a:xfrm>
            <a:off x="5271497" y="1647825"/>
            <a:ext cx="1613825" cy="2544763"/>
          </a:xfrm>
        </p:spPr>
        <p:txBody>
          <a:bodyPr anchor="ctr">
            <a:normAutofit/>
          </a:bodyPr>
          <a:lstStyle>
            <a:lvl1pPr marL="0" indent="0" algn="ctr">
              <a:buNone/>
              <a:defRPr sz="1800">
                <a:latin typeface="Segoe UI Light" panose="020B0502040204020203" pitchFamily="34" charset="0"/>
                <a:cs typeface="Segoe UI Light" panose="020B0502040204020203" pitchFamily="34" charset="0"/>
              </a:defRPr>
            </a:lvl1pPr>
          </a:lstStyle>
          <a:p>
            <a:r>
              <a:rPr lang="en-US"/>
              <a:t>Click to add image</a:t>
            </a:r>
          </a:p>
        </p:txBody>
      </p:sp>
      <p:sp>
        <p:nvSpPr>
          <p:cNvPr id="23" name="Picture Placeholder 2"/>
          <p:cNvSpPr>
            <a:spLocks noGrp="1"/>
          </p:cNvSpPr>
          <p:nvPr>
            <p:ph type="pic" sz="quarter" idx="28" hasCustomPrompt="1"/>
          </p:nvPr>
        </p:nvSpPr>
        <p:spPr>
          <a:xfrm>
            <a:off x="6958279" y="1647825"/>
            <a:ext cx="1631092" cy="2544763"/>
          </a:xfrm>
        </p:spPr>
        <p:txBody>
          <a:bodyPr anchor="ctr">
            <a:normAutofit/>
          </a:bodyPr>
          <a:lstStyle>
            <a:lvl1pPr marL="0" indent="0" algn="ctr">
              <a:buNone/>
              <a:defRPr sz="1800">
                <a:latin typeface="Segoe UI Light" panose="020B0502040204020203" pitchFamily="34" charset="0"/>
                <a:cs typeface="Segoe UI Light" panose="020B0502040204020203" pitchFamily="34" charset="0"/>
              </a:defRPr>
            </a:lvl1pPr>
          </a:lstStyle>
          <a:p>
            <a:r>
              <a:rPr lang="en-US"/>
              <a:t>Click to add image</a:t>
            </a:r>
          </a:p>
        </p:txBody>
      </p:sp>
      <p:sp>
        <p:nvSpPr>
          <p:cNvPr id="24" name="Rectangle 23"/>
          <p:cNvSpPr/>
          <p:nvPr userDrawn="1"/>
        </p:nvSpPr>
        <p:spPr>
          <a:xfrm>
            <a:off x="5271033" y="4192588"/>
            <a:ext cx="3326576" cy="346461"/>
          </a:xfrm>
          <a:prstGeom prst="rect">
            <a:avLst/>
          </a:prstGeom>
          <a:solidFill>
            <a:srgbClr val="727272"/>
          </a:solidFill>
          <a:ln>
            <a:solidFill>
              <a:srgbClr val="7272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Drive Proximity Placement and Attach</a:t>
            </a:r>
          </a:p>
        </p:txBody>
      </p:sp>
      <p:sp>
        <p:nvSpPr>
          <p:cNvPr id="25" name="Rectangle 24">
            <a:extLst>
              <a:ext uri="{FF2B5EF4-FFF2-40B4-BE49-F238E27FC236}">
                <a16:creationId xmlns:a16="http://schemas.microsoft.com/office/drawing/2014/main" id="{1E023329-94BB-4CDD-AC9D-1EDD0B1EF325}"/>
              </a:ext>
            </a:extLst>
          </p:cNvPr>
          <p:cNvSpPr/>
          <p:nvPr userDrawn="1"/>
        </p:nvSpPr>
        <p:spPr bwMode="auto">
          <a:xfrm>
            <a:off x="8678804" y="1631231"/>
            <a:ext cx="3326576" cy="5060583"/>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l" defTabSz="932472"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sz="1100" b="0" i="0" u="none" strike="noStrike" kern="1200" cap="none" spc="0" normalizeH="0" baseline="0" noProof="0">
              <a:ln>
                <a:noFill/>
              </a:ln>
              <a:solidFill>
                <a:srgbClr val="717171"/>
              </a:solidFill>
              <a:effectLst/>
              <a:uLnTx/>
              <a:uFillTx/>
              <a:latin typeface="Calibri" panose="020F0502020204030204"/>
              <a:ea typeface="+mn-ea"/>
              <a:cs typeface="+mn-cs"/>
            </a:endParaRPr>
          </a:p>
        </p:txBody>
      </p:sp>
      <p:sp>
        <p:nvSpPr>
          <p:cNvPr id="26" name="Text Placeholder 2">
            <a:extLst>
              <a:ext uri="{FF2B5EF4-FFF2-40B4-BE49-F238E27FC236}">
                <a16:creationId xmlns:a16="http://schemas.microsoft.com/office/drawing/2014/main" id="{05724F27-F10F-40AB-A331-ACE1CAF9929B}"/>
              </a:ext>
            </a:extLst>
          </p:cNvPr>
          <p:cNvSpPr>
            <a:spLocks noGrp="1"/>
          </p:cNvSpPr>
          <p:nvPr>
            <p:ph type="body" sz="quarter" idx="29" hasCustomPrompt="1"/>
          </p:nvPr>
        </p:nvSpPr>
        <p:spPr>
          <a:xfrm>
            <a:off x="8678804" y="4522712"/>
            <a:ext cx="3326576" cy="2152765"/>
          </a:xfrm>
        </p:spPr>
        <p:txBody>
          <a:bodyPr anchor="t">
            <a:normAutofit/>
          </a:bodyPr>
          <a:lstStyle>
            <a:lvl1pPr marL="342900" indent="-342900" algn="l">
              <a:buFont typeface="+mj-lt"/>
              <a:buAutoNum type="arabicPeriod"/>
              <a:defRPr lang="en-US" sz="1100" b="0" kern="1200" dirty="0" smtClean="0">
                <a:solidFill>
                  <a:srgbClr val="505050"/>
                </a:solidFill>
                <a:latin typeface="Segoe UI" panose="020B0502040204020203" pitchFamily="34" charset="0"/>
                <a:ea typeface="+mj-ea"/>
                <a:cs typeface="Segoe UI" panose="020B0502040204020203" pitchFamily="34" charset="0"/>
              </a:defRPr>
            </a:lvl1pPr>
            <a:lvl2pPr>
              <a:defRPr lang="en-US" sz="3600" b="0" kern="1200" dirty="0" smtClean="0">
                <a:solidFill>
                  <a:schemeClr val="bg2">
                    <a:lumMod val="25000"/>
                  </a:schemeClr>
                </a:solidFill>
                <a:latin typeface="Segoe UI Light" panose="020B0502040204020203" pitchFamily="34" charset="0"/>
                <a:ea typeface="+mj-ea"/>
                <a:cs typeface="Segoe UI Light" panose="020B0502040204020203" pitchFamily="34" charset="0"/>
              </a:defRPr>
            </a:lvl2pPr>
            <a:lvl3pPr>
              <a:defRPr lang="en-US" sz="3600" b="0" kern="1200" dirty="0" smtClean="0">
                <a:solidFill>
                  <a:schemeClr val="bg2">
                    <a:lumMod val="25000"/>
                  </a:schemeClr>
                </a:solidFill>
                <a:latin typeface="Segoe UI Light" panose="020B0502040204020203" pitchFamily="34" charset="0"/>
                <a:ea typeface="+mj-ea"/>
                <a:cs typeface="Segoe UI Light" panose="020B0502040204020203" pitchFamily="34" charset="0"/>
              </a:defRPr>
            </a:lvl3pPr>
            <a:lvl4pPr>
              <a:defRPr lang="en-US" sz="3600" b="0" kern="1200" dirty="0" smtClean="0">
                <a:solidFill>
                  <a:schemeClr val="bg2">
                    <a:lumMod val="25000"/>
                  </a:schemeClr>
                </a:solidFill>
                <a:latin typeface="Segoe UI Light" panose="020B0502040204020203" pitchFamily="34" charset="0"/>
                <a:ea typeface="+mj-ea"/>
                <a:cs typeface="Segoe UI Light" panose="020B0502040204020203" pitchFamily="34" charset="0"/>
              </a:defRPr>
            </a:lvl4pPr>
            <a:lvl5pPr>
              <a:defRPr lang="en-US" sz="3600" b="0" kern="1200" dirty="0">
                <a:solidFill>
                  <a:schemeClr val="bg2">
                    <a:lumMod val="25000"/>
                  </a:schemeClr>
                </a:solidFill>
                <a:latin typeface="Segoe UI Light" panose="020B0502040204020203" pitchFamily="34" charset="0"/>
                <a:ea typeface="+mj-ea"/>
                <a:cs typeface="Segoe UI Light" panose="020B0502040204020203" pitchFamily="34" charset="0"/>
              </a:defRPr>
            </a:lvl5pPr>
          </a:lstStyle>
          <a:p>
            <a:pPr lvl="0"/>
            <a:r>
              <a:rPr lang="en-US"/>
              <a:t>Click to add tactics</a:t>
            </a:r>
          </a:p>
        </p:txBody>
      </p:sp>
      <p:sp>
        <p:nvSpPr>
          <p:cNvPr id="27" name="Picture Placeholder 2"/>
          <p:cNvSpPr>
            <a:spLocks noGrp="1"/>
          </p:cNvSpPr>
          <p:nvPr>
            <p:ph type="pic" sz="quarter" idx="30" hasCustomPrompt="1"/>
          </p:nvPr>
        </p:nvSpPr>
        <p:spPr>
          <a:xfrm>
            <a:off x="8679268" y="1631488"/>
            <a:ext cx="1613825" cy="2544763"/>
          </a:xfrm>
        </p:spPr>
        <p:txBody>
          <a:bodyPr anchor="ctr">
            <a:normAutofit/>
          </a:bodyPr>
          <a:lstStyle>
            <a:lvl1pPr marL="0" indent="0" algn="ctr">
              <a:buNone/>
              <a:defRPr sz="1800">
                <a:latin typeface="Segoe UI Light" panose="020B0502040204020203" pitchFamily="34" charset="0"/>
                <a:cs typeface="Segoe UI Light" panose="020B0502040204020203" pitchFamily="34" charset="0"/>
              </a:defRPr>
            </a:lvl1pPr>
          </a:lstStyle>
          <a:p>
            <a:r>
              <a:rPr lang="en-US"/>
              <a:t>Click to add image</a:t>
            </a:r>
          </a:p>
        </p:txBody>
      </p:sp>
      <p:sp>
        <p:nvSpPr>
          <p:cNvPr id="28" name="Picture Placeholder 2"/>
          <p:cNvSpPr>
            <a:spLocks noGrp="1"/>
          </p:cNvSpPr>
          <p:nvPr>
            <p:ph type="pic" sz="quarter" idx="31" hasCustomPrompt="1"/>
          </p:nvPr>
        </p:nvSpPr>
        <p:spPr>
          <a:xfrm>
            <a:off x="10366050" y="1631488"/>
            <a:ext cx="1631092" cy="2544763"/>
          </a:xfrm>
        </p:spPr>
        <p:txBody>
          <a:bodyPr anchor="ctr">
            <a:normAutofit/>
          </a:bodyPr>
          <a:lstStyle>
            <a:lvl1pPr marL="0" indent="0" algn="ctr">
              <a:buNone/>
              <a:defRPr sz="1800">
                <a:latin typeface="Segoe UI Light" panose="020B0502040204020203" pitchFamily="34" charset="0"/>
                <a:cs typeface="Segoe UI Light" panose="020B0502040204020203" pitchFamily="34" charset="0"/>
              </a:defRPr>
            </a:lvl1pPr>
          </a:lstStyle>
          <a:p>
            <a:r>
              <a:rPr lang="en-US"/>
              <a:t>Click to add image</a:t>
            </a:r>
          </a:p>
        </p:txBody>
      </p:sp>
      <p:sp>
        <p:nvSpPr>
          <p:cNvPr id="29" name="Rectangle 28"/>
          <p:cNvSpPr/>
          <p:nvPr userDrawn="1"/>
        </p:nvSpPr>
        <p:spPr>
          <a:xfrm>
            <a:off x="8678804" y="4176251"/>
            <a:ext cx="3326576" cy="346461"/>
          </a:xfrm>
          <a:prstGeom prst="rect">
            <a:avLst/>
          </a:prstGeom>
          <a:solidFill>
            <a:srgbClr val="727272"/>
          </a:solidFill>
          <a:ln>
            <a:solidFill>
              <a:srgbClr val="7272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Enable Customer Choice</a:t>
            </a:r>
          </a:p>
        </p:txBody>
      </p:sp>
    </p:spTree>
    <p:extLst>
      <p:ext uri="{BB962C8B-B14F-4D97-AF65-F5344CB8AC3E}">
        <p14:creationId xmlns:p14="http://schemas.microsoft.com/office/powerpoint/2010/main" val="1646092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72_Blank">
    <p:spTree>
      <p:nvGrpSpPr>
        <p:cNvPr id="1" name=""/>
        <p:cNvGrpSpPr/>
        <p:nvPr/>
      </p:nvGrpSpPr>
      <p:grpSpPr>
        <a:xfrm>
          <a:off x="0" y="0"/>
          <a:ext cx="0" cy="0"/>
          <a:chOff x="0" y="0"/>
          <a:chExt cx="0" cy="0"/>
        </a:xfrm>
      </p:grpSpPr>
      <p:cxnSp>
        <p:nvCxnSpPr>
          <p:cNvPr id="56" name="Straight Connector 55">
            <a:extLst>
              <a:ext uri="{FF2B5EF4-FFF2-40B4-BE49-F238E27FC236}">
                <a16:creationId xmlns:a16="http://schemas.microsoft.com/office/drawing/2014/main" id="{0C05C7EA-8B52-4D6E-8D38-120369F2CA86}"/>
              </a:ext>
            </a:extLst>
          </p:cNvPr>
          <p:cNvCxnSpPr/>
          <p:nvPr userDrawn="1"/>
        </p:nvCxnSpPr>
        <p:spPr>
          <a:xfrm flipV="1">
            <a:off x="385598" y="1069345"/>
            <a:ext cx="0" cy="5611401"/>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2474555-8343-48DD-BD1B-DB51B55A4739}"/>
              </a:ext>
            </a:extLst>
          </p:cNvPr>
          <p:cNvCxnSpPr/>
          <p:nvPr userDrawn="1"/>
        </p:nvCxnSpPr>
        <p:spPr>
          <a:xfrm flipV="1">
            <a:off x="6037780" y="1091405"/>
            <a:ext cx="0" cy="5611401"/>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9777D8C-C80E-4192-95A2-C29BDDF4F087}"/>
              </a:ext>
            </a:extLst>
          </p:cNvPr>
          <p:cNvCxnSpPr/>
          <p:nvPr userDrawn="1"/>
        </p:nvCxnSpPr>
        <p:spPr>
          <a:xfrm flipV="1">
            <a:off x="9813871" y="1069345"/>
            <a:ext cx="0" cy="5611401"/>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70DC290-28E6-4997-80D7-F2E0CC377FE0}"/>
              </a:ext>
            </a:extLst>
          </p:cNvPr>
          <p:cNvCxnSpPr/>
          <p:nvPr userDrawn="1"/>
        </p:nvCxnSpPr>
        <p:spPr>
          <a:xfrm flipV="1">
            <a:off x="11679247" y="1091405"/>
            <a:ext cx="0" cy="5611401"/>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5DE39F9-718F-40A1-855C-2196514F00B8}"/>
              </a:ext>
            </a:extLst>
          </p:cNvPr>
          <p:cNvCxnSpPr/>
          <p:nvPr userDrawn="1"/>
        </p:nvCxnSpPr>
        <p:spPr>
          <a:xfrm flipV="1">
            <a:off x="2283923" y="1072453"/>
            <a:ext cx="0" cy="5611401"/>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B142350-AA26-400D-B1DA-FC73ED598E86}"/>
              </a:ext>
            </a:extLst>
          </p:cNvPr>
          <p:cNvCxnSpPr/>
          <p:nvPr userDrawn="1"/>
        </p:nvCxnSpPr>
        <p:spPr>
          <a:xfrm flipV="1">
            <a:off x="4167555" y="1070048"/>
            <a:ext cx="0" cy="5611401"/>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Rectangle 31">
            <a:hlinkClick r:id="" action="ppaction://noaction"/>
            <a:extLst>
              <a:ext uri="{FF2B5EF4-FFF2-40B4-BE49-F238E27FC236}">
                <a16:creationId xmlns:a16="http://schemas.microsoft.com/office/drawing/2014/main" id="{84713073-D942-4712-90C7-BB7B491C41F7}"/>
              </a:ext>
            </a:extLst>
          </p:cNvPr>
          <p:cNvSpPr/>
          <p:nvPr userDrawn="1"/>
        </p:nvSpPr>
        <p:spPr bwMode="auto">
          <a:xfrm>
            <a:off x="385598" y="1623492"/>
            <a:ext cx="1880070" cy="521208"/>
          </a:xfrm>
          <a:prstGeom prst="rect">
            <a:avLst/>
          </a:prstGeom>
          <a:solidFill>
            <a:schemeClr val="tx1">
              <a:lumMod val="65000"/>
              <a:lumOff val="35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632932"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cxnSp>
        <p:nvCxnSpPr>
          <p:cNvPr id="34" name="Straight Connector 33">
            <a:extLst>
              <a:ext uri="{FF2B5EF4-FFF2-40B4-BE49-F238E27FC236}">
                <a16:creationId xmlns:a16="http://schemas.microsoft.com/office/drawing/2014/main" id="{E5E002A7-41B7-4326-A76D-E5537F369769}"/>
              </a:ext>
            </a:extLst>
          </p:cNvPr>
          <p:cNvCxnSpPr/>
          <p:nvPr userDrawn="1"/>
        </p:nvCxnSpPr>
        <p:spPr>
          <a:xfrm flipV="1">
            <a:off x="7926355" y="1506742"/>
            <a:ext cx="272" cy="5196064"/>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86379D6D-F330-45C3-959C-90529AA8EDF1}"/>
              </a:ext>
            </a:extLst>
          </p:cNvPr>
          <p:cNvSpPr/>
          <p:nvPr userDrawn="1"/>
        </p:nvSpPr>
        <p:spPr bwMode="auto">
          <a:xfrm>
            <a:off x="1851847" y="4905226"/>
            <a:ext cx="336849" cy="123966"/>
          </a:xfrm>
          <a:prstGeom prst="rect">
            <a:avLst/>
          </a:prstGeom>
          <a:solidFill>
            <a:schemeClr val="bg1"/>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9" name="Rectangle 38">
            <a:hlinkClick r:id="" action="ppaction://noaction"/>
            <a:extLst>
              <a:ext uri="{FF2B5EF4-FFF2-40B4-BE49-F238E27FC236}">
                <a16:creationId xmlns:a16="http://schemas.microsoft.com/office/drawing/2014/main" id="{ECBA09A9-C895-47AA-A3AE-09764A88BE8E}"/>
              </a:ext>
            </a:extLst>
          </p:cNvPr>
          <p:cNvSpPr/>
          <p:nvPr userDrawn="1"/>
        </p:nvSpPr>
        <p:spPr bwMode="auto">
          <a:xfrm>
            <a:off x="385598" y="944875"/>
            <a:ext cx="11293649" cy="664047"/>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l" defTabSz="632932"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FFFFFF"/>
              </a:solidFill>
              <a:effectLst/>
              <a:uLnTx/>
              <a:uFillTx/>
              <a:latin typeface="Segoe UI"/>
              <a:ea typeface="+mn-ea"/>
              <a:cs typeface="+mn-cs"/>
            </a:endParaRPr>
          </a:p>
        </p:txBody>
      </p:sp>
      <p:sp>
        <p:nvSpPr>
          <p:cNvPr id="16" name="Text Placeholder 3">
            <a:extLst>
              <a:ext uri="{FF2B5EF4-FFF2-40B4-BE49-F238E27FC236}">
                <a16:creationId xmlns:a16="http://schemas.microsoft.com/office/drawing/2014/main" id="{23CA0161-AFF0-421C-A354-1CB6E6CC855A}"/>
              </a:ext>
            </a:extLst>
          </p:cNvPr>
          <p:cNvSpPr>
            <a:spLocks noGrp="1"/>
          </p:cNvSpPr>
          <p:nvPr>
            <p:ph type="body" sz="quarter" idx="17" hasCustomPrompt="1"/>
          </p:nvPr>
        </p:nvSpPr>
        <p:spPr>
          <a:xfrm>
            <a:off x="409182" y="2182908"/>
            <a:ext cx="1856486" cy="4497838"/>
          </a:xfrm>
        </p:spPr>
        <p:txBody>
          <a:bodyPr>
            <a:normAutofit/>
          </a:bodyPr>
          <a:lstStyle>
            <a:lvl1pPr>
              <a:defRPr sz="1400">
                <a:solidFill>
                  <a:srgbClr val="727272"/>
                </a:solidFill>
                <a:latin typeface="Segoe UI" panose="020B0502040204020203" pitchFamily="34" charset="0"/>
                <a:cs typeface="Segoe UI" panose="020B0502040204020203" pitchFamily="34" charset="0"/>
              </a:defRPr>
            </a:lvl1pPr>
          </a:lstStyle>
          <a:p>
            <a:pPr lvl="0"/>
            <a:r>
              <a:rPr lang="en-US" dirty="0">
                <a:latin typeface="Segoe UI" panose="020B0502040204020203" pitchFamily="34" charset="0"/>
                <a:cs typeface="Segoe UI" panose="020B0502040204020203" pitchFamily="34" charset="0"/>
              </a:rPr>
              <a:t>Click to add key beat</a:t>
            </a:r>
            <a:endParaRPr lang="en-US" dirty="0"/>
          </a:p>
        </p:txBody>
      </p:sp>
      <p:sp>
        <p:nvSpPr>
          <p:cNvPr id="21" name="Text Placeholder 3">
            <a:extLst>
              <a:ext uri="{FF2B5EF4-FFF2-40B4-BE49-F238E27FC236}">
                <a16:creationId xmlns:a16="http://schemas.microsoft.com/office/drawing/2014/main" id="{0FEC15A9-967D-4D1C-95F6-5701ADCD0CF8}"/>
              </a:ext>
            </a:extLst>
          </p:cNvPr>
          <p:cNvSpPr>
            <a:spLocks noGrp="1"/>
          </p:cNvSpPr>
          <p:nvPr>
            <p:ph type="body" sz="quarter" idx="20" hasCustomPrompt="1"/>
          </p:nvPr>
        </p:nvSpPr>
        <p:spPr>
          <a:xfrm>
            <a:off x="409182" y="959445"/>
            <a:ext cx="11270065" cy="655995"/>
          </a:xfrm>
        </p:spPr>
        <p:txBody>
          <a:bodyPr anchor="ctr">
            <a:normAutofit/>
          </a:bodyPr>
          <a:lstStyle>
            <a:lvl1pPr marL="0" indent="0">
              <a:buNone/>
              <a:defRPr sz="1800" baseline="0">
                <a:solidFill>
                  <a:schemeClr val="bg1"/>
                </a:solidFill>
                <a:latin typeface="Segoe UI" panose="020B0502040204020203" pitchFamily="34" charset="0"/>
                <a:cs typeface="Segoe UI" panose="020B0502040204020203" pitchFamily="34" charset="0"/>
              </a:defRPr>
            </a:lvl1pPr>
          </a:lstStyle>
          <a:p>
            <a:pPr lvl="0"/>
            <a:r>
              <a:rPr lang="en-US" dirty="0">
                <a:latin typeface="Segoe UI" panose="020B0502040204020203" pitchFamily="34" charset="0"/>
                <a:cs typeface="Segoe UI" panose="020B0502040204020203" pitchFamily="34" charset="0"/>
              </a:rPr>
              <a:t>Click to add the name of the program, plan, etc. </a:t>
            </a:r>
            <a:endParaRPr lang="en-US" dirty="0"/>
          </a:p>
        </p:txBody>
      </p:sp>
      <p:sp>
        <p:nvSpPr>
          <p:cNvPr id="20" name="Text Placeholder 2">
            <a:extLst>
              <a:ext uri="{FF2B5EF4-FFF2-40B4-BE49-F238E27FC236}">
                <a16:creationId xmlns:a16="http://schemas.microsoft.com/office/drawing/2014/main" id="{E8F80D49-1F7E-4E54-BF55-ED7B171DF730}"/>
              </a:ext>
            </a:extLst>
          </p:cNvPr>
          <p:cNvSpPr>
            <a:spLocks noGrp="1"/>
          </p:cNvSpPr>
          <p:nvPr>
            <p:ph type="body" sz="quarter" idx="16" hasCustomPrompt="1"/>
          </p:nvPr>
        </p:nvSpPr>
        <p:spPr>
          <a:xfrm>
            <a:off x="293370" y="278081"/>
            <a:ext cx="11450431" cy="631613"/>
          </a:xfrm>
        </p:spPr>
        <p:txBody>
          <a:bodyPr anchor="ctr"/>
          <a:lstStyle>
            <a:lvl1pPr marL="0" indent="0">
              <a:buNone/>
              <a:defRPr lang="en-US" sz="3600" b="0" kern="1200" baseline="0" dirty="0" smtClean="0">
                <a:solidFill>
                  <a:schemeClr val="bg2">
                    <a:lumMod val="25000"/>
                  </a:schemeClr>
                </a:solidFill>
                <a:latin typeface="Segoe UI Light" panose="020B0502040204020203" pitchFamily="34" charset="0"/>
                <a:ea typeface="+mj-ea"/>
                <a:cs typeface="Segoe UI Light" panose="020B0502040204020203" pitchFamily="34" charset="0"/>
              </a:defRPr>
            </a:lvl1pPr>
            <a:lvl2pPr>
              <a:defRPr lang="en-US" sz="3600" b="0" kern="1200" dirty="0" smtClean="0">
                <a:solidFill>
                  <a:schemeClr val="bg2">
                    <a:lumMod val="25000"/>
                  </a:schemeClr>
                </a:solidFill>
                <a:latin typeface="Segoe UI Light" panose="020B0502040204020203" pitchFamily="34" charset="0"/>
                <a:ea typeface="+mj-ea"/>
                <a:cs typeface="Segoe UI Light" panose="020B0502040204020203" pitchFamily="34" charset="0"/>
              </a:defRPr>
            </a:lvl2pPr>
            <a:lvl3pPr>
              <a:defRPr lang="en-US" sz="3600" b="0" kern="1200" dirty="0" smtClean="0">
                <a:solidFill>
                  <a:schemeClr val="bg2">
                    <a:lumMod val="25000"/>
                  </a:schemeClr>
                </a:solidFill>
                <a:latin typeface="Segoe UI Light" panose="020B0502040204020203" pitchFamily="34" charset="0"/>
                <a:ea typeface="+mj-ea"/>
                <a:cs typeface="Segoe UI Light" panose="020B0502040204020203" pitchFamily="34" charset="0"/>
              </a:defRPr>
            </a:lvl3pPr>
            <a:lvl4pPr>
              <a:defRPr lang="en-US" sz="3600" b="0" kern="1200" dirty="0" smtClean="0">
                <a:solidFill>
                  <a:schemeClr val="bg2">
                    <a:lumMod val="25000"/>
                  </a:schemeClr>
                </a:solidFill>
                <a:latin typeface="Segoe UI Light" panose="020B0502040204020203" pitchFamily="34" charset="0"/>
                <a:ea typeface="+mj-ea"/>
                <a:cs typeface="Segoe UI Light" panose="020B0502040204020203" pitchFamily="34" charset="0"/>
              </a:defRPr>
            </a:lvl4pPr>
            <a:lvl5pPr>
              <a:defRPr lang="en-US" sz="3600" b="0" kern="1200" dirty="0">
                <a:solidFill>
                  <a:schemeClr val="bg2">
                    <a:lumMod val="25000"/>
                  </a:schemeClr>
                </a:solidFill>
                <a:latin typeface="Segoe UI Light" panose="020B0502040204020203" pitchFamily="34" charset="0"/>
                <a:ea typeface="+mj-ea"/>
                <a:cs typeface="Segoe UI Light" panose="020B0502040204020203" pitchFamily="34" charset="0"/>
              </a:defRPr>
            </a:lvl5pPr>
          </a:lstStyle>
          <a:p>
            <a:pPr lvl="0"/>
            <a:r>
              <a:rPr lang="en-US" dirty="0"/>
              <a:t>Click to add title – Type of calendar | FY[#] H1 or H2</a:t>
            </a:r>
          </a:p>
        </p:txBody>
      </p:sp>
      <p:sp>
        <p:nvSpPr>
          <p:cNvPr id="44" name="Rectangle 43">
            <a:hlinkClick r:id="" action="ppaction://noaction"/>
            <a:extLst>
              <a:ext uri="{FF2B5EF4-FFF2-40B4-BE49-F238E27FC236}">
                <a16:creationId xmlns:a16="http://schemas.microsoft.com/office/drawing/2014/main" id="{698ADB52-C589-43B3-BFF3-80A2206DA4CF}"/>
              </a:ext>
            </a:extLst>
          </p:cNvPr>
          <p:cNvSpPr/>
          <p:nvPr userDrawn="1"/>
        </p:nvSpPr>
        <p:spPr bwMode="auto">
          <a:xfrm>
            <a:off x="2284359" y="1623492"/>
            <a:ext cx="1865376" cy="521208"/>
          </a:xfrm>
          <a:prstGeom prst="rect">
            <a:avLst/>
          </a:prstGeom>
          <a:solidFill>
            <a:schemeClr val="tx1">
              <a:lumMod val="65000"/>
              <a:lumOff val="35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632932"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46" name="Rectangle 45">
            <a:hlinkClick r:id="" action="ppaction://noaction"/>
            <a:extLst>
              <a:ext uri="{FF2B5EF4-FFF2-40B4-BE49-F238E27FC236}">
                <a16:creationId xmlns:a16="http://schemas.microsoft.com/office/drawing/2014/main" id="{815B8FAD-23EE-4B3E-839F-E7591429AEC8}"/>
              </a:ext>
            </a:extLst>
          </p:cNvPr>
          <p:cNvSpPr/>
          <p:nvPr userDrawn="1"/>
        </p:nvSpPr>
        <p:spPr bwMode="auto">
          <a:xfrm>
            <a:off x="4167554" y="1623492"/>
            <a:ext cx="1865376" cy="521208"/>
          </a:xfrm>
          <a:prstGeom prst="rect">
            <a:avLst/>
          </a:prstGeom>
          <a:solidFill>
            <a:schemeClr val="tx1">
              <a:lumMod val="65000"/>
              <a:lumOff val="35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632932"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49" name="Rectangle 48">
            <a:hlinkClick r:id="" action="ppaction://noaction"/>
            <a:extLst>
              <a:ext uri="{FF2B5EF4-FFF2-40B4-BE49-F238E27FC236}">
                <a16:creationId xmlns:a16="http://schemas.microsoft.com/office/drawing/2014/main" id="{1547B08A-E896-45A6-A1B5-7A00DD299FEF}"/>
              </a:ext>
            </a:extLst>
          </p:cNvPr>
          <p:cNvSpPr/>
          <p:nvPr userDrawn="1"/>
        </p:nvSpPr>
        <p:spPr bwMode="auto">
          <a:xfrm>
            <a:off x="6048183" y="1623492"/>
            <a:ext cx="1865376" cy="521208"/>
          </a:xfrm>
          <a:prstGeom prst="rect">
            <a:avLst/>
          </a:prstGeom>
          <a:solidFill>
            <a:schemeClr val="tx1">
              <a:lumMod val="65000"/>
              <a:lumOff val="35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632932"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50" name="Rectangle 49">
            <a:hlinkClick r:id="" action="ppaction://noaction"/>
            <a:extLst>
              <a:ext uri="{FF2B5EF4-FFF2-40B4-BE49-F238E27FC236}">
                <a16:creationId xmlns:a16="http://schemas.microsoft.com/office/drawing/2014/main" id="{A7C9B7C8-D383-4F76-A6F9-CA46F1BB8405}"/>
              </a:ext>
            </a:extLst>
          </p:cNvPr>
          <p:cNvSpPr/>
          <p:nvPr userDrawn="1"/>
        </p:nvSpPr>
        <p:spPr bwMode="auto">
          <a:xfrm>
            <a:off x="7933242" y="1623492"/>
            <a:ext cx="1865376" cy="521208"/>
          </a:xfrm>
          <a:prstGeom prst="rect">
            <a:avLst/>
          </a:prstGeom>
          <a:solidFill>
            <a:schemeClr val="tx1">
              <a:lumMod val="65000"/>
              <a:lumOff val="35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632932"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51" name="Rectangle 50">
            <a:hlinkClick r:id="" action="ppaction://noaction"/>
            <a:extLst>
              <a:ext uri="{FF2B5EF4-FFF2-40B4-BE49-F238E27FC236}">
                <a16:creationId xmlns:a16="http://schemas.microsoft.com/office/drawing/2014/main" id="{D973D1E6-5308-4EED-9168-E8969070DA03}"/>
              </a:ext>
            </a:extLst>
          </p:cNvPr>
          <p:cNvSpPr/>
          <p:nvPr userDrawn="1"/>
        </p:nvSpPr>
        <p:spPr bwMode="auto">
          <a:xfrm>
            <a:off x="9813871" y="1623492"/>
            <a:ext cx="1865376" cy="521208"/>
          </a:xfrm>
          <a:prstGeom prst="rect">
            <a:avLst/>
          </a:prstGeom>
          <a:solidFill>
            <a:schemeClr val="tx1">
              <a:lumMod val="65000"/>
              <a:lumOff val="35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632932"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57" name="Text Placeholder 3">
            <a:extLst>
              <a:ext uri="{FF2B5EF4-FFF2-40B4-BE49-F238E27FC236}">
                <a16:creationId xmlns:a16="http://schemas.microsoft.com/office/drawing/2014/main" id="{538CF575-C0B3-43F3-BE35-27A9F371015E}"/>
              </a:ext>
            </a:extLst>
          </p:cNvPr>
          <p:cNvSpPr>
            <a:spLocks noGrp="1"/>
          </p:cNvSpPr>
          <p:nvPr>
            <p:ph type="body" sz="quarter" idx="21" hasCustomPrompt="1"/>
          </p:nvPr>
        </p:nvSpPr>
        <p:spPr>
          <a:xfrm>
            <a:off x="2293249" y="2182908"/>
            <a:ext cx="1856486" cy="4497838"/>
          </a:xfrm>
        </p:spPr>
        <p:txBody>
          <a:bodyPr>
            <a:normAutofit/>
          </a:bodyPr>
          <a:lstStyle>
            <a:lvl1pPr>
              <a:defRPr sz="1400">
                <a:solidFill>
                  <a:srgbClr val="727272"/>
                </a:solidFill>
                <a:latin typeface="Segoe UI" panose="020B0502040204020203" pitchFamily="34" charset="0"/>
                <a:cs typeface="Segoe UI" panose="020B0502040204020203" pitchFamily="34" charset="0"/>
              </a:defRPr>
            </a:lvl1pPr>
          </a:lstStyle>
          <a:p>
            <a:pPr lvl="0"/>
            <a:r>
              <a:rPr lang="en-US" dirty="0">
                <a:latin typeface="Segoe UI" panose="020B0502040204020203" pitchFamily="34" charset="0"/>
                <a:cs typeface="Segoe UI" panose="020B0502040204020203" pitchFamily="34" charset="0"/>
              </a:rPr>
              <a:t>Click to add key beat</a:t>
            </a:r>
            <a:endParaRPr lang="en-US" dirty="0"/>
          </a:p>
        </p:txBody>
      </p:sp>
      <p:sp>
        <p:nvSpPr>
          <p:cNvPr id="58" name="Text Placeholder 3">
            <a:extLst>
              <a:ext uri="{FF2B5EF4-FFF2-40B4-BE49-F238E27FC236}">
                <a16:creationId xmlns:a16="http://schemas.microsoft.com/office/drawing/2014/main" id="{7B7C89FE-DEF8-469E-9323-1AAA48CA66B5}"/>
              </a:ext>
            </a:extLst>
          </p:cNvPr>
          <p:cNvSpPr>
            <a:spLocks noGrp="1"/>
          </p:cNvSpPr>
          <p:nvPr>
            <p:ph type="body" sz="quarter" idx="22" hasCustomPrompt="1"/>
          </p:nvPr>
        </p:nvSpPr>
        <p:spPr>
          <a:xfrm>
            <a:off x="4181294" y="2176668"/>
            <a:ext cx="1856486" cy="4497838"/>
          </a:xfrm>
        </p:spPr>
        <p:txBody>
          <a:bodyPr>
            <a:normAutofit/>
          </a:bodyPr>
          <a:lstStyle>
            <a:lvl1pPr>
              <a:defRPr sz="1400">
                <a:solidFill>
                  <a:srgbClr val="727272"/>
                </a:solidFill>
                <a:latin typeface="Segoe UI" panose="020B0502040204020203" pitchFamily="34" charset="0"/>
                <a:cs typeface="Segoe UI" panose="020B0502040204020203" pitchFamily="34" charset="0"/>
              </a:defRPr>
            </a:lvl1pPr>
          </a:lstStyle>
          <a:p>
            <a:pPr lvl="0"/>
            <a:r>
              <a:rPr lang="en-US" dirty="0">
                <a:latin typeface="Segoe UI" panose="020B0502040204020203" pitchFamily="34" charset="0"/>
                <a:cs typeface="Segoe UI" panose="020B0502040204020203" pitchFamily="34" charset="0"/>
              </a:rPr>
              <a:t>Click to add key beat</a:t>
            </a:r>
            <a:endParaRPr lang="en-US" dirty="0"/>
          </a:p>
        </p:txBody>
      </p:sp>
      <p:sp>
        <p:nvSpPr>
          <p:cNvPr id="59" name="Text Placeholder 3">
            <a:extLst>
              <a:ext uri="{FF2B5EF4-FFF2-40B4-BE49-F238E27FC236}">
                <a16:creationId xmlns:a16="http://schemas.microsoft.com/office/drawing/2014/main" id="{29637CC7-5574-4C15-A5DC-D6A5E4558282}"/>
              </a:ext>
            </a:extLst>
          </p:cNvPr>
          <p:cNvSpPr>
            <a:spLocks noGrp="1"/>
          </p:cNvSpPr>
          <p:nvPr>
            <p:ph type="body" sz="quarter" idx="23" hasCustomPrompt="1"/>
          </p:nvPr>
        </p:nvSpPr>
        <p:spPr>
          <a:xfrm>
            <a:off x="6044214" y="2176668"/>
            <a:ext cx="1856486" cy="4497838"/>
          </a:xfrm>
        </p:spPr>
        <p:txBody>
          <a:bodyPr>
            <a:normAutofit/>
          </a:bodyPr>
          <a:lstStyle>
            <a:lvl1pPr>
              <a:defRPr sz="1400">
                <a:solidFill>
                  <a:srgbClr val="727272"/>
                </a:solidFill>
                <a:latin typeface="Segoe UI" panose="020B0502040204020203" pitchFamily="34" charset="0"/>
                <a:cs typeface="Segoe UI" panose="020B0502040204020203" pitchFamily="34" charset="0"/>
              </a:defRPr>
            </a:lvl1pPr>
          </a:lstStyle>
          <a:p>
            <a:pPr lvl="0"/>
            <a:r>
              <a:rPr lang="en-US" dirty="0">
                <a:latin typeface="Segoe UI" panose="020B0502040204020203" pitchFamily="34" charset="0"/>
                <a:cs typeface="Segoe UI" panose="020B0502040204020203" pitchFamily="34" charset="0"/>
              </a:rPr>
              <a:t>Click to add key beat</a:t>
            </a:r>
            <a:endParaRPr lang="en-US" dirty="0"/>
          </a:p>
        </p:txBody>
      </p:sp>
      <p:sp>
        <p:nvSpPr>
          <p:cNvPr id="60" name="Text Placeholder 3">
            <a:extLst>
              <a:ext uri="{FF2B5EF4-FFF2-40B4-BE49-F238E27FC236}">
                <a16:creationId xmlns:a16="http://schemas.microsoft.com/office/drawing/2014/main" id="{5067E48E-4D60-4F2C-912E-51D195CE9EB4}"/>
              </a:ext>
            </a:extLst>
          </p:cNvPr>
          <p:cNvSpPr>
            <a:spLocks noGrp="1"/>
          </p:cNvSpPr>
          <p:nvPr>
            <p:ph type="body" sz="quarter" idx="24" hasCustomPrompt="1"/>
          </p:nvPr>
        </p:nvSpPr>
        <p:spPr>
          <a:xfrm>
            <a:off x="7939129" y="2176668"/>
            <a:ext cx="1856486" cy="4497838"/>
          </a:xfrm>
        </p:spPr>
        <p:txBody>
          <a:bodyPr>
            <a:normAutofit/>
          </a:bodyPr>
          <a:lstStyle>
            <a:lvl1pPr>
              <a:defRPr sz="1400">
                <a:solidFill>
                  <a:srgbClr val="727272"/>
                </a:solidFill>
                <a:latin typeface="Segoe UI" panose="020B0502040204020203" pitchFamily="34" charset="0"/>
                <a:cs typeface="Segoe UI" panose="020B0502040204020203" pitchFamily="34" charset="0"/>
              </a:defRPr>
            </a:lvl1pPr>
          </a:lstStyle>
          <a:p>
            <a:pPr lvl="0"/>
            <a:r>
              <a:rPr lang="en-US" dirty="0">
                <a:latin typeface="Segoe UI" panose="020B0502040204020203" pitchFamily="34" charset="0"/>
                <a:cs typeface="Segoe UI" panose="020B0502040204020203" pitchFamily="34" charset="0"/>
              </a:rPr>
              <a:t>Click to add key beat</a:t>
            </a:r>
            <a:endParaRPr lang="en-US" dirty="0"/>
          </a:p>
        </p:txBody>
      </p:sp>
      <p:sp>
        <p:nvSpPr>
          <p:cNvPr id="61" name="Text Placeholder 3">
            <a:extLst>
              <a:ext uri="{FF2B5EF4-FFF2-40B4-BE49-F238E27FC236}">
                <a16:creationId xmlns:a16="http://schemas.microsoft.com/office/drawing/2014/main" id="{8DBAFC4C-2816-404A-AFED-CE2939129727}"/>
              </a:ext>
            </a:extLst>
          </p:cNvPr>
          <p:cNvSpPr>
            <a:spLocks noGrp="1"/>
          </p:cNvSpPr>
          <p:nvPr>
            <p:ph type="body" sz="quarter" idx="25" hasCustomPrompt="1"/>
          </p:nvPr>
        </p:nvSpPr>
        <p:spPr>
          <a:xfrm>
            <a:off x="9827609" y="2176668"/>
            <a:ext cx="1856486" cy="4497838"/>
          </a:xfrm>
        </p:spPr>
        <p:txBody>
          <a:bodyPr>
            <a:normAutofit/>
          </a:bodyPr>
          <a:lstStyle>
            <a:lvl1pPr>
              <a:defRPr sz="1400">
                <a:solidFill>
                  <a:srgbClr val="727272"/>
                </a:solidFill>
                <a:latin typeface="Segoe UI" panose="020B0502040204020203" pitchFamily="34" charset="0"/>
                <a:cs typeface="Segoe UI" panose="020B0502040204020203" pitchFamily="34" charset="0"/>
              </a:defRPr>
            </a:lvl1pPr>
          </a:lstStyle>
          <a:p>
            <a:pPr lvl="0"/>
            <a:r>
              <a:rPr lang="en-US" dirty="0">
                <a:latin typeface="Segoe UI" panose="020B0502040204020203" pitchFamily="34" charset="0"/>
                <a:cs typeface="Segoe UI" panose="020B0502040204020203" pitchFamily="34" charset="0"/>
              </a:rPr>
              <a:t>Click to add key beat</a:t>
            </a:r>
            <a:endParaRPr lang="en-US" dirty="0"/>
          </a:p>
        </p:txBody>
      </p:sp>
      <p:sp>
        <p:nvSpPr>
          <p:cNvPr id="3" name="Text Placeholder 2">
            <a:extLst>
              <a:ext uri="{FF2B5EF4-FFF2-40B4-BE49-F238E27FC236}">
                <a16:creationId xmlns:a16="http://schemas.microsoft.com/office/drawing/2014/main" id="{88B04B21-75F5-4136-A75A-0A88839E6CC0}"/>
              </a:ext>
            </a:extLst>
          </p:cNvPr>
          <p:cNvSpPr>
            <a:spLocks noGrp="1"/>
          </p:cNvSpPr>
          <p:nvPr>
            <p:ph type="body" sz="quarter" idx="26" hasCustomPrompt="1"/>
          </p:nvPr>
        </p:nvSpPr>
        <p:spPr>
          <a:xfrm>
            <a:off x="397114" y="1644103"/>
            <a:ext cx="1861153" cy="500597"/>
          </a:xfrm>
        </p:spPr>
        <p:txBody>
          <a:bodyPr anchor="ctr">
            <a:normAutofit/>
          </a:bodyPr>
          <a:lstStyle>
            <a:lvl1pPr marL="0" indent="0" algn="ctr">
              <a:buNone/>
              <a:defRPr sz="2000">
                <a:solidFill>
                  <a:schemeClr val="bg1"/>
                </a:solidFill>
                <a:latin typeface="Segoe UI Semibold" panose="020B0702040204020203" pitchFamily="34" charset="0"/>
                <a:cs typeface="Segoe UI Semibold" panose="020B0702040204020203" pitchFamily="34" charset="0"/>
              </a:defRPr>
            </a:lvl1pPr>
          </a:lstStyle>
          <a:p>
            <a:pPr lvl="0"/>
            <a:r>
              <a:rPr lang="en-US" dirty="0"/>
              <a:t>Add month</a:t>
            </a:r>
          </a:p>
        </p:txBody>
      </p:sp>
      <p:sp>
        <p:nvSpPr>
          <p:cNvPr id="38" name="Text Placeholder 2">
            <a:extLst>
              <a:ext uri="{FF2B5EF4-FFF2-40B4-BE49-F238E27FC236}">
                <a16:creationId xmlns:a16="http://schemas.microsoft.com/office/drawing/2014/main" id="{6ED4388D-A396-46FA-851D-50F72723AFE0}"/>
              </a:ext>
            </a:extLst>
          </p:cNvPr>
          <p:cNvSpPr>
            <a:spLocks noGrp="1"/>
          </p:cNvSpPr>
          <p:nvPr>
            <p:ph type="body" sz="quarter" idx="27" hasCustomPrompt="1"/>
          </p:nvPr>
        </p:nvSpPr>
        <p:spPr>
          <a:xfrm>
            <a:off x="2291323" y="1645755"/>
            <a:ext cx="1861153" cy="500597"/>
          </a:xfrm>
        </p:spPr>
        <p:txBody>
          <a:bodyPr anchor="ctr">
            <a:normAutofit/>
          </a:bodyPr>
          <a:lstStyle>
            <a:lvl1pPr marL="0" indent="0" algn="ctr">
              <a:buNone/>
              <a:defRPr sz="2000">
                <a:solidFill>
                  <a:schemeClr val="bg1"/>
                </a:solidFill>
                <a:latin typeface="Segoe UI Semibold" panose="020B0702040204020203" pitchFamily="34" charset="0"/>
                <a:cs typeface="Segoe UI Semibold" panose="020B0702040204020203" pitchFamily="34" charset="0"/>
              </a:defRPr>
            </a:lvl1pPr>
          </a:lstStyle>
          <a:p>
            <a:pPr lvl="0"/>
            <a:r>
              <a:rPr lang="en-US" dirty="0"/>
              <a:t>Add month</a:t>
            </a:r>
          </a:p>
        </p:txBody>
      </p:sp>
      <p:sp>
        <p:nvSpPr>
          <p:cNvPr id="40" name="Text Placeholder 2">
            <a:extLst>
              <a:ext uri="{FF2B5EF4-FFF2-40B4-BE49-F238E27FC236}">
                <a16:creationId xmlns:a16="http://schemas.microsoft.com/office/drawing/2014/main" id="{88482699-1EFC-4CDE-BD8E-65F7AA1E1E78}"/>
              </a:ext>
            </a:extLst>
          </p:cNvPr>
          <p:cNvSpPr>
            <a:spLocks noGrp="1"/>
          </p:cNvSpPr>
          <p:nvPr>
            <p:ph type="body" sz="quarter" idx="28" hasCustomPrompt="1"/>
          </p:nvPr>
        </p:nvSpPr>
        <p:spPr>
          <a:xfrm>
            <a:off x="4177156" y="1639237"/>
            <a:ext cx="1861153" cy="500597"/>
          </a:xfrm>
        </p:spPr>
        <p:txBody>
          <a:bodyPr anchor="ctr">
            <a:normAutofit/>
          </a:bodyPr>
          <a:lstStyle>
            <a:lvl1pPr marL="0" indent="0" algn="ctr">
              <a:buNone/>
              <a:defRPr sz="2000">
                <a:solidFill>
                  <a:schemeClr val="bg1"/>
                </a:solidFill>
                <a:latin typeface="Segoe UI Semibold" panose="020B0702040204020203" pitchFamily="34" charset="0"/>
                <a:cs typeface="Segoe UI Semibold" panose="020B0702040204020203" pitchFamily="34" charset="0"/>
              </a:defRPr>
            </a:lvl1pPr>
          </a:lstStyle>
          <a:p>
            <a:pPr lvl="0"/>
            <a:r>
              <a:rPr lang="en-US" dirty="0"/>
              <a:t>Add month</a:t>
            </a:r>
          </a:p>
        </p:txBody>
      </p:sp>
      <p:sp>
        <p:nvSpPr>
          <p:cNvPr id="41" name="Text Placeholder 2">
            <a:extLst>
              <a:ext uri="{FF2B5EF4-FFF2-40B4-BE49-F238E27FC236}">
                <a16:creationId xmlns:a16="http://schemas.microsoft.com/office/drawing/2014/main" id="{9B42A5DD-2AAE-4B58-9B58-86C196B6ED33}"/>
              </a:ext>
            </a:extLst>
          </p:cNvPr>
          <p:cNvSpPr>
            <a:spLocks noGrp="1"/>
          </p:cNvSpPr>
          <p:nvPr>
            <p:ph type="body" sz="quarter" idx="29" hasCustomPrompt="1"/>
          </p:nvPr>
        </p:nvSpPr>
        <p:spPr>
          <a:xfrm>
            <a:off x="6054393" y="1639237"/>
            <a:ext cx="1861153" cy="500597"/>
          </a:xfrm>
        </p:spPr>
        <p:txBody>
          <a:bodyPr anchor="ctr">
            <a:normAutofit/>
          </a:bodyPr>
          <a:lstStyle>
            <a:lvl1pPr marL="0" indent="0" algn="ctr">
              <a:buNone/>
              <a:defRPr sz="2000">
                <a:solidFill>
                  <a:schemeClr val="bg1"/>
                </a:solidFill>
                <a:latin typeface="Segoe UI Semibold" panose="020B0702040204020203" pitchFamily="34" charset="0"/>
                <a:cs typeface="Segoe UI Semibold" panose="020B0702040204020203" pitchFamily="34" charset="0"/>
              </a:defRPr>
            </a:lvl1pPr>
          </a:lstStyle>
          <a:p>
            <a:pPr lvl="0"/>
            <a:r>
              <a:rPr lang="en-US" dirty="0"/>
              <a:t>Add month</a:t>
            </a:r>
          </a:p>
        </p:txBody>
      </p:sp>
      <p:sp>
        <p:nvSpPr>
          <p:cNvPr id="42" name="Text Placeholder 2">
            <a:extLst>
              <a:ext uri="{FF2B5EF4-FFF2-40B4-BE49-F238E27FC236}">
                <a16:creationId xmlns:a16="http://schemas.microsoft.com/office/drawing/2014/main" id="{940703A1-2EFD-4677-9BC5-B4BB10A19211}"/>
              </a:ext>
            </a:extLst>
          </p:cNvPr>
          <p:cNvSpPr>
            <a:spLocks noGrp="1"/>
          </p:cNvSpPr>
          <p:nvPr>
            <p:ph type="body" sz="quarter" idx="30" hasCustomPrompt="1"/>
          </p:nvPr>
        </p:nvSpPr>
        <p:spPr>
          <a:xfrm>
            <a:off x="7941436" y="1630010"/>
            <a:ext cx="1861153" cy="500597"/>
          </a:xfrm>
        </p:spPr>
        <p:txBody>
          <a:bodyPr anchor="ctr">
            <a:normAutofit/>
          </a:bodyPr>
          <a:lstStyle>
            <a:lvl1pPr marL="0" indent="0" algn="ctr">
              <a:buNone/>
              <a:defRPr sz="2000">
                <a:solidFill>
                  <a:schemeClr val="bg1"/>
                </a:solidFill>
                <a:latin typeface="Segoe UI Semibold" panose="020B0702040204020203" pitchFamily="34" charset="0"/>
                <a:cs typeface="Segoe UI Semibold" panose="020B0702040204020203" pitchFamily="34" charset="0"/>
              </a:defRPr>
            </a:lvl1pPr>
          </a:lstStyle>
          <a:p>
            <a:pPr lvl="0"/>
            <a:r>
              <a:rPr lang="en-US" dirty="0"/>
              <a:t>Add month</a:t>
            </a:r>
          </a:p>
        </p:txBody>
      </p:sp>
      <p:sp>
        <p:nvSpPr>
          <p:cNvPr id="43" name="Text Placeholder 2">
            <a:extLst>
              <a:ext uri="{FF2B5EF4-FFF2-40B4-BE49-F238E27FC236}">
                <a16:creationId xmlns:a16="http://schemas.microsoft.com/office/drawing/2014/main" id="{B210075F-A8F3-4497-886F-627BAC972AB0}"/>
              </a:ext>
            </a:extLst>
          </p:cNvPr>
          <p:cNvSpPr>
            <a:spLocks noGrp="1"/>
          </p:cNvSpPr>
          <p:nvPr>
            <p:ph type="body" sz="quarter" idx="31" hasCustomPrompt="1"/>
          </p:nvPr>
        </p:nvSpPr>
        <p:spPr>
          <a:xfrm>
            <a:off x="9825275" y="1623492"/>
            <a:ext cx="1861153" cy="500597"/>
          </a:xfrm>
        </p:spPr>
        <p:txBody>
          <a:bodyPr anchor="ctr">
            <a:normAutofit/>
          </a:bodyPr>
          <a:lstStyle>
            <a:lvl1pPr marL="0" indent="0" algn="ctr">
              <a:buNone/>
              <a:defRPr sz="2000">
                <a:solidFill>
                  <a:schemeClr val="bg1"/>
                </a:solidFill>
                <a:latin typeface="Segoe UI Semibold" panose="020B0702040204020203" pitchFamily="34" charset="0"/>
                <a:cs typeface="Segoe UI Semibold" panose="020B0702040204020203" pitchFamily="34" charset="0"/>
              </a:defRPr>
            </a:lvl1pPr>
          </a:lstStyle>
          <a:p>
            <a:pPr lvl="0"/>
            <a:r>
              <a:rPr lang="en-US" dirty="0"/>
              <a:t>Add month</a:t>
            </a:r>
          </a:p>
        </p:txBody>
      </p:sp>
      <p:sp>
        <p:nvSpPr>
          <p:cNvPr id="33" name="Rectangle 32">
            <a:extLst>
              <a:ext uri="{FF2B5EF4-FFF2-40B4-BE49-F238E27FC236}">
                <a16:creationId xmlns:a16="http://schemas.microsoft.com/office/drawing/2014/main" id="{6671970F-F6D9-4020-AE2C-09D61DB728A4}"/>
              </a:ext>
            </a:extLst>
          </p:cNvPr>
          <p:cNvSpPr/>
          <p:nvPr userDrawn="1"/>
        </p:nvSpPr>
        <p:spPr>
          <a:xfrm>
            <a:off x="0" y="6787768"/>
            <a:ext cx="12191999" cy="91648"/>
          </a:xfrm>
          <a:prstGeom prst="rect">
            <a:avLst/>
          </a:prstGeom>
          <a:solidFill>
            <a:srgbClr val="D83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3980523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1_Blank">
    <p:spTree>
      <p:nvGrpSpPr>
        <p:cNvPr id="1" name=""/>
        <p:cNvGrpSpPr/>
        <p:nvPr/>
      </p:nvGrpSpPr>
      <p:grpSpPr>
        <a:xfrm>
          <a:off x="0" y="0"/>
          <a:ext cx="0" cy="0"/>
          <a:chOff x="0" y="0"/>
          <a:chExt cx="0" cy="0"/>
        </a:xfrm>
      </p:grpSpPr>
      <p:sp>
        <p:nvSpPr>
          <p:cNvPr id="11" name="Rectangle 10"/>
          <p:cNvSpPr/>
          <p:nvPr userDrawn="1"/>
        </p:nvSpPr>
        <p:spPr>
          <a:xfrm>
            <a:off x="1" y="6787768"/>
            <a:ext cx="12191999" cy="91648"/>
          </a:xfrm>
          <a:prstGeom prst="rect">
            <a:avLst/>
          </a:prstGeom>
          <a:solidFill>
            <a:srgbClr val="EB3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1D3F8020-9D24-44A8-98A4-BB37490F41BA}"/>
              </a:ext>
            </a:extLst>
          </p:cNvPr>
          <p:cNvSpPr/>
          <p:nvPr userDrawn="1"/>
        </p:nvSpPr>
        <p:spPr>
          <a:xfrm>
            <a:off x="0" y="6787768"/>
            <a:ext cx="12191999" cy="91648"/>
          </a:xfrm>
          <a:prstGeom prst="rect">
            <a:avLst/>
          </a:prstGeom>
          <a:solidFill>
            <a:srgbClr val="D83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3" name="Title 2">
            <a:extLst>
              <a:ext uri="{FF2B5EF4-FFF2-40B4-BE49-F238E27FC236}">
                <a16:creationId xmlns:a16="http://schemas.microsoft.com/office/drawing/2014/main" id="{F4FF124E-DA40-4BA5-8DDD-6521AB6AFE1A}"/>
              </a:ext>
            </a:extLst>
          </p:cNvPr>
          <p:cNvSpPr txBox="1">
            <a:spLocks/>
          </p:cNvSpPr>
          <p:nvPr userDrawn="1"/>
        </p:nvSpPr>
        <p:spPr>
          <a:xfrm>
            <a:off x="263436" y="293359"/>
            <a:ext cx="1977256" cy="631613"/>
          </a:xfrm>
          <a:prstGeom prst="rect">
            <a:avLst/>
          </a:prstGeom>
        </p:spPr>
        <p:txBody>
          <a:bodyPr vert="horz" lIns="91440" tIns="45720" rIns="91440" bIns="45720" rtlCol="0" anchor="ctr">
            <a:noAutofit/>
          </a:bodyPr>
          <a:lstStyle>
            <a:lvl1pPr algn="l" defTabSz="914225" rtl="0" eaLnBrk="1" latinLnBrk="0" hangingPunct="1">
              <a:lnSpc>
                <a:spcPct val="90000"/>
              </a:lnSpc>
              <a:spcBef>
                <a:spcPct val="0"/>
              </a:spcBef>
              <a:buNone/>
              <a:defRPr sz="3600" b="0" kern="1200">
                <a:solidFill>
                  <a:srgbClr val="EB3C00"/>
                </a:solidFill>
                <a:latin typeface="Segoe UI Light" panose="020B0502040204020203" pitchFamily="34" charset="0"/>
                <a:ea typeface="+mj-ea"/>
                <a:cs typeface="Segoe UI Light" panose="020B0502040204020203" pitchFamily="34" charset="0"/>
              </a:defRPr>
            </a:lvl1pPr>
          </a:lstStyle>
          <a:p>
            <a:pPr marL="0" marR="0" lvl="0" indent="0" algn="l" defTabSz="914225"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D83B01"/>
                </a:solidFill>
                <a:effectLst/>
                <a:uLnTx/>
                <a:uFillTx/>
                <a:latin typeface="Segoe UI Light" panose="020B0502040204020203" pitchFamily="34" charset="0"/>
                <a:ea typeface="+mj-ea"/>
                <a:cs typeface="Segoe UI Light" panose="020B0502040204020203" pitchFamily="34" charset="0"/>
              </a:rPr>
              <a:t>Office</a:t>
            </a:r>
          </a:p>
        </p:txBody>
      </p:sp>
      <p:graphicFrame>
        <p:nvGraphicFramePr>
          <p:cNvPr id="4" name="Table 3"/>
          <p:cNvGraphicFramePr>
            <a:graphicFrameLocks noGrp="1"/>
          </p:cNvGraphicFramePr>
          <p:nvPr userDrawn="1">
            <p:extLst/>
          </p:nvPr>
        </p:nvGraphicFramePr>
        <p:xfrm>
          <a:off x="444842" y="1271784"/>
          <a:ext cx="11274195" cy="5292857"/>
        </p:xfrm>
        <a:graphic>
          <a:graphicData uri="http://schemas.openxmlformats.org/drawingml/2006/table">
            <a:tbl>
              <a:tblPr firstRow="1" bandRow="1">
                <a:tableStyleId>{F5AB1C69-6EDB-4FF4-983F-18BD219EF322}</a:tableStyleId>
              </a:tblPr>
              <a:tblGrid>
                <a:gridCol w="2254839">
                  <a:extLst>
                    <a:ext uri="{9D8B030D-6E8A-4147-A177-3AD203B41FA5}">
                      <a16:colId xmlns:a16="http://schemas.microsoft.com/office/drawing/2014/main" val="82634445"/>
                    </a:ext>
                  </a:extLst>
                </a:gridCol>
                <a:gridCol w="2254839">
                  <a:extLst>
                    <a:ext uri="{9D8B030D-6E8A-4147-A177-3AD203B41FA5}">
                      <a16:colId xmlns:a16="http://schemas.microsoft.com/office/drawing/2014/main" val="2440678149"/>
                    </a:ext>
                  </a:extLst>
                </a:gridCol>
                <a:gridCol w="3670496">
                  <a:extLst>
                    <a:ext uri="{9D8B030D-6E8A-4147-A177-3AD203B41FA5}">
                      <a16:colId xmlns:a16="http://schemas.microsoft.com/office/drawing/2014/main" val="1612180251"/>
                    </a:ext>
                  </a:extLst>
                </a:gridCol>
                <a:gridCol w="1507525">
                  <a:extLst>
                    <a:ext uri="{9D8B030D-6E8A-4147-A177-3AD203B41FA5}">
                      <a16:colId xmlns:a16="http://schemas.microsoft.com/office/drawing/2014/main" val="3137208505"/>
                    </a:ext>
                  </a:extLst>
                </a:gridCol>
                <a:gridCol w="1586496">
                  <a:extLst>
                    <a:ext uri="{9D8B030D-6E8A-4147-A177-3AD203B41FA5}">
                      <a16:colId xmlns:a16="http://schemas.microsoft.com/office/drawing/2014/main" val="3948783216"/>
                    </a:ext>
                  </a:extLst>
                </a:gridCol>
              </a:tblGrid>
              <a:tr h="284543">
                <a:tc>
                  <a:txBody>
                    <a:bodyPr/>
                    <a:lstStyle/>
                    <a:p>
                      <a:pPr algn="l"/>
                      <a:r>
                        <a:rPr lang="en-US" dirty="0">
                          <a:latin typeface="Segoe UI Light" panose="020B0502040204020203" pitchFamily="34" charset="0"/>
                          <a:cs typeface="Segoe UI Light" panose="020B0502040204020203" pitchFamily="34" charset="0"/>
                        </a:rPr>
                        <a:t>Item</a:t>
                      </a:r>
                    </a:p>
                  </a:txBody>
                  <a:tcPr anchor="ctr">
                    <a:solidFill>
                      <a:srgbClr val="D83B01"/>
                    </a:solidFill>
                  </a:tcPr>
                </a:tc>
                <a:tc>
                  <a:txBody>
                    <a:bodyPr/>
                    <a:lstStyle/>
                    <a:p>
                      <a:pPr algn="l"/>
                      <a:r>
                        <a:rPr lang="en-US" dirty="0">
                          <a:latin typeface="Segoe UI Light" panose="020B0502040204020203" pitchFamily="34" charset="0"/>
                          <a:cs typeface="Segoe UI Light" panose="020B0502040204020203" pitchFamily="34" charset="0"/>
                        </a:rPr>
                        <a:t>Image</a:t>
                      </a:r>
                    </a:p>
                  </a:txBody>
                  <a:tcPr anchor="ctr">
                    <a:solidFill>
                      <a:srgbClr val="D83B01"/>
                    </a:solidFill>
                  </a:tcPr>
                </a:tc>
                <a:tc>
                  <a:txBody>
                    <a:bodyPr/>
                    <a:lstStyle/>
                    <a:p>
                      <a:pPr algn="l"/>
                      <a:r>
                        <a:rPr lang="en-US" dirty="0">
                          <a:latin typeface="Segoe UI Light" panose="020B0502040204020203" pitchFamily="34" charset="0"/>
                          <a:cs typeface="Segoe UI Light" panose="020B0502040204020203" pitchFamily="34" charset="0"/>
                        </a:rPr>
                        <a:t>Description</a:t>
                      </a:r>
                    </a:p>
                  </a:txBody>
                  <a:tcPr anchor="ctr">
                    <a:solidFill>
                      <a:srgbClr val="D83B01"/>
                    </a:solidFill>
                  </a:tcPr>
                </a:tc>
                <a:tc>
                  <a:txBody>
                    <a:bodyPr/>
                    <a:lstStyle/>
                    <a:p>
                      <a:pPr algn="l"/>
                      <a:r>
                        <a:rPr lang="en-US" dirty="0">
                          <a:latin typeface="Segoe UI Light" panose="020B0502040204020203" pitchFamily="34" charset="0"/>
                          <a:cs typeface="Segoe UI Light" panose="020B0502040204020203" pitchFamily="34" charset="0"/>
                        </a:rPr>
                        <a:t>Due Date</a:t>
                      </a:r>
                    </a:p>
                  </a:txBody>
                  <a:tcPr anchor="ctr">
                    <a:solidFill>
                      <a:srgbClr val="D83B01"/>
                    </a:solidFill>
                  </a:tcPr>
                </a:tc>
                <a:tc>
                  <a:txBody>
                    <a:bodyPr/>
                    <a:lstStyle/>
                    <a:p>
                      <a:pPr algn="l"/>
                      <a:r>
                        <a:rPr lang="en-US" dirty="0">
                          <a:latin typeface="Segoe UI Light" panose="020B0502040204020203" pitchFamily="34" charset="0"/>
                          <a:cs typeface="Segoe UI Light" panose="020B0502040204020203" pitchFamily="34" charset="0"/>
                        </a:rPr>
                        <a:t>RAD Link</a:t>
                      </a:r>
                    </a:p>
                  </a:txBody>
                  <a:tcPr anchor="ctr">
                    <a:solidFill>
                      <a:srgbClr val="D83B01"/>
                    </a:solidFill>
                  </a:tcPr>
                </a:tc>
                <a:extLst>
                  <a:ext uri="{0D108BD9-81ED-4DB2-BD59-A6C34878D82A}">
                    <a16:rowId xmlns:a16="http://schemas.microsoft.com/office/drawing/2014/main" val="2503894417"/>
                  </a:ext>
                </a:extLst>
              </a:tr>
              <a:tr h="1644186">
                <a:tc>
                  <a:txBody>
                    <a:bodyPr/>
                    <a:lstStyle/>
                    <a:p>
                      <a:endParaRPr lang="en-US" sz="1000">
                        <a:latin typeface="Segoe UI" panose="020B0502040204020203" pitchFamily="34" charset="0"/>
                        <a:cs typeface="Segoe UI" panose="020B0502040204020203" pitchFamily="34" charset="0"/>
                      </a:endParaRPr>
                    </a:p>
                  </a:txBody>
                  <a:tcPr>
                    <a:solidFill>
                      <a:schemeClr val="bg2"/>
                    </a:solidFill>
                  </a:tcPr>
                </a:tc>
                <a:tc>
                  <a:txBody>
                    <a:bodyPr/>
                    <a:lstStyle/>
                    <a:p>
                      <a:endParaRPr lang="en-US" sz="1000">
                        <a:latin typeface="Segoe UI" panose="020B0502040204020203" pitchFamily="34" charset="0"/>
                        <a:cs typeface="Segoe UI" panose="020B0502040204020203" pitchFamily="34" charset="0"/>
                      </a:endParaRPr>
                    </a:p>
                  </a:txBody>
                  <a:tcPr>
                    <a:solidFill>
                      <a:schemeClr val="bg2"/>
                    </a:solidFill>
                  </a:tcPr>
                </a:tc>
                <a:tc>
                  <a:txBody>
                    <a:bodyPr/>
                    <a:lstStyle/>
                    <a:p>
                      <a:endParaRPr lang="en-US" sz="1000">
                        <a:latin typeface="Segoe UI" panose="020B0502040204020203" pitchFamily="34" charset="0"/>
                        <a:cs typeface="Segoe UI" panose="020B0502040204020203" pitchFamily="34" charset="0"/>
                      </a:endParaRPr>
                    </a:p>
                  </a:txBody>
                  <a:tcPr>
                    <a:solidFill>
                      <a:schemeClr val="bg2"/>
                    </a:solidFill>
                  </a:tcPr>
                </a:tc>
                <a:tc>
                  <a:txBody>
                    <a:bodyPr/>
                    <a:lstStyle/>
                    <a:p>
                      <a:endParaRPr lang="en-US" sz="1200">
                        <a:latin typeface="Segoe UI" panose="020B0502040204020203" pitchFamily="34" charset="0"/>
                        <a:cs typeface="Segoe UI" panose="020B0502040204020203" pitchFamily="34" charset="0"/>
                      </a:endParaRPr>
                    </a:p>
                  </a:txBody>
                  <a:tcPr anchor="ctr">
                    <a:solidFill>
                      <a:schemeClr val="bg2"/>
                    </a:solidFill>
                  </a:tcPr>
                </a:tc>
                <a:tc>
                  <a:txBody>
                    <a:bodyPr/>
                    <a:lstStyle/>
                    <a:p>
                      <a:endParaRPr lang="en-US" sz="1200">
                        <a:latin typeface="Segoe UI" panose="020B0502040204020203" pitchFamily="34" charset="0"/>
                        <a:cs typeface="Segoe UI" panose="020B0502040204020203" pitchFamily="34" charset="0"/>
                      </a:endParaRPr>
                    </a:p>
                  </a:txBody>
                  <a:tcPr anchor="ctr">
                    <a:solidFill>
                      <a:schemeClr val="bg2"/>
                    </a:solidFill>
                  </a:tcPr>
                </a:tc>
                <a:extLst>
                  <a:ext uri="{0D108BD9-81ED-4DB2-BD59-A6C34878D82A}">
                    <a16:rowId xmlns:a16="http://schemas.microsoft.com/office/drawing/2014/main" val="1769468205"/>
                  </a:ext>
                </a:extLst>
              </a:tr>
              <a:tr h="1644186">
                <a:tc>
                  <a:txBody>
                    <a:bodyPr/>
                    <a:lstStyle/>
                    <a:p>
                      <a:endParaRPr lang="en-US" sz="1000" dirty="0">
                        <a:latin typeface="Segoe UI" panose="020B0502040204020203" pitchFamily="34" charset="0"/>
                        <a:cs typeface="Segoe UI" panose="020B0502040204020203" pitchFamily="34" charset="0"/>
                      </a:endParaRPr>
                    </a:p>
                  </a:txBody>
                  <a:tcPr>
                    <a:solidFill>
                      <a:schemeClr val="bg2"/>
                    </a:solidFill>
                  </a:tcPr>
                </a:tc>
                <a:tc>
                  <a:txBody>
                    <a:bodyPr/>
                    <a:lstStyle/>
                    <a:p>
                      <a:endParaRPr lang="en-US" sz="1000">
                        <a:latin typeface="Segoe UI" panose="020B0502040204020203" pitchFamily="34" charset="0"/>
                        <a:cs typeface="Segoe UI" panose="020B0502040204020203" pitchFamily="34" charset="0"/>
                      </a:endParaRPr>
                    </a:p>
                  </a:txBody>
                  <a:tcPr>
                    <a:solidFill>
                      <a:schemeClr val="bg2"/>
                    </a:solidFill>
                  </a:tcPr>
                </a:tc>
                <a:tc>
                  <a:txBody>
                    <a:bodyPr/>
                    <a:lstStyle/>
                    <a:p>
                      <a:endParaRPr lang="en-US" sz="1000">
                        <a:latin typeface="Segoe UI" panose="020B0502040204020203" pitchFamily="34" charset="0"/>
                        <a:cs typeface="Segoe UI" panose="020B0502040204020203" pitchFamily="34" charset="0"/>
                      </a:endParaRPr>
                    </a:p>
                  </a:txBody>
                  <a:tcPr>
                    <a:solidFill>
                      <a:schemeClr val="bg2"/>
                    </a:solidFill>
                  </a:tcPr>
                </a:tc>
                <a:tc>
                  <a:txBody>
                    <a:bodyPr/>
                    <a:lstStyle/>
                    <a:p>
                      <a:endParaRPr lang="en-US" sz="1200">
                        <a:latin typeface="Segoe UI" panose="020B0502040204020203" pitchFamily="34" charset="0"/>
                        <a:cs typeface="Segoe UI" panose="020B0502040204020203" pitchFamily="34" charset="0"/>
                      </a:endParaRPr>
                    </a:p>
                  </a:txBody>
                  <a:tcPr anchor="ctr">
                    <a:solidFill>
                      <a:schemeClr val="bg2"/>
                    </a:solidFill>
                  </a:tcPr>
                </a:tc>
                <a:tc>
                  <a:txBody>
                    <a:bodyPr/>
                    <a:lstStyle/>
                    <a:p>
                      <a:endParaRPr lang="en-US" sz="1200">
                        <a:latin typeface="Segoe UI" panose="020B0502040204020203" pitchFamily="34" charset="0"/>
                        <a:cs typeface="Segoe UI" panose="020B0502040204020203" pitchFamily="34" charset="0"/>
                      </a:endParaRPr>
                    </a:p>
                  </a:txBody>
                  <a:tcPr anchor="ctr">
                    <a:solidFill>
                      <a:schemeClr val="bg2"/>
                    </a:solidFill>
                  </a:tcPr>
                </a:tc>
                <a:extLst>
                  <a:ext uri="{0D108BD9-81ED-4DB2-BD59-A6C34878D82A}">
                    <a16:rowId xmlns:a16="http://schemas.microsoft.com/office/drawing/2014/main" val="1478179826"/>
                  </a:ext>
                </a:extLst>
              </a:tr>
              <a:tr h="1644186">
                <a:tc>
                  <a:txBody>
                    <a:bodyPr/>
                    <a:lstStyle/>
                    <a:p>
                      <a:endParaRPr lang="en-US" sz="1000">
                        <a:latin typeface="Segoe UI" panose="020B0502040204020203" pitchFamily="34" charset="0"/>
                        <a:cs typeface="Segoe UI" panose="020B0502040204020203" pitchFamily="34" charset="0"/>
                      </a:endParaRPr>
                    </a:p>
                  </a:txBody>
                  <a:tcPr>
                    <a:solidFill>
                      <a:schemeClr val="bg2"/>
                    </a:solidFill>
                  </a:tcPr>
                </a:tc>
                <a:tc>
                  <a:txBody>
                    <a:bodyPr/>
                    <a:lstStyle/>
                    <a:p>
                      <a:endParaRPr lang="en-US" sz="1000">
                        <a:latin typeface="Segoe UI" panose="020B0502040204020203" pitchFamily="34" charset="0"/>
                        <a:cs typeface="Segoe UI" panose="020B0502040204020203" pitchFamily="34" charset="0"/>
                      </a:endParaRPr>
                    </a:p>
                  </a:txBody>
                  <a:tcPr>
                    <a:solidFill>
                      <a:schemeClr val="bg2"/>
                    </a:solidFill>
                  </a:tcPr>
                </a:tc>
                <a:tc>
                  <a:txBody>
                    <a:bodyPr/>
                    <a:lstStyle/>
                    <a:p>
                      <a:endParaRPr lang="en-US" sz="1000">
                        <a:latin typeface="Segoe UI" panose="020B0502040204020203" pitchFamily="34" charset="0"/>
                        <a:cs typeface="Segoe UI" panose="020B0502040204020203" pitchFamily="34" charset="0"/>
                      </a:endParaRPr>
                    </a:p>
                  </a:txBody>
                  <a:tcPr>
                    <a:solidFill>
                      <a:schemeClr val="bg2"/>
                    </a:solidFill>
                  </a:tcPr>
                </a:tc>
                <a:tc>
                  <a:txBody>
                    <a:bodyPr/>
                    <a:lstStyle/>
                    <a:p>
                      <a:endParaRPr lang="en-US" sz="1200">
                        <a:latin typeface="Segoe UI" panose="020B0502040204020203" pitchFamily="34" charset="0"/>
                        <a:cs typeface="Segoe UI" panose="020B0502040204020203" pitchFamily="34" charset="0"/>
                      </a:endParaRPr>
                    </a:p>
                  </a:txBody>
                  <a:tcPr anchor="ctr">
                    <a:solidFill>
                      <a:schemeClr val="bg2"/>
                    </a:solidFill>
                  </a:tcPr>
                </a:tc>
                <a:tc>
                  <a:txBody>
                    <a:bodyPr/>
                    <a:lstStyle/>
                    <a:p>
                      <a:endParaRPr lang="en-US" sz="1200" dirty="0">
                        <a:latin typeface="Segoe UI" panose="020B0502040204020203" pitchFamily="34" charset="0"/>
                        <a:cs typeface="Segoe UI" panose="020B0502040204020203" pitchFamily="34" charset="0"/>
                      </a:endParaRPr>
                    </a:p>
                  </a:txBody>
                  <a:tcPr anchor="ctr">
                    <a:solidFill>
                      <a:schemeClr val="bg2"/>
                    </a:solidFill>
                  </a:tcPr>
                </a:tc>
                <a:extLst>
                  <a:ext uri="{0D108BD9-81ED-4DB2-BD59-A6C34878D82A}">
                    <a16:rowId xmlns:a16="http://schemas.microsoft.com/office/drawing/2014/main" val="3577229549"/>
                  </a:ext>
                </a:extLst>
              </a:tr>
            </a:tbl>
          </a:graphicData>
        </a:graphic>
      </p:graphicFrame>
      <p:sp>
        <p:nvSpPr>
          <p:cNvPr id="8" name="Text Placeholder 7"/>
          <p:cNvSpPr>
            <a:spLocks noGrp="1"/>
          </p:cNvSpPr>
          <p:nvPr>
            <p:ph type="body" sz="quarter" idx="10" hasCustomPrompt="1"/>
          </p:nvPr>
        </p:nvSpPr>
        <p:spPr>
          <a:xfrm>
            <a:off x="444841" y="1659847"/>
            <a:ext cx="2224219" cy="1589776"/>
          </a:xfrm>
        </p:spPr>
        <p:txBody>
          <a:bodyPr>
            <a:normAutofit/>
          </a:bodyPr>
          <a:lstStyle>
            <a:lvl1pPr marL="0" indent="0">
              <a:buFont typeface="Arial" panose="020B0604020202020204" pitchFamily="34" charset="0"/>
              <a:buNone/>
              <a:defRPr sz="1000" baseline="0">
                <a:solidFill>
                  <a:srgbClr val="505050"/>
                </a:solidFill>
                <a:latin typeface="Segoe UI" panose="020B0502040204020203" pitchFamily="34" charset="0"/>
                <a:cs typeface="Segoe UI" panose="020B0502040204020203" pitchFamily="34" charset="0"/>
              </a:defRPr>
            </a:lvl1pPr>
          </a:lstStyle>
          <a:p>
            <a:pPr lvl="0"/>
            <a:r>
              <a:rPr lang="en-US" sz="1000">
                <a:latin typeface="Segoe UI" panose="020B0502040204020203" pitchFamily="34" charset="0"/>
                <a:cs typeface="Segoe UI" panose="020B0502040204020203" pitchFamily="34" charset="0"/>
              </a:rPr>
              <a:t>Click to add Search Term</a:t>
            </a:r>
            <a:endParaRPr lang="en-US"/>
          </a:p>
        </p:txBody>
      </p:sp>
      <p:sp>
        <p:nvSpPr>
          <p:cNvPr id="43" name="Title 2">
            <a:extLst>
              <a:ext uri="{FF2B5EF4-FFF2-40B4-BE49-F238E27FC236}">
                <a16:creationId xmlns:a16="http://schemas.microsoft.com/office/drawing/2014/main" id="{F4FF124E-DA40-4BA5-8DDD-6521AB6AFE1A}"/>
              </a:ext>
            </a:extLst>
          </p:cNvPr>
          <p:cNvSpPr txBox="1">
            <a:spLocks/>
          </p:cNvSpPr>
          <p:nvPr userDrawn="1"/>
        </p:nvSpPr>
        <p:spPr>
          <a:xfrm>
            <a:off x="1488976" y="293359"/>
            <a:ext cx="9478344" cy="631613"/>
          </a:xfrm>
          <a:prstGeom prst="rect">
            <a:avLst/>
          </a:prstGeom>
        </p:spPr>
        <p:txBody>
          <a:bodyPr vert="horz" lIns="91440" tIns="45720" rIns="91440" bIns="45720" rtlCol="0" anchor="ctr">
            <a:normAutofit/>
          </a:bodyPr>
          <a:lstStyle>
            <a:lvl1pPr algn="l" defTabSz="914225" rtl="0" eaLnBrk="1" latinLnBrk="0" hangingPunct="1">
              <a:lnSpc>
                <a:spcPct val="90000"/>
              </a:lnSpc>
              <a:spcBef>
                <a:spcPct val="0"/>
              </a:spcBef>
              <a:buNone/>
              <a:defRPr sz="3600" b="0" kern="1200">
                <a:solidFill>
                  <a:srgbClr val="EB3C00"/>
                </a:solidFill>
                <a:latin typeface="Segoe UI Light" panose="020B0502040204020203" pitchFamily="34" charset="0"/>
                <a:ea typeface="+mj-ea"/>
                <a:cs typeface="Segoe UI Light" panose="020B0502040204020203" pitchFamily="34" charset="0"/>
              </a:defRPr>
            </a:lvl1pPr>
          </a:lstStyle>
          <a:p>
            <a:pPr marL="0" marR="0" lvl="0" indent="0" algn="l" defTabSz="914225"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505050"/>
                </a:solidFill>
                <a:effectLst/>
                <a:uLnTx/>
                <a:uFillTx/>
                <a:latin typeface="Segoe UI Light" panose="020B0502040204020203" pitchFamily="34" charset="0"/>
                <a:ea typeface="+mj-ea"/>
                <a:cs typeface="Segoe UI Light" panose="020B0502040204020203" pitchFamily="34" charset="0"/>
              </a:rPr>
              <a:t>Bill of Materials</a:t>
            </a:r>
          </a:p>
        </p:txBody>
      </p:sp>
      <p:sp>
        <p:nvSpPr>
          <p:cNvPr id="12" name="Text Placeholder 7"/>
          <p:cNvSpPr>
            <a:spLocks noGrp="1"/>
          </p:cNvSpPr>
          <p:nvPr>
            <p:ph type="body" sz="quarter" idx="11" hasCustomPrompt="1"/>
          </p:nvPr>
        </p:nvSpPr>
        <p:spPr>
          <a:xfrm>
            <a:off x="444842" y="3292077"/>
            <a:ext cx="2224218" cy="1603717"/>
          </a:xfrm>
        </p:spPr>
        <p:txBody>
          <a:bodyPr>
            <a:normAutofit/>
          </a:bodyPr>
          <a:lstStyle>
            <a:lvl1pPr marL="0" indent="0">
              <a:buFont typeface="Arial" panose="020B0604020202020204" pitchFamily="34" charset="0"/>
              <a:buNone/>
              <a:defRPr sz="1000" baseline="0">
                <a:solidFill>
                  <a:srgbClr val="505050"/>
                </a:solidFill>
                <a:latin typeface="Segoe UI" panose="020B0502040204020203" pitchFamily="34" charset="0"/>
                <a:cs typeface="Segoe UI" panose="020B0502040204020203" pitchFamily="34" charset="0"/>
              </a:defRPr>
            </a:lvl1pPr>
          </a:lstStyle>
          <a:p>
            <a:pPr lvl="0"/>
            <a:r>
              <a:rPr lang="en-US" sz="1000">
                <a:latin typeface="Segoe UI" panose="020B0502040204020203" pitchFamily="34" charset="0"/>
                <a:cs typeface="Segoe UI" panose="020B0502040204020203" pitchFamily="34" charset="0"/>
              </a:rPr>
              <a:t>Click to add Search Term</a:t>
            </a:r>
            <a:endParaRPr lang="en-US"/>
          </a:p>
        </p:txBody>
      </p:sp>
      <p:sp>
        <p:nvSpPr>
          <p:cNvPr id="13" name="Text Placeholder 7"/>
          <p:cNvSpPr>
            <a:spLocks noGrp="1"/>
          </p:cNvSpPr>
          <p:nvPr>
            <p:ph type="body" sz="quarter" idx="12" hasCustomPrompt="1"/>
          </p:nvPr>
        </p:nvSpPr>
        <p:spPr>
          <a:xfrm>
            <a:off x="444842" y="4949908"/>
            <a:ext cx="2224218" cy="1603717"/>
          </a:xfrm>
        </p:spPr>
        <p:txBody>
          <a:bodyPr>
            <a:normAutofit/>
          </a:bodyPr>
          <a:lstStyle>
            <a:lvl1pPr marL="0" indent="0">
              <a:buFont typeface="Arial" panose="020B0604020202020204" pitchFamily="34" charset="0"/>
              <a:buNone/>
              <a:defRPr sz="1000" baseline="0">
                <a:solidFill>
                  <a:srgbClr val="505050"/>
                </a:solidFill>
                <a:latin typeface="Segoe UI" panose="020B0502040204020203" pitchFamily="34" charset="0"/>
                <a:cs typeface="Segoe UI" panose="020B0502040204020203" pitchFamily="34" charset="0"/>
              </a:defRPr>
            </a:lvl1pPr>
          </a:lstStyle>
          <a:p>
            <a:pPr lvl="0"/>
            <a:r>
              <a:rPr lang="en-US" sz="1000">
                <a:latin typeface="Segoe UI" panose="020B0502040204020203" pitchFamily="34" charset="0"/>
                <a:cs typeface="Segoe UI" panose="020B0502040204020203" pitchFamily="34" charset="0"/>
              </a:rPr>
              <a:t>Click to add Search Term</a:t>
            </a:r>
            <a:endParaRPr lang="en-US"/>
          </a:p>
        </p:txBody>
      </p:sp>
      <p:sp>
        <p:nvSpPr>
          <p:cNvPr id="14" name="Text Placeholder 7"/>
          <p:cNvSpPr>
            <a:spLocks noGrp="1"/>
          </p:cNvSpPr>
          <p:nvPr>
            <p:ph type="body" sz="quarter" idx="13" hasCustomPrompt="1"/>
          </p:nvPr>
        </p:nvSpPr>
        <p:spPr>
          <a:xfrm>
            <a:off x="4969830" y="1663293"/>
            <a:ext cx="3625530" cy="1600271"/>
          </a:xfrm>
        </p:spPr>
        <p:txBody>
          <a:bodyPr>
            <a:normAutofit/>
          </a:bodyPr>
          <a:lstStyle>
            <a:lvl1pPr marL="0" indent="0">
              <a:buFont typeface="Arial" panose="020B0604020202020204" pitchFamily="34" charset="0"/>
              <a:buNone/>
              <a:defRPr sz="1000" baseline="0">
                <a:solidFill>
                  <a:srgbClr val="505050"/>
                </a:solidFill>
                <a:latin typeface="Segoe UI" panose="020B0502040204020203" pitchFamily="34" charset="0"/>
                <a:cs typeface="Segoe UI" panose="020B0502040204020203" pitchFamily="34" charset="0"/>
              </a:defRPr>
            </a:lvl1pPr>
          </a:lstStyle>
          <a:p>
            <a:pPr lvl="0"/>
            <a:r>
              <a:rPr lang="en-US" sz="1000">
                <a:latin typeface="Segoe UI" panose="020B0502040204020203" pitchFamily="34" charset="0"/>
                <a:cs typeface="Segoe UI" panose="020B0502040204020203" pitchFamily="34" charset="0"/>
              </a:rPr>
              <a:t>Click to add BOM Description</a:t>
            </a:r>
            <a:endParaRPr lang="en-US"/>
          </a:p>
        </p:txBody>
      </p:sp>
      <p:sp>
        <p:nvSpPr>
          <p:cNvPr id="15" name="Text Placeholder 7"/>
          <p:cNvSpPr>
            <a:spLocks noGrp="1"/>
          </p:cNvSpPr>
          <p:nvPr>
            <p:ph type="body" sz="quarter" idx="14" hasCustomPrompt="1"/>
          </p:nvPr>
        </p:nvSpPr>
        <p:spPr>
          <a:xfrm>
            <a:off x="4969830" y="3306144"/>
            <a:ext cx="3625530" cy="1589650"/>
          </a:xfrm>
        </p:spPr>
        <p:txBody>
          <a:bodyPr>
            <a:normAutofit/>
          </a:bodyPr>
          <a:lstStyle>
            <a:lvl1pPr marL="0" indent="0">
              <a:buFont typeface="Arial" panose="020B0604020202020204" pitchFamily="34" charset="0"/>
              <a:buNone/>
              <a:defRPr sz="1000" baseline="0">
                <a:solidFill>
                  <a:srgbClr val="505050"/>
                </a:solidFill>
                <a:latin typeface="Segoe UI" panose="020B0502040204020203" pitchFamily="34" charset="0"/>
                <a:cs typeface="Segoe UI" panose="020B0502040204020203" pitchFamily="34" charset="0"/>
              </a:defRPr>
            </a:lvl1pPr>
          </a:lstStyle>
          <a:p>
            <a:pPr lvl="0"/>
            <a:r>
              <a:rPr lang="en-US" sz="1000">
                <a:latin typeface="Segoe UI" panose="020B0502040204020203" pitchFamily="34" charset="0"/>
                <a:cs typeface="Segoe UI" panose="020B0502040204020203" pitchFamily="34" charset="0"/>
              </a:rPr>
              <a:t>Click to add Search Term</a:t>
            </a:r>
            <a:endParaRPr lang="en-US"/>
          </a:p>
        </p:txBody>
      </p:sp>
      <p:sp>
        <p:nvSpPr>
          <p:cNvPr id="16" name="Text Placeholder 7"/>
          <p:cNvSpPr>
            <a:spLocks noGrp="1"/>
          </p:cNvSpPr>
          <p:nvPr>
            <p:ph type="body" sz="quarter" idx="15" hasCustomPrompt="1"/>
          </p:nvPr>
        </p:nvSpPr>
        <p:spPr>
          <a:xfrm>
            <a:off x="4969830" y="4949909"/>
            <a:ext cx="3625530" cy="1609444"/>
          </a:xfrm>
        </p:spPr>
        <p:txBody>
          <a:bodyPr>
            <a:normAutofit/>
          </a:bodyPr>
          <a:lstStyle>
            <a:lvl1pPr marL="0" indent="0">
              <a:buFont typeface="Arial" panose="020B0604020202020204" pitchFamily="34" charset="0"/>
              <a:buNone/>
              <a:defRPr sz="1000" baseline="0">
                <a:solidFill>
                  <a:srgbClr val="505050"/>
                </a:solidFill>
                <a:latin typeface="Segoe UI" panose="020B0502040204020203" pitchFamily="34" charset="0"/>
                <a:cs typeface="Segoe UI" panose="020B0502040204020203" pitchFamily="34" charset="0"/>
              </a:defRPr>
            </a:lvl1pPr>
          </a:lstStyle>
          <a:p>
            <a:pPr lvl="0"/>
            <a:r>
              <a:rPr lang="en-US" sz="1000">
                <a:latin typeface="Segoe UI" panose="020B0502040204020203" pitchFamily="34" charset="0"/>
                <a:cs typeface="Segoe UI" panose="020B0502040204020203" pitchFamily="34" charset="0"/>
              </a:rPr>
              <a:t>Click to add Search Term</a:t>
            </a:r>
            <a:endParaRPr lang="en-US"/>
          </a:p>
        </p:txBody>
      </p:sp>
      <p:sp>
        <p:nvSpPr>
          <p:cNvPr id="17" name="Text Placeholder 7"/>
          <p:cNvSpPr>
            <a:spLocks noGrp="1"/>
          </p:cNvSpPr>
          <p:nvPr>
            <p:ph type="body" sz="quarter" idx="16" hasCustomPrompt="1"/>
          </p:nvPr>
        </p:nvSpPr>
        <p:spPr>
          <a:xfrm>
            <a:off x="8641374" y="1659847"/>
            <a:ext cx="1487363" cy="1589776"/>
          </a:xfrm>
        </p:spPr>
        <p:txBody>
          <a:bodyPr>
            <a:normAutofit/>
          </a:bodyPr>
          <a:lstStyle>
            <a:lvl1pPr marL="0" indent="0">
              <a:buFont typeface="Arial" panose="020B0604020202020204" pitchFamily="34" charset="0"/>
              <a:buNone/>
              <a:defRPr sz="1000" baseline="0">
                <a:solidFill>
                  <a:srgbClr val="505050"/>
                </a:solidFill>
                <a:latin typeface="Segoe UI" panose="020B0502040204020203" pitchFamily="34" charset="0"/>
                <a:cs typeface="Segoe UI" panose="020B0502040204020203" pitchFamily="34" charset="0"/>
              </a:defRPr>
            </a:lvl1pPr>
          </a:lstStyle>
          <a:p>
            <a:pPr lvl="0"/>
            <a:r>
              <a:rPr lang="en-US" sz="1000">
                <a:latin typeface="Segoe UI" panose="020B0502040204020203" pitchFamily="34" charset="0"/>
                <a:cs typeface="Segoe UI" panose="020B0502040204020203" pitchFamily="34" charset="0"/>
              </a:rPr>
              <a:t>Click to add the date</a:t>
            </a:r>
            <a:endParaRPr lang="en-US"/>
          </a:p>
        </p:txBody>
      </p:sp>
      <p:sp>
        <p:nvSpPr>
          <p:cNvPr id="19" name="Text Placeholder 7"/>
          <p:cNvSpPr>
            <a:spLocks noGrp="1"/>
          </p:cNvSpPr>
          <p:nvPr>
            <p:ph type="body" sz="quarter" idx="17" hasCustomPrompt="1"/>
          </p:nvPr>
        </p:nvSpPr>
        <p:spPr>
          <a:xfrm>
            <a:off x="8641374" y="3292077"/>
            <a:ext cx="1487364" cy="1603717"/>
          </a:xfrm>
        </p:spPr>
        <p:txBody>
          <a:bodyPr>
            <a:normAutofit/>
          </a:bodyPr>
          <a:lstStyle>
            <a:lvl1pPr marL="0" indent="0">
              <a:buFont typeface="Arial" panose="020B0604020202020204" pitchFamily="34" charset="0"/>
              <a:buNone/>
              <a:defRPr sz="1000" baseline="0">
                <a:solidFill>
                  <a:srgbClr val="505050"/>
                </a:solidFill>
                <a:latin typeface="Segoe UI" panose="020B0502040204020203" pitchFamily="34" charset="0"/>
                <a:cs typeface="Segoe UI" panose="020B0502040204020203" pitchFamily="34" charset="0"/>
              </a:defRPr>
            </a:lvl1pPr>
          </a:lstStyle>
          <a:p>
            <a:pPr lvl="0"/>
            <a:r>
              <a:rPr lang="en-US" sz="1000">
                <a:latin typeface="Segoe UI" panose="020B0502040204020203" pitchFamily="34" charset="0"/>
                <a:cs typeface="Segoe UI" panose="020B0502040204020203" pitchFamily="34" charset="0"/>
              </a:rPr>
              <a:t>Click to add the date</a:t>
            </a:r>
            <a:endParaRPr lang="en-US"/>
          </a:p>
        </p:txBody>
      </p:sp>
      <p:sp>
        <p:nvSpPr>
          <p:cNvPr id="20" name="Text Placeholder 7"/>
          <p:cNvSpPr>
            <a:spLocks noGrp="1"/>
          </p:cNvSpPr>
          <p:nvPr>
            <p:ph type="body" sz="quarter" idx="18" hasCustomPrompt="1"/>
          </p:nvPr>
        </p:nvSpPr>
        <p:spPr>
          <a:xfrm>
            <a:off x="8641374" y="4949908"/>
            <a:ext cx="1487364" cy="1603717"/>
          </a:xfrm>
        </p:spPr>
        <p:txBody>
          <a:bodyPr>
            <a:normAutofit/>
          </a:bodyPr>
          <a:lstStyle>
            <a:lvl1pPr marL="0" indent="0">
              <a:buFont typeface="Arial" panose="020B0604020202020204" pitchFamily="34" charset="0"/>
              <a:buNone/>
              <a:defRPr sz="1000" baseline="0">
                <a:solidFill>
                  <a:srgbClr val="505050"/>
                </a:solidFill>
                <a:latin typeface="Segoe UI" panose="020B0502040204020203" pitchFamily="34" charset="0"/>
                <a:cs typeface="Segoe UI" panose="020B0502040204020203" pitchFamily="34" charset="0"/>
              </a:defRPr>
            </a:lvl1pPr>
          </a:lstStyle>
          <a:p>
            <a:pPr lvl="0"/>
            <a:r>
              <a:rPr lang="en-US" sz="1000">
                <a:latin typeface="Segoe UI" panose="020B0502040204020203" pitchFamily="34" charset="0"/>
                <a:cs typeface="Segoe UI" panose="020B0502040204020203" pitchFamily="34" charset="0"/>
              </a:rPr>
              <a:t>Click to add the date</a:t>
            </a:r>
            <a:endParaRPr lang="en-US"/>
          </a:p>
        </p:txBody>
      </p:sp>
      <p:sp>
        <p:nvSpPr>
          <p:cNvPr id="21" name="Text Placeholder 7"/>
          <p:cNvSpPr>
            <a:spLocks noGrp="1"/>
          </p:cNvSpPr>
          <p:nvPr>
            <p:ph type="body" sz="quarter" idx="19" hasCustomPrompt="1"/>
          </p:nvPr>
        </p:nvSpPr>
        <p:spPr>
          <a:xfrm>
            <a:off x="10128738" y="1659847"/>
            <a:ext cx="1590298" cy="1589776"/>
          </a:xfrm>
        </p:spPr>
        <p:txBody>
          <a:bodyPr>
            <a:normAutofit/>
          </a:bodyPr>
          <a:lstStyle>
            <a:lvl1pPr marL="0" indent="0">
              <a:buFont typeface="Arial" panose="020B0604020202020204" pitchFamily="34" charset="0"/>
              <a:buNone/>
              <a:defRPr sz="1000" baseline="0">
                <a:solidFill>
                  <a:srgbClr val="505050"/>
                </a:solidFill>
                <a:latin typeface="Segoe UI" panose="020B0502040204020203" pitchFamily="34" charset="0"/>
                <a:cs typeface="Segoe UI" panose="020B0502040204020203" pitchFamily="34" charset="0"/>
              </a:defRPr>
            </a:lvl1pPr>
          </a:lstStyle>
          <a:p>
            <a:pPr lvl="0"/>
            <a:r>
              <a:rPr lang="en-US" sz="1000">
                <a:latin typeface="Segoe UI" panose="020B0502040204020203" pitchFamily="34" charset="0"/>
                <a:cs typeface="Segoe UI" panose="020B0502040204020203" pitchFamily="34" charset="0"/>
              </a:rPr>
              <a:t>Click to add RAD Link</a:t>
            </a:r>
            <a:endParaRPr lang="en-US"/>
          </a:p>
        </p:txBody>
      </p:sp>
      <p:sp>
        <p:nvSpPr>
          <p:cNvPr id="22" name="Text Placeholder 7"/>
          <p:cNvSpPr>
            <a:spLocks noGrp="1"/>
          </p:cNvSpPr>
          <p:nvPr>
            <p:ph type="body" sz="quarter" idx="20" hasCustomPrompt="1"/>
          </p:nvPr>
        </p:nvSpPr>
        <p:spPr>
          <a:xfrm>
            <a:off x="10128738" y="3292077"/>
            <a:ext cx="1590298" cy="1603717"/>
          </a:xfrm>
        </p:spPr>
        <p:txBody>
          <a:bodyPr>
            <a:normAutofit/>
          </a:bodyPr>
          <a:lstStyle>
            <a:lvl1pPr marL="0" indent="0">
              <a:buFont typeface="Arial" panose="020B0604020202020204" pitchFamily="34" charset="0"/>
              <a:buNone/>
              <a:defRPr sz="1000" baseline="0">
                <a:solidFill>
                  <a:srgbClr val="505050"/>
                </a:solidFill>
                <a:latin typeface="Segoe UI" panose="020B0502040204020203" pitchFamily="34" charset="0"/>
                <a:cs typeface="Segoe UI" panose="020B0502040204020203" pitchFamily="34" charset="0"/>
              </a:defRPr>
            </a:lvl1pPr>
          </a:lstStyle>
          <a:p>
            <a:pPr lvl="0"/>
            <a:r>
              <a:rPr lang="en-US" sz="1000">
                <a:latin typeface="Segoe UI" panose="020B0502040204020203" pitchFamily="34" charset="0"/>
                <a:cs typeface="Segoe UI" panose="020B0502040204020203" pitchFamily="34" charset="0"/>
              </a:rPr>
              <a:t>Click to add RAD Link</a:t>
            </a:r>
            <a:endParaRPr lang="en-US"/>
          </a:p>
        </p:txBody>
      </p:sp>
      <p:sp>
        <p:nvSpPr>
          <p:cNvPr id="23" name="Text Placeholder 7"/>
          <p:cNvSpPr>
            <a:spLocks noGrp="1"/>
          </p:cNvSpPr>
          <p:nvPr>
            <p:ph type="body" sz="quarter" idx="21" hasCustomPrompt="1"/>
          </p:nvPr>
        </p:nvSpPr>
        <p:spPr>
          <a:xfrm>
            <a:off x="10128738" y="4949908"/>
            <a:ext cx="1590298" cy="1603717"/>
          </a:xfrm>
        </p:spPr>
        <p:txBody>
          <a:bodyPr>
            <a:normAutofit/>
          </a:bodyPr>
          <a:lstStyle>
            <a:lvl1pPr marL="0" indent="0">
              <a:buFont typeface="Arial" panose="020B0604020202020204" pitchFamily="34" charset="0"/>
              <a:buNone/>
              <a:defRPr sz="1000" baseline="0">
                <a:solidFill>
                  <a:srgbClr val="505050"/>
                </a:solidFill>
                <a:latin typeface="Segoe UI" panose="020B0502040204020203" pitchFamily="34" charset="0"/>
                <a:cs typeface="Segoe UI" panose="020B0502040204020203" pitchFamily="34" charset="0"/>
              </a:defRPr>
            </a:lvl1pPr>
          </a:lstStyle>
          <a:p>
            <a:pPr lvl="0"/>
            <a:r>
              <a:rPr lang="en-US" sz="1000">
                <a:latin typeface="Segoe UI" panose="020B0502040204020203" pitchFamily="34" charset="0"/>
                <a:cs typeface="Segoe UI" panose="020B0502040204020203" pitchFamily="34" charset="0"/>
              </a:rPr>
              <a:t>Click to add RAD Link</a:t>
            </a:r>
            <a:endParaRPr lang="en-US"/>
          </a:p>
        </p:txBody>
      </p:sp>
      <p:sp>
        <p:nvSpPr>
          <p:cNvPr id="3" name="Picture Placeholder 2"/>
          <p:cNvSpPr>
            <a:spLocks noGrp="1"/>
          </p:cNvSpPr>
          <p:nvPr>
            <p:ph type="pic" sz="quarter" idx="22" hasCustomPrompt="1"/>
          </p:nvPr>
        </p:nvSpPr>
        <p:spPr>
          <a:xfrm>
            <a:off x="2715075" y="1659847"/>
            <a:ext cx="1113108" cy="1603717"/>
          </a:xfrm>
        </p:spPr>
        <p:txBody>
          <a:bodyPr anchor="ctr">
            <a:normAutofit/>
          </a:bodyPr>
          <a:lstStyle>
            <a:lvl1pPr marL="0" indent="0" algn="ctr">
              <a:buNone/>
              <a:defRPr sz="1200" baseline="0">
                <a:latin typeface="Segoe UI" panose="020B0502040204020203" pitchFamily="34" charset="0"/>
                <a:cs typeface="Segoe UI" panose="020B0502040204020203" pitchFamily="34" charset="0"/>
              </a:defRPr>
            </a:lvl1pPr>
          </a:lstStyle>
          <a:p>
            <a:r>
              <a:rPr lang="en-US"/>
              <a:t>Click to add image</a:t>
            </a:r>
          </a:p>
        </p:txBody>
      </p:sp>
      <p:sp>
        <p:nvSpPr>
          <p:cNvPr id="24" name="Picture Placeholder 2"/>
          <p:cNvSpPr>
            <a:spLocks noGrp="1"/>
          </p:cNvSpPr>
          <p:nvPr>
            <p:ph type="pic" sz="quarter" idx="23" hasCustomPrompt="1"/>
          </p:nvPr>
        </p:nvSpPr>
        <p:spPr>
          <a:xfrm>
            <a:off x="2706136" y="3306145"/>
            <a:ext cx="1122047" cy="1589650"/>
          </a:xfrm>
        </p:spPr>
        <p:txBody>
          <a:bodyPr anchor="ctr">
            <a:normAutofit/>
          </a:bodyPr>
          <a:lstStyle>
            <a:lvl1pPr marL="0" indent="0" algn="ctr">
              <a:buNone/>
              <a:defRPr sz="1200" baseline="0">
                <a:latin typeface="Segoe UI" panose="020B0502040204020203" pitchFamily="34" charset="0"/>
                <a:cs typeface="Segoe UI" panose="020B0502040204020203" pitchFamily="34" charset="0"/>
              </a:defRPr>
            </a:lvl1pPr>
          </a:lstStyle>
          <a:p>
            <a:r>
              <a:rPr lang="en-US"/>
              <a:t>Click to add image</a:t>
            </a:r>
          </a:p>
        </p:txBody>
      </p:sp>
      <p:sp>
        <p:nvSpPr>
          <p:cNvPr id="26" name="Picture Placeholder 2"/>
          <p:cNvSpPr>
            <a:spLocks noGrp="1"/>
          </p:cNvSpPr>
          <p:nvPr>
            <p:ph type="pic" sz="quarter" idx="25" hasCustomPrompt="1"/>
          </p:nvPr>
        </p:nvSpPr>
        <p:spPr>
          <a:xfrm>
            <a:off x="3874198" y="1659848"/>
            <a:ext cx="1049617" cy="1603717"/>
          </a:xfrm>
        </p:spPr>
        <p:txBody>
          <a:bodyPr anchor="ctr">
            <a:normAutofit/>
          </a:bodyPr>
          <a:lstStyle>
            <a:lvl1pPr marL="0" indent="0" algn="ctr">
              <a:buNone/>
              <a:defRPr sz="1200" baseline="0">
                <a:latin typeface="Segoe UI" panose="020B0502040204020203" pitchFamily="34" charset="0"/>
                <a:cs typeface="Segoe UI" panose="020B0502040204020203" pitchFamily="34" charset="0"/>
              </a:defRPr>
            </a:lvl1pPr>
          </a:lstStyle>
          <a:p>
            <a:r>
              <a:rPr lang="en-US"/>
              <a:t>Click to add image</a:t>
            </a:r>
          </a:p>
        </p:txBody>
      </p:sp>
      <p:sp>
        <p:nvSpPr>
          <p:cNvPr id="27" name="Picture Placeholder 2"/>
          <p:cNvSpPr>
            <a:spLocks noGrp="1"/>
          </p:cNvSpPr>
          <p:nvPr>
            <p:ph type="pic" sz="quarter" idx="26" hasCustomPrompt="1"/>
          </p:nvPr>
        </p:nvSpPr>
        <p:spPr>
          <a:xfrm>
            <a:off x="3874198" y="3306145"/>
            <a:ext cx="1058556" cy="1589650"/>
          </a:xfrm>
        </p:spPr>
        <p:txBody>
          <a:bodyPr anchor="ctr">
            <a:normAutofit/>
          </a:bodyPr>
          <a:lstStyle>
            <a:lvl1pPr marL="0" indent="0" algn="ctr">
              <a:buNone/>
              <a:defRPr sz="1200" baseline="0">
                <a:latin typeface="Segoe UI" panose="020B0502040204020203" pitchFamily="34" charset="0"/>
                <a:cs typeface="Segoe UI" panose="020B0502040204020203" pitchFamily="34" charset="0"/>
              </a:defRPr>
            </a:lvl1pPr>
          </a:lstStyle>
          <a:p>
            <a:r>
              <a:rPr lang="en-US"/>
              <a:t>Click to add image</a:t>
            </a:r>
          </a:p>
        </p:txBody>
      </p:sp>
      <p:sp>
        <p:nvSpPr>
          <p:cNvPr id="28" name="Picture Placeholder 2"/>
          <p:cNvSpPr>
            <a:spLocks noGrp="1"/>
          </p:cNvSpPr>
          <p:nvPr>
            <p:ph type="pic" sz="quarter" idx="27" hasCustomPrompt="1"/>
          </p:nvPr>
        </p:nvSpPr>
        <p:spPr>
          <a:xfrm>
            <a:off x="2709251" y="4952441"/>
            <a:ext cx="1122047" cy="1595786"/>
          </a:xfrm>
        </p:spPr>
        <p:txBody>
          <a:bodyPr anchor="ctr">
            <a:normAutofit/>
          </a:bodyPr>
          <a:lstStyle>
            <a:lvl1pPr marL="0" indent="0" algn="ctr">
              <a:buNone/>
              <a:defRPr sz="1200" baseline="0">
                <a:latin typeface="Segoe UI" panose="020B0502040204020203" pitchFamily="34" charset="0"/>
                <a:cs typeface="Segoe UI" panose="020B0502040204020203" pitchFamily="34" charset="0"/>
              </a:defRPr>
            </a:lvl1pPr>
          </a:lstStyle>
          <a:p>
            <a:r>
              <a:rPr lang="en-US"/>
              <a:t>Click to add image</a:t>
            </a:r>
          </a:p>
        </p:txBody>
      </p:sp>
      <p:sp>
        <p:nvSpPr>
          <p:cNvPr id="29" name="Picture Placeholder 2"/>
          <p:cNvSpPr>
            <a:spLocks noGrp="1"/>
          </p:cNvSpPr>
          <p:nvPr>
            <p:ph type="pic" sz="quarter" idx="28" hasCustomPrompt="1"/>
          </p:nvPr>
        </p:nvSpPr>
        <p:spPr>
          <a:xfrm>
            <a:off x="3877313" y="4949908"/>
            <a:ext cx="1058556" cy="1598319"/>
          </a:xfrm>
        </p:spPr>
        <p:txBody>
          <a:bodyPr anchor="ctr">
            <a:normAutofit/>
          </a:bodyPr>
          <a:lstStyle>
            <a:lvl1pPr marL="0" indent="0" algn="ctr">
              <a:buNone/>
              <a:defRPr sz="1200" baseline="0">
                <a:latin typeface="Segoe UI" panose="020B0502040204020203" pitchFamily="34" charset="0"/>
                <a:cs typeface="Segoe UI" panose="020B0502040204020203" pitchFamily="34" charset="0"/>
              </a:defRPr>
            </a:lvl1pPr>
          </a:lstStyle>
          <a:p>
            <a:r>
              <a:rPr lang="en-US"/>
              <a:t>Click to add image</a:t>
            </a:r>
          </a:p>
        </p:txBody>
      </p:sp>
      <p:sp>
        <p:nvSpPr>
          <p:cNvPr id="6" name="Text Placeholder 5"/>
          <p:cNvSpPr>
            <a:spLocks noGrp="1"/>
          </p:cNvSpPr>
          <p:nvPr>
            <p:ph type="body" sz="quarter" idx="29" hasCustomPrompt="1"/>
          </p:nvPr>
        </p:nvSpPr>
        <p:spPr>
          <a:xfrm>
            <a:off x="444841" y="942559"/>
            <a:ext cx="6385329" cy="194034"/>
          </a:xfrm>
        </p:spPr>
        <p:txBody>
          <a:bodyPr anchor="ctr">
            <a:noAutofit/>
          </a:bodyPr>
          <a:lstStyle>
            <a:lvl1pPr marL="0" indent="0">
              <a:buNone/>
              <a:defRPr sz="1800" b="0" baseline="0">
                <a:latin typeface="Segoe UI Light" panose="020B0502040204020203" pitchFamily="34" charset="0"/>
                <a:cs typeface="Segoe UI Light" panose="020B0502040204020203" pitchFamily="34" charset="0"/>
              </a:defRPr>
            </a:lvl1pPr>
          </a:lstStyle>
          <a:p>
            <a:pPr lvl="0"/>
            <a:r>
              <a:rPr lang="en-US" dirty="0"/>
              <a:t>Click to add title: Is this BOM for Online or In-store?</a:t>
            </a:r>
          </a:p>
        </p:txBody>
      </p:sp>
    </p:spTree>
    <p:extLst>
      <p:ext uri="{BB962C8B-B14F-4D97-AF65-F5344CB8AC3E}">
        <p14:creationId xmlns:p14="http://schemas.microsoft.com/office/powerpoint/2010/main" val="436882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11" name="Rectangle 10"/>
          <p:cNvSpPr/>
          <p:nvPr userDrawn="1"/>
        </p:nvSpPr>
        <p:spPr>
          <a:xfrm>
            <a:off x="1" y="6787768"/>
            <a:ext cx="12191999" cy="91648"/>
          </a:xfrm>
          <a:prstGeom prst="rect">
            <a:avLst/>
          </a:prstGeom>
          <a:solidFill>
            <a:srgbClr val="EB3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1D3F8020-9D24-44A8-98A4-BB37490F41BA}"/>
              </a:ext>
            </a:extLst>
          </p:cNvPr>
          <p:cNvSpPr/>
          <p:nvPr userDrawn="1"/>
        </p:nvSpPr>
        <p:spPr>
          <a:xfrm>
            <a:off x="0" y="6787768"/>
            <a:ext cx="12191999" cy="91648"/>
          </a:xfrm>
          <a:prstGeom prst="rect">
            <a:avLst/>
          </a:prstGeom>
          <a:solidFill>
            <a:srgbClr val="D83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1" name="Rectangle 40">
            <a:extLst>
              <a:ext uri="{FF2B5EF4-FFF2-40B4-BE49-F238E27FC236}">
                <a16:creationId xmlns:a16="http://schemas.microsoft.com/office/drawing/2014/main" id="{5165F737-00DC-4915-9CFD-4A0358733737}"/>
              </a:ext>
            </a:extLst>
          </p:cNvPr>
          <p:cNvSpPr/>
          <p:nvPr userDrawn="1"/>
        </p:nvSpPr>
        <p:spPr bwMode="auto">
          <a:xfrm>
            <a:off x="541337" y="1416573"/>
            <a:ext cx="1371600" cy="1282626"/>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r>
              <a:rPr lang="en-US" sz="1600" dirty="0">
                <a:solidFill>
                  <a:schemeClr val="bg1"/>
                </a:solidFill>
                <a:latin typeface="Segoe UI Semibold" panose="020B0702040204020203" pitchFamily="34" charset="0"/>
                <a:ea typeface="Segoe UI" pitchFamily="34" charset="0"/>
                <a:cs typeface="Segoe UI Semibold" panose="020B0702040204020203" pitchFamily="34" charset="0"/>
              </a:rPr>
              <a:t>Background</a:t>
            </a:r>
          </a:p>
        </p:txBody>
      </p:sp>
      <p:sp>
        <p:nvSpPr>
          <p:cNvPr id="42" name="Rectangle 41">
            <a:extLst>
              <a:ext uri="{FF2B5EF4-FFF2-40B4-BE49-F238E27FC236}">
                <a16:creationId xmlns:a16="http://schemas.microsoft.com/office/drawing/2014/main" id="{D44D2DBD-238F-4C0F-BD68-E8FC1990FB1D}"/>
              </a:ext>
            </a:extLst>
          </p:cNvPr>
          <p:cNvSpPr/>
          <p:nvPr userDrawn="1"/>
        </p:nvSpPr>
        <p:spPr bwMode="auto">
          <a:xfrm>
            <a:off x="541337" y="2762364"/>
            <a:ext cx="1371600" cy="2200162"/>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63">
              <a:buSzPct val="90000"/>
              <a:defRPr/>
            </a:pPr>
            <a:r>
              <a:rPr lang="en-US" sz="1600" kern="0" dirty="0">
                <a:solidFill>
                  <a:schemeClr val="bg1"/>
                </a:solidFill>
                <a:latin typeface="Segoe UI Semibold" panose="020B0702040204020203" pitchFamily="34" charset="0"/>
                <a:cs typeface="Segoe UI Semibold" panose="020B0702040204020203" pitchFamily="34" charset="0"/>
              </a:rPr>
              <a:t>Actions</a:t>
            </a:r>
          </a:p>
        </p:txBody>
      </p:sp>
      <p:sp>
        <p:nvSpPr>
          <p:cNvPr id="43" name="Rectangle 42">
            <a:extLst>
              <a:ext uri="{FF2B5EF4-FFF2-40B4-BE49-F238E27FC236}">
                <a16:creationId xmlns:a16="http://schemas.microsoft.com/office/drawing/2014/main" id="{F5A468A0-57E7-43E2-A69B-31DD1E480DCF}"/>
              </a:ext>
            </a:extLst>
          </p:cNvPr>
          <p:cNvSpPr/>
          <p:nvPr userDrawn="1"/>
        </p:nvSpPr>
        <p:spPr bwMode="auto">
          <a:xfrm>
            <a:off x="1912935" y="1416573"/>
            <a:ext cx="6565392" cy="1280907"/>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ts val="300"/>
              </a:spcBef>
            </a:pPr>
            <a:endParaRPr lang="en-US" sz="1200" dirty="0">
              <a:solidFill>
                <a:schemeClr val="tx1"/>
              </a:solidFill>
              <a:ea typeface="Segoe UI" pitchFamily="34" charset="0"/>
              <a:cs typeface="Segoe UI Semibold" panose="020B0702040204020203" pitchFamily="34" charset="0"/>
            </a:endParaRPr>
          </a:p>
        </p:txBody>
      </p:sp>
      <p:sp>
        <p:nvSpPr>
          <p:cNvPr id="44" name="Rectangle 43">
            <a:extLst>
              <a:ext uri="{FF2B5EF4-FFF2-40B4-BE49-F238E27FC236}">
                <a16:creationId xmlns:a16="http://schemas.microsoft.com/office/drawing/2014/main" id="{650A7E05-7654-4B84-9ADF-5E0EA7AB97AF}"/>
              </a:ext>
            </a:extLst>
          </p:cNvPr>
          <p:cNvSpPr/>
          <p:nvPr userDrawn="1"/>
        </p:nvSpPr>
        <p:spPr bwMode="auto">
          <a:xfrm>
            <a:off x="541337" y="5025691"/>
            <a:ext cx="1371598" cy="1128829"/>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63">
              <a:buSzPct val="90000"/>
              <a:defRPr/>
            </a:pPr>
            <a:r>
              <a:rPr lang="en-US" sz="1600" kern="0" dirty="0">
                <a:solidFill>
                  <a:schemeClr val="bg1"/>
                </a:solidFill>
                <a:latin typeface="Segoe UI Semibold" panose="020B0702040204020203" pitchFamily="34" charset="0"/>
                <a:cs typeface="Segoe UI Semibold" panose="020B0702040204020203" pitchFamily="34" charset="0"/>
              </a:rPr>
              <a:t>Results</a:t>
            </a:r>
          </a:p>
        </p:txBody>
      </p:sp>
      <p:sp>
        <p:nvSpPr>
          <p:cNvPr id="49" name="Rectangle 48">
            <a:extLst>
              <a:ext uri="{FF2B5EF4-FFF2-40B4-BE49-F238E27FC236}">
                <a16:creationId xmlns:a16="http://schemas.microsoft.com/office/drawing/2014/main" id="{0FFCBD5B-BD9E-4FFA-BD53-5D10DACA4D71}"/>
              </a:ext>
            </a:extLst>
          </p:cNvPr>
          <p:cNvSpPr/>
          <p:nvPr userDrawn="1"/>
        </p:nvSpPr>
        <p:spPr bwMode="auto">
          <a:xfrm>
            <a:off x="1912935" y="5025692"/>
            <a:ext cx="6565392" cy="112882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lvl="0" indent="0" defTabSz="932472" fontAlgn="base">
              <a:spcBef>
                <a:spcPts val="300"/>
              </a:spcBef>
              <a:buSzPct val="90000"/>
              <a:buFont typeface="Arial" panose="020B0604020202020204" pitchFamily="34" charset="0"/>
              <a:buNone/>
              <a:defRPr/>
            </a:pPr>
            <a:endParaRPr lang="en-US" sz="1200" dirty="0">
              <a:solidFill>
                <a:schemeClr val="tx1"/>
              </a:solidFill>
              <a:ea typeface="Segoe UI" pitchFamily="34" charset="0"/>
              <a:cs typeface="Segoe UI Semibold" panose="020B0702040204020203" pitchFamily="34" charset="0"/>
            </a:endParaRPr>
          </a:p>
        </p:txBody>
      </p:sp>
      <p:graphicFrame>
        <p:nvGraphicFramePr>
          <p:cNvPr id="50" name="Table 49">
            <a:extLst>
              <a:ext uri="{FF2B5EF4-FFF2-40B4-BE49-F238E27FC236}">
                <a16:creationId xmlns:a16="http://schemas.microsoft.com/office/drawing/2014/main" id="{4C2EDDC7-F173-4AAE-89CC-1C6D9553C896}"/>
              </a:ext>
            </a:extLst>
          </p:cNvPr>
          <p:cNvGraphicFramePr>
            <a:graphicFrameLocks noGrp="1"/>
          </p:cNvGraphicFramePr>
          <p:nvPr userDrawn="1">
            <p:extLst/>
          </p:nvPr>
        </p:nvGraphicFramePr>
        <p:xfrm>
          <a:off x="1912935" y="2766456"/>
          <a:ext cx="6565392" cy="2196070"/>
        </p:xfrm>
        <a:graphic>
          <a:graphicData uri="http://schemas.openxmlformats.org/drawingml/2006/table">
            <a:tbl>
              <a:tblPr firstRow="1" bandRow="1">
                <a:tableStyleId>{5C22544A-7EE6-4342-B048-85BDC9FD1C3A}</a:tableStyleId>
              </a:tblPr>
              <a:tblGrid>
                <a:gridCol w="6565392">
                  <a:extLst>
                    <a:ext uri="{9D8B030D-6E8A-4147-A177-3AD203B41FA5}">
                      <a16:colId xmlns:a16="http://schemas.microsoft.com/office/drawing/2014/main" val="20000"/>
                    </a:ext>
                  </a:extLst>
                </a:gridCol>
              </a:tblGrid>
              <a:tr h="2196070">
                <a:tc>
                  <a:txBody>
                    <a:bodyPr/>
                    <a:lstStyle/>
                    <a:p>
                      <a:pPr marL="0" indent="0" defTabSz="932472" fontAlgn="base">
                        <a:spcBef>
                          <a:spcPts val="300"/>
                        </a:spcBef>
                        <a:buFont typeface="Arial" panose="020B0604020202020204" pitchFamily="34" charset="0"/>
                        <a:buNone/>
                      </a:pPr>
                      <a:endParaRPr lang="en-US" sz="1100" b="0" dirty="0">
                        <a:solidFill>
                          <a:schemeClr val="tx1"/>
                        </a:solidFill>
                        <a:ea typeface="Segoe UI" pitchFamily="34" charset="0"/>
                        <a:cs typeface="Segoe UI Semibold" panose="020B0702040204020203" pitchFamily="34" charset="0"/>
                      </a:endParaRPr>
                    </a:p>
                  </a:txBody>
                  <a:tcPr marL="73152" marR="73152" marT="36576" marB="36576" anchor="ctr">
                    <a:lnL w="12700" cmpd="sng">
                      <a:noFill/>
                    </a:lnL>
                    <a:lnR w="9525" cap="flat" cmpd="sng" algn="ctr">
                      <a:noFill/>
                      <a:prstDash val="solid"/>
                      <a:round/>
                      <a:headEnd type="none" w="med" len="med"/>
                      <a:tailEnd type="none" w="med" len="med"/>
                    </a:lnR>
                    <a:lnT w="12700" cmpd="sng">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bl>
          </a:graphicData>
        </a:graphic>
      </p:graphicFrame>
      <p:sp>
        <p:nvSpPr>
          <p:cNvPr id="51" name="Rectangle 50">
            <a:extLst>
              <a:ext uri="{FF2B5EF4-FFF2-40B4-BE49-F238E27FC236}">
                <a16:creationId xmlns:a16="http://schemas.microsoft.com/office/drawing/2014/main" id="{24C80272-7BBC-453F-A032-245BBE4F8CCD}"/>
              </a:ext>
            </a:extLst>
          </p:cNvPr>
          <p:cNvSpPr/>
          <p:nvPr userDrawn="1"/>
        </p:nvSpPr>
        <p:spPr bwMode="auto">
          <a:xfrm>
            <a:off x="8552052" y="4309945"/>
            <a:ext cx="3106547" cy="1862255"/>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1450" indent="-171450" defTabSz="932472" fontAlgn="base">
              <a:spcBef>
                <a:spcPts val="200"/>
              </a:spcBef>
              <a:buFont typeface="Arial" panose="020B0604020202020204" pitchFamily="34" charset="0"/>
              <a:buChar char="•"/>
            </a:pPr>
            <a:endParaRPr lang="en-US" sz="1200" dirty="0">
              <a:solidFill>
                <a:schemeClr val="tx1"/>
              </a:solidFill>
              <a:ea typeface="Segoe UI" pitchFamily="34" charset="0"/>
              <a:cs typeface="Segoe UI Semibold" panose="020B0702040204020203" pitchFamily="34" charset="0"/>
            </a:endParaRPr>
          </a:p>
        </p:txBody>
      </p:sp>
      <p:sp>
        <p:nvSpPr>
          <p:cNvPr id="52" name="Rectangle 51">
            <a:extLst>
              <a:ext uri="{FF2B5EF4-FFF2-40B4-BE49-F238E27FC236}">
                <a16:creationId xmlns:a16="http://schemas.microsoft.com/office/drawing/2014/main" id="{3BE70AE5-D3A5-4036-9B3D-32FA4935DECE}"/>
              </a:ext>
            </a:extLst>
          </p:cNvPr>
          <p:cNvSpPr/>
          <p:nvPr userDrawn="1"/>
        </p:nvSpPr>
        <p:spPr bwMode="auto">
          <a:xfrm>
            <a:off x="8552052" y="3907103"/>
            <a:ext cx="3106547" cy="346286"/>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ctr" anchorCtr="0" forceAA="0" compatLnSpc="1">
            <a:prstTxWarp prst="textNoShape">
              <a:avLst/>
            </a:prstTxWarp>
            <a:noAutofit/>
          </a:bodyPr>
          <a:lstStyle/>
          <a:p>
            <a:pPr marL="0" marR="0" lvl="0" indent="0" algn="ctr" defTabSz="914363" rtl="0" eaLnBrk="1" fontAlgn="auto" latinLnBrk="0" hangingPunct="1">
              <a:lnSpc>
                <a:spcPct val="100000"/>
              </a:lnSpc>
              <a:spcBef>
                <a:spcPts val="0"/>
              </a:spcBef>
              <a:spcAft>
                <a:spcPts val="0"/>
              </a:spcAft>
              <a:buClrTx/>
              <a:buSzPct val="90000"/>
              <a:buFontTx/>
              <a:buNone/>
              <a:tabLst/>
              <a:defRPr/>
            </a:pPr>
            <a:r>
              <a:rPr lang="en-US" sz="1600" kern="0" dirty="0">
                <a:solidFill>
                  <a:schemeClr val="bg1"/>
                </a:solidFill>
                <a:latin typeface="Segoe UI Semibold" panose="020B0702040204020203" pitchFamily="34" charset="0"/>
                <a:cs typeface="Segoe UI Semibold" panose="020B0702040204020203" pitchFamily="34" charset="0"/>
              </a:rPr>
              <a:t>Contributors </a:t>
            </a:r>
          </a:p>
        </p:txBody>
      </p:sp>
      <p:sp>
        <p:nvSpPr>
          <p:cNvPr id="3" name="Picture Placeholder 2">
            <a:extLst>
              <a:ext uri="{FF2B5EF4-FFF2-40B4-BE49-F238E27FC236}">
                <a16:creationId xmlns:a16="http://schemas.microsoft.com/office/drawing/2014/main" id="{B0A17A64-013F-453E-9FB5-C316C5AA31C3}"/>
              </a:ext>
            </a:extLst>
          </p:cNvPr>
          <p:cNvSpPr>
            <a:spLocks noGrp="1"/>
          </p:cNvSpPr>
          <p:nvPr>
            <p:ph type="pic" sz="quarter" idx="10"/>
          </p:nvPr>
        </p:nvSpPr>
        <p:spPr>
          <a:xfrm>
            <a:off x="8551863" y="1416050"/>
            <a:ext cx="3106737" cy="2435225"/>
          </a:xfrm>
        </p:spPr>
        <p:txBody>
          <a:bodyPr/>
          <a:lstStyle/>
          <a:p>
            <a:endParaRPr lang="en-US"/>
          </a:p>
        </p:txBody>
      </p:sp>
      <p:sp>
        <p:nvSpPr>
          <p:cNvPr id="5" name="Text Placeholder 4">
            <a:extLst>
              <a:ext uri="{FF2B5EF4-FFF2-40B4-BE49-F238E27FC236}">
                <a16:creationId xmlns:a16="http://schemas.microsoft.com/office/drawing/2014/main" id="{E7045378-2E0B-4B33-A4E2-8EF1A9716D3A}"/>
              </a:ext>
            </a:extLst>
          </p:cNvPr>
          <p:cNvSpPr>
            <a:spLocks noGrp="1"/>
          </p:cNvSpPr>
          <p:nvPr>
            <p:ph type="body" sz="quarter" idx="11"/>
          </p:nvPr>
        </p:nvSpPr>
        <p:spPr>
          <a:xfrm>
            <a:off x="1986472" y="1416050"/>
            <a:ext cx="6492365" cy="1280907"/>
          </a:xfrm>
        </p:spPr>
        <p:txBody>
          <a:bodyPr/>
          <a:lstStyle>
            <a:lvl1pPr>
              <a:defRPr sz="1400">
                <a:latin typeface="+mn-lt"/>
              </a:defRPr>
            </a:lvl1pPr>
          </a:lstStyle>
          <a:p>
            <a:pPr lvl="0"/>
            <a:r>
              <a:rPr lang="en-US" dirty="0"/>
              <a:t>Edit Master text styles</a:t>
            </a:r>
          </a:p>
        </p:txBody>
      </p:sp>
      <p:sp>
        <p:nvSpPr>
          <p:cNvPr id="58" name="Text Placeholder 4">
            <a:extLst>
              <a:ext uri="{FF2B5EF4-FFF2-40B4-BE49-F238E27FC236}">
                <a16:creationId xmlns:a16="http://schemas.microsoft.com/office/drawing/2014/main" id="{4913A48B-125D-4F57-926B-55D95A81D37F}"/>
              </a:ext>
            </a:extLst>
          </p:cNvPr>
          <p:cNvSpPr>
            <a:spLocks noGrp="1"/>
          </p:cNvSpPr>
          <p:nvPr>
            <p:ph type="body" sz="quarter" idx="12"/>
          </p:nvPr>
        </p:nvSpPr>
        <p:spPr>
          <a:xfrm>
            <a:off x="1985962" y="2772374"/>
            <a:ext cx="6492365" cy="2190152"/>
          </a:xfrm>
        </p:spPr>
        <p:txBody>
          <a:bodyPr/>
          <a:lstStyle>
            <a:lvl1pPr>
              <a:defRPr sz="1400">
                <a:latin typeface="+mn-lt"/>
              </a:defRPr>
            </a:lvl1pPr>
          </a:lstStyle>
          <a:p>
            <a:pPr lvl="0"/>
            <a:r>
              <a:rPr lang="en-US" dirty="0"/>
              <a:t>Edit Master text styles</a:t>
            </a:r>
          </a:p>
        </p:txBody>
      </p:sp>
      <p:sp>
        <p:nvSpPr>
          <p:cNvPr id="59" name="Text Placeholder 4">
            <a:extLst>
              <a:ext uri="{FF2B5EF4-FFF2-40B4-BE49-F238E27FC236}">
                <a16:creationId xmlns:a16="http://schemas.microsoft.com/office/drawing/2014/main" id="{ABA25DC5-055C-46C2-A34C-67DA61FF82AF}"/>
              </a:ext>
            </a:extLst>
          </p:cNvPr>
          <p:cNvSpPr>
            <a:spLocks noGrp="1"/>
          </p:cNvSpPr>
          <p:nvPr>
            <p:ph type="body" sz="quarter" idx="13"/>
          </p:nvPr>
        </p:nvSpPr>
        <p:spPr>
          <a:xfrm>
            <a:off x="1985962" y="5025140"/>
            <a:ext cx="6492365" cy="1128829"/>
          </a:xfrm>
        </p:spPr>
        <p:txBody>
          <a:bodyPr/>
          <a:lstStyle>
            <a:lvl1pPr>
              <a:defRPr sz="1400">
                <a:latin typeface="+mn-lt"/>
              </a:defRPr>
            </a:lvl1pPr>
          </a:lstStyle>
          <a:p>
            <a:pPr lvl="0"/>
            <a:r>
              <a:rPr lang="en-US" dirty="0"/>
              <a:t>Edit Master text styles</a:t>
            </a:r>
          </a:p>
        </p:txBody>
      </p:sp>
      <p:sp>
        <p:nvSpPr>
          <p:cNvPr id="60" name="Text Placeholder 4">
            <a:extLst>
              <a:ext uri="{FF2B5EF4-FFF2-40B4-BE49-F238E27FC236}">
                <a16:creationId xmlns:a16="http://schemas.microsoft.com/office/drawing/2014/main" id="{E0CF624A-8B25-492B-9E28-DC2A14C6D2D3}"/>
              </a:ext>
            </a:extLst>
          </p:cNvPr>
          <p:cNvSpPr>
            <a:spLocks noGrp="1"/>
          </p:cNvSpPr>
          <p:nvPr>
            <p:ph type="body" sz="quarter" idx="14"/>
          </p:nvPr>
        </p:nvSpPr>
        <p:spPr>
          <a:xfrm>
            <a:off x="8551352" y="4309217"/>
            <a:ext cx="3099311" cy="1862255"/>
          </a:xfrm>
        </p:spPr>
        <p:txBody>
          <a:bodyPr/>
          <a:lstStyle>
            <a:lvl1pPr>
              <a:defRPr sz="1400">
                <a:latin typeface="+mn-lt"/>
              </a:defRPr>
            </a:lvl1pPr>
          </a:lstStyle>
          <a:p>
            <a:pPr lvl="0"/>
            <a:r>
              <a:rPr lang="en-US" dirty="0"/>
              <a:t>Edit Master text styles</a:t>
            </a:r>
          </a:p>
        </p:txBody>
      </p:sp>
      <p:sp>
        <p:nvSpPr>
          <p:cNvPr id="61" name="Title 2">
            <a:extLst>
              <a:ext uri="{FF2B5EF4-FFF2-40B4-BE49-F238E27FC236}">
                <a16:creationId xmlns:a16="http://schemas.microsoft.com/office/drawing/2014/main" id="{B930F220-E248-4ED4-AD62-F3FA9B1B4C73}"/>
              </a:ext>
            </a:extLst>
          </p:cNvPr>
          <p:cNvSpPr txBox="1">
            <a:spLocks/>
          </p:cNvSpPr>
          <p:nvPr userDrawn="1"/>
        </p:nvSpPr>
        <p:spPr>
          <a:xfrm>
            <a:off x="263436" y="293359"/>
            <a:ext cx="1976425" cy="631613"/>
          </a:xfrm>
          <a:prstGeom prst="rect">
            <a:avLst/>
          </a:prstGeom>
        </p:spPr>
        <p:txBody>
          <a:bodyPr vert="horz" lIns="91440" tIns="45720" rIns="91440" bIns="45720" rtlCol="0" anchor="ctr">
            <a:noAutofit/>
          </a:bodyPr>
          <a:lstStyle>
            <a:lvl1pPr algn="l" defTabSz="914225" rtl="0" eaLnBrk="1" latinLnBrk="0" hangingPunct="1">
              <a:lnSpc>
                <a:spcPct val="90000"/>
              </a:lnSpc>
              <a:spcBef>
                <a:spcPct val="0"/>
              </a:spcBef>
              <a:buNone/>
              <a:defRPr sz="3600" b="0" kern="1200">
                <a:solidFill>
                  <a:srgbClr val="EB3C00"/>
                </a:solidFill>
                <a:latin typeface="Segoe UI Light" panose="020B0502040204020203" pitchFamily="34" charset="0"/>
                <a:ea typeface="+mj-ea"/>
                <a:cs typeface="Segoe UI Light" panose="020B0502040204020203" pitchFamily="34" charset="0"/>
              </a:defRPr>
            </a:lvl1pPr>
          </a:lstStyle>
          <a:p>
            <a:pPr marL="0" marR="0" lvl="0" indent="0" algn="l" defTabSz="914225"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D83B01"/>
                </a:solidFill>
                <a:effectLst/>
                <a:uLnTx/>
                <a:uFillTx/>
                <a:latin typeface="Segoe UI Light" panose="020B0502040204020203" pitchFamily="34" charset="0"/>
                <a:ea typeface="+mj-ea"/>
                <a:cs typeface="Segoe UI Light" panose="020B0502040204020203" pitchFamily="34" charset="0"/>
              </a:rPr>
              <a:t>Office</a:t>
            </a:r>
          </a:p>
        </p:txBody>
      </p:sp>
      <p:sp>
        <p:nvSpPr>
          <p:cNvPr id="62" name="Title 2">
            <a:extLst>
              <a:ext uri="{FF2B5EF4-FFF2-40B4-BE49-F238E27FC236}">
                <a16:creationId xmlns:a16="http://schemas.microsoft.com/office/drawing/2014/main" id="{FB6DD2BA-4764-4B70-A036-29E9CAFF4B8A}"/>
              </a:ext>
            </a:extLst>
          </p:cNvPr>
          <p:cNvSpPr txBox="1">
            <a:spLocks/>
          </p:cNvSpPr>
          <p:nvPr userDrawn="1"/>
        </p:nvSpPr>
        <p:spPr>
          <a:xfrm>
            <a:off x="1611561" y="293359"/>
            <a:ext cx="9503939" cy="631613"/>
          </a:xfrm>
          <a:prstGeom prst="rect">
            <a:avLst/>
          </a:prstGeom>
        </p:spPr>
        <p:txBody>
          <a:bodyPr vert="horz" lIns="91440" tIns="45720" rIns="91440" bIns="45720" rtlCol="0" anchor="ctr">
            <a:normAutofit/>
          </a:bodyPr>
          <a:lstStyle>
            <a:lvl1pPr algn="l" defTabSz="914225" rtl="0" eaLnBrk="1" latinLnBrk="0" hangingPunct="1">
              <a:lnSpc>
                <a:spcPct val="90000"/>
              </a:lnSpc>
              <a:spcBef>
                <a:spcPct val="0"/>
              </a:spcBef>
              <a:buNone/>
              <a:defRPr sz="3600" b="0" kern="1200">
                <a:solidFill>
                  <a:srgbClr val="EB3C00"/>
                </a:solidFill>
                <a:latin typeface="Segoe UI Light" panose="020B0502040204020203" pitchFamily="34" charset="0"/>
                <a:ea typeface="+mj-ea"/>
                <a:cs typeface="Segoe UI Light" panose="020B0502040204020203" pitchFamily="34" charset="0"/>
              </a:defRPr>
            </a:lvl1pPr>
          </a:lstStyle>
          <a:p>
            <a:pPr marL="0" marR="0" lvl="0" indent="0" algn="l" defTabSz="914225"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505050"/>
                </a:solidFill>
                <a:effectLst/>
                <a:uLnTx/>
                <a:uFillTx/>
                <a:latin typeface="Segoe UI Light" panose="020B0502040204020203" pitchFamily="34" charset="0"/>
                <a:ea typeface="+mj-ea"/>
                <a:cs typeface="Segoe UI Light" panose="020B0502040204020203" pitchFamily="34" charset="0"/>
              </a:rPr>
              <a:t>Best Practices</a:t>
            </a:r>
          </a:p>
        </p:txBody>
      </p:sp>
    </p:spTree>
    <p:extLst>
      <p:ext uri="{BB962C8B-B14F-4D97-AF65-F5344CB8AC3E}">
        <p14:creationId xmlns:p14="http://schemas.microsoft.com/office/powerpoint/2010/main" val="726926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11" name="Rectangle 10"/>
          <p:cNvSpPr/>
          <p:nvPr userDrawn="1"/>
        </p:nvSpPr>
        <p:spPr>
          <a:xfrm>
            <a:off x="1" y="6787768"/>
            <a:ext cx="12191999" cy="91648"/>
          </a:xfrm>
          <a:prstGeom prst="rect">
            <a:avLst/>
          </a:prstGeom>
          <a:solidFill>
            <a:srgbClr val="EB3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1D3F8020-9D24-44A8-98A4-BB37490F41BA}"/>
              </a:ext>
            </a:extLst>
          </p:cNvPr>
          <p:cNvSpPr/>
          <p:nvPr userDrawn="1"/>
        </p:nvSpPr>
        <p:spPr>
          <a:xfrm>
            <a:off x="0" y="6787768"/>
            <a:ext cx="12191999" cy="91648"/>
          </a:xfrm>
          <a:prstGeom prst="rect">
            <a:avLst/>
          </a:prstGeom>
          <a:solidFill>
            <a:srgbClr val="D83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9" name="Picture Placeholder 2">
            <a:extLst>
              <a:ext uri="{FF2B5EF4-FFF2-40B4-BE49-F238E27FC236}">
                <a16:creationId xmlns:a16="http://schemas.microsoft.com/office/drawing/2014/main" id="{DB36624D-D3DA-464A-B6B4-96B7E1B924A1}"/>
              </a:ext>
            </a:extLst>
          </p:cNvPr>
          <p:cNvSpPr>
            <a:spLocks noGrp="1"/>
          </p:cNvSpPr>
          <p:nvPr>
            <p:ph type="pic" sz="quarter" idx="11" hasCustomPrompt="1"/>
          </p:nvPr>
        </p:nvSpPr>
        <p:spPr>
          <a:xfrm>
            <a:off x="6026727" y="1246170"/>
            <a:ext cx="5796742" cy="5287633"/>
          </a:xfrm>
        </p:spPr>
        <p:txBody>
          <a:bodyPr anchor="ctr"/>
          <a:lstStyle>
            <a:lvl1pPr marL="0" indent="0" algn="ctr">
              <a:buNone/>
              <a:defRPr>
                <a:latin typeface="Segoe UI Light" panose="020B0502040204020203" pitchFamily="34" charset="0"/>
                <a:cs typeface="Segoe UI Light" panose="020B0502040204020203" pitchFamily="34" charset="0"/>
              </a:defRPr>
            </a:lvl1pPr>
          </a:lstStyle>
          <a:p>
            <a:r>
              <a:rPr lang="en-US" dirty="0"/>
              <a:t>Insert Image</a:t>
            </a:r>
          </a:p>
        </p:txBody>
      </p:sp>
      <p:sp>
        <p:nvSpPr>
          <p:cNvPr id="20" name="Rectangle 3">
            <a:extLst>
              <a:ext uri="{FF2B5EF4-FFF2-40B4-BE49-F238E27FC236}">
                <a16:creationId xmlns:a16="http://schemas.microsoft.com/office/drawing/2014/main" id="{98B947A2-D431-4E0B-BB46-A6F7F208E5A9}"/>
              </a:ext>
            </a:extLst>
          </p:cNvPr>
          <p:cNvSpPr>
            <a:spLocks/>
          </p:cNvSpPr>
          <p:nvPr userDrawn="1"/>
        </p:nvSpPr>
        <p:spPr bwMode="auto">
          <a:xfrm flipH="1">
            <a:off x="504970" y="1706346"/>
            <a:ext cx="50291" cy="3788835"/>
          </a:xfrm>
          <a:prstGeom prst="rect">
            <a:avLst/>
          </a:prstGeom>
          <a:solidFill>
            <a:schemeClr val="bg2"/>
          </a:solidFill>
          <a:ln>
            <a:noFill/>
          </a:ln>
          <a:extLst/>
        </p:spPr>
        <p:txBody>
          <a:bodyPr lIns="121903" tIns="121903" rIns="121903" bIns="121903" anchor="t"/>
          <a:lstStyle/>
          <a:p>
            <a:pPr marL="537517" marR="0" lvl="0" indent="0" algn="l" defTabSz="914075" rtl="0" eaLnBrk="1" fontAlgn="auto" latinLnBrk="0" hangingPunct="1">
              <a:lnSpc>
                <a:spcPct val="90000"/>
              </a:lnSpc>
              <a:spcBef>
                <a:spcPts val="40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a:ea typeface="ＭＳ Ｐゴシック" charset="0"/>
              <a:cs typeface="Segoe Light"/>
              <a:sym typeface="Eurostile" charset="0"/>
            </a:endParaRPr>
          </a:p>
          <a:p>
            <a:pPr marL="0" marR="0" lvl="0" indent="0" algn="l" defTabSz="914075" rtl="0" eaLnBrk="1" fontAlgn="auto" latinLnBrk="0" hangingPunct="1">
              <a:lnSpc>
                <a:spcPct val="90000"/>
              </a:lnSpc>
              <a:spcBef>
                <a:spcPts val="1600"/>
              </a:spcBef>
              <a:spcAft>
                <a:spcPts val="40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Calibri" panose="020F0502020204030204"/>
              <a:ea typeface="ＭＳ Ｐゴシック" charset="0"/>
              <a:cs typeface="Segoe Light"/>
              <a:sym typeface="Eurostile" charset="0"/>
            </a:endParaRPr>
          </a:p>
        </p:txBody>
      </p:sp>
      <p:grpSp>
        <p:nvGrpSpPr>
          <p:cNvPr id="21" name="Group 20">
            <a:extLst>
              <a:ext uri="{FF2B5EF4-FFF2-40B4-BE49-F238E27FC236}">
                <a16:creationId xmlns:a16="http://schemas.microsoft.com/office/drawing/2014/main" id="{5166C56B-4D75-4134-B7A3-6C2F876B7CD8}"/>
              </a:ext>
            </a:extLst>
          </p:cNvPr>
          <p:cNvGrpSpPr/>
          <p:nvPr userDrawn="1"/>
        </p:nvGrpSpPr>
        <p:grpSpPr>
          <a:xfrm>
            <a:off x="382095" y="1945184"/>
            <a:ext cx="362073" cy="335670"/>
            <a:chOff x="332479" y="2590371"/>
            <a:chExt cx="362124" cy="335718"/>
          </a:xfrm>
        </p:grpSpPr>
        <p:sp>
          <p:nvSpPr>
            <p:cNvPr id="22" name="Oval 21">
              <a:extLst>
                <a:ext uri="{FF2B5EF4-FFF2-40B4-BE49-F238E27FC236}">
                  <a16:creationId xmlns:a16="http://schemas.microsoft.com/office/drawing/2014/main" id="{08B5FF40-FA59-4BDD-B5EF-23BBC13D7A98}"/>
                </a:ext>
              </a:extLst>
            </p:cNvPr>
            <p:cNvSpPr/>
            <p:nvPr/>
          </p:nvSpPr>
          <p:spPr>
            <a:xfrm>
              <a:off x="332479" y="2590371"/>
              <a:ext cx="335718" cy="335718"/>
            </a:xfrm>
            <a:prstGeom prst="ellipse">
              <a:avLst/>
            </a:prstGeom>
            <a:solidFill>
              <a:schemeClr val="bg1"/>
            </a:solidFill>
            <a:ln w="50800">
              <a:solidFill>
                <a:srgbClr val="D83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683D5888-39FA-44CE-8069-A90D176C9AF8}"/>
                </a:ext>
              </a:extLst>
            </p:cNvPr>
            <p:cNvGrpSpPr/>
            <p:nvPr/>
          </p:nvGrpSpPr>
          <p:grpSpPr>
            <a:xfrm>
              <a:off x="441902" y="2635936"/>
              <a:ext cx="252701" cy="173139"/>
              <a:chOff x="4062877" y="1336196"/>
              <a:chExt cx="578088" cy="324965"/>
            </a:xfrm>
          </p:grpSpPr>
          <p:cxnSp>
            <p:nvCxnSpPr>
              <p:cNvPr id="24" name="Straight Connector 23">
                <a:extLst>
                  <a:ext uri="{FF2B5EF4-FFF2-40B4-BE49-F238E27FC236}">
                    <a16:creationId xmlns:a16="http://schemas.microsoft.com/office/drawing/2014/main" id="{C638EB6A-A77E-4D0F-B32E-F6916901A747}"/>
                  </a:ext>
                </a:extLst>
              </p:cNvPr>
              <p:cNvCxnSpPr/>
              <p:nvPr/>
            </p:nvCxnSpPr>
            <p:spPr>
              <a:xfrm>
                <a:off x="4062877" y="1497833"/>
                <a:ext cx="163729" cy="163326"/>
              </a:xfrm>
              <a:prstGeom prst="line">
                <a:avLst/>
              </a:prstGeom>
              <a:ln w="50800">
                <a:solidFill>
                  <a:srgbClr val="D83B0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3E737FE-EB53-4C9F-A85A-B501993697C6}"/>
                  </a:ext>
                </a:extLst>
              </p:cNvPr>
              <p:cNvCxnSpPr/>
              <p:nvPr/>
            </p:nvCxnSpPr>
            <p:spPr>
              <a:xfrm flipV="1">
                <a:off x="4169676" y="1336196"/>
                <a:ext cx="471289" cy="324965"/>
              </a:xfrm>
              <a:prstGeom prst="line">
                <a:avLst/>
              </a:prstGeom>
              <a:ln w="50800">
                <a:solidFill>
                  <a:srgbClr val="D83B01"/>
                </a:solidFill>
              </a:ln>
            </p:spPr>
            <p:style>
              <a:lnRef idx="1">
                <a:schemeClr val="accent1"/>
              </a:lnRef>
              <a:fillRef idx="0">
                <a:schemeClr val="accent1"/>
              </a:fillRef>
              <a:effectRef idx="0">
                <a:schemeClr val="accent1"/>
              </a:effectRef>
              <a:fontRef idx="minor">
                <a:schemeClr val="tx1"/>
              </a:fontRef>
            </p:style>
          </p:cxnSp>
        </p:grpSp>
      </p:grpSp>
      <p:grpSp>
        <p:nvGrpSpPr>
          <p:cNvPr id="26" name="Group 25">
            <a:extLst>
              <a:ext uri="{FF2B5EF4-FFF2-40B4-BE49-F238E27FC236}">
                <a16:creationId xmlns:a16="http://schemas.microsoft.com/office/drawing/2014/main" id="{1F77FD0E-6762-4F95-A72F-1A443A46A2D9}"/>
              </a:ext>
            </a:extLst>
          </p:cNvPr>
          <p:cNvGrpSpPr/>
          <p:nvPr userDrawn="1"/>
        </p:nvGrpSpPr>
        <p:grpSpPr>
          <a:xfrm>
            <a:off x="381638" y="2891097"/>
            <a:ext cx="362073" cy="335670"/>
            <a:chOff x="332479" y="2590371"/>
            <a:chExt cx="362124" cy="335718"/>
          </a:xfrm>
        </p:grpSpPr>
        <p:sp>
          <p:nvSpPr>
            <p:cNvPr id="27" name="Oval 26">
              <a:extLst>
                <a:ext uri="{FF2B5EF4-FFF2-40B4-BE49-F238E27FC236}">
                  <a16:creationId xmlns:a16="http://schemas.microsoft.com/office/drawing/2014/main" id="{05C9A11F-9E00-43AA-AF3C-D7CFECE25B45}"/>
                </a:ext>
              </a:extLst>
            </p:cNvPr>
            <p:cNvSpPr/>
            <p:nvPr/>
          </p:nvSpPr>
          <p:spPr>
            <a:xfrm>
              <a:off x="332479" y="2590371"/>
              <a:ext cx="335718" cy="335718"/>
            </a:xfrm>
            <a:prstGeom prst="ellipse">
              <a:avLst/>
            </a:prstGeom>
            <a:solidFill>
              <a:schemeClr val="bg1"/>
            </a:solidFill>
            <a:ln w="50800">
              <a:solidFill>
                <a:srgbClr val="D83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nvGrpSpPr>
            <p:cNvPr id="28" name="Group 27">
              <a:extLst>
                <a:ext uri="{FF2B5EF4-FFF2-40B4-BE49-F238E27FC236}">
                  <a16:creationId xmlns:a16="http://schemas.microsoft.com/office/drawing/2014/main" id="{ADA0F476-9EA9-41C3-AC10-614331D0EAFC}"/>
                </a:ext>
              </a:extLst>
            </p:cNvPr>
            <p:cNvGrpSpPr/>
            <p:nvPr/>
          </p:nvGrpSpPr>
          <p:grpSpPr>
            <a:xfrm>
              <a:off x="441902" y="2635936"/>
              <a:ext cx="252701" cy="173139"/>
              <a:chOff x="4062877" y="1336196"/>
              <a:chExt cx="578088" cy="324965"/>
            </a:xfrm>
          </p:grpSpPr>
          <p:cxnSp>
            <p:nvCxnSpPr>
              <p:cNvPr id="29" name="Straight Connector 28">
                <a:extLst>
                  <a:ext uri="{FF2B5EF4-FFF2-40B4-BE49-F238E27FC236}">
                    <a16:creationId xmlns:a16="http://schemas.microsoft.com/office/drawing/2014/main" id="{D4AE8FBB-6B0E-478D-8A32-C1EFC2FC2283}"/>
                  </a:ext>
                </a:extLst>
              </p:cNvPr>
              <p:cNvCxnSpPr/>
              <p:nvPr/>
            </p:nvCxnSpPr>
            <p:spPr>
              <a:xfrm>
                <a:off x="4062877" y="1497833"/>
                <a:ext cx="163729" cy="163326"/>
              </a:xfrm>
              <a:prstGeom prst="line">
                <a:avLst/>
              </a:prstGeom>
              <a:ln w="50800">
                <a:solidFill>
                  <a:srgbClr val="D83B0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1540A12-0311-48CA-B82A-8B2BC8B1ED81}"/>
                  </a:ext>
                </a:extLst>
              </p:cNvPr>
              <p:cNvCxnSpPr/>
              <p:nvPr/>
            </p:nvCxnSpPr>
            <p:spPr>
              <a:xfrm flipV="1">
                <a:off x="4169676" y="1336196"/>
                <a:ext cx="471289" cy="324965"/>
              </a:xfrm>
              <a:prstGeom prst="line">
                <a:avLst/>
              </a:prstGeom>
              <a:ln w="50800">
                <a:solidFill>
                  <a:srgbClr val="D83B01"/>
                </a:solidFill>
              </a:ln>
            </p:spPr>
            <p:style>
              <a:lnRef idx="1">
                <a:schemeClr val="accent1"/>
              </a:lnRef>
              <a:fillRef idx="0">
                <a:schemeClr val="accent1"/>
              </a:fillRef>
              <a:effectRef idx="0">
                <a:schemeClr val="accent1"/>
              </a:effectRef>
              <a:fontRef idx="minor">
                <a:schemeClr val="tx1"/>
              </a:fontRef>
            </p:style>
          </p:cxnSp>
        </p:grpSp>
      </p:grpSp>
      <p:grpSp>
        <p:nvGrpSpPr>
          <p:cNvPr id="31" name="Group 30">
            <a:extLst>
              <a:ext uri="{FF2B5EF4-FFF2-40B4-BE49-F238E27FC236}">
                <a16:creationId xmlns:a16="http://schemas.microsoft.com/office/drawing/2014/main" id="{0381E580-C508-4578-A011-491390457DEE}"/>
              </a:ext>
            </a:extLst>
          </p:cNvPr>
          <p:cNvGrpSpPr/>
          <p:nvPr userDrawn="1"/>
        </p:nvGrpSpPr>
        <p:grpSpPr>
          <a:xfrm>
            <a:off x="378835" y="3783943"/>
            <a:ext cx="362073" cy="335670"/>
            <a:chOff x="332479" y="2590371"/>
            <a:chExt cx="362124" cy="335718"/>
          </a:xfrm>
        </p:grpSpPr>
        <p:sp>
          <p:nvSpPr>
            <p:cNvPr id="32" name="Oval 31">
              <a:extLst>
                <a:ext uri="{FF2B5EF4-FFF2-40B4-BE49-F238E27FC236}">
                  <a16:creationId xmlns:a16="http://schemas.microsoft.com/office/drawing/2014/main" id="{E902DB33-26D0-401E-BACD-307FAB3D4606}"/>
                </a:ext>
              </a:extLst>
            </p:cNvPr>
            <p:cNvSpPr/>
            <p:nvPr/>
          </p:nvSpPr>
          <p:spPr>
            <a:xfrm>
              <a:off x="332479" y="2590371"/>
              <a:ext cx="335718" cy="335718"/>
            </a:xfrm>
            <a:prstGeom prst="ellipse">
              <a:avLst/>
            </a:prstGeom>
            <a:solidFill>
              <a:schemeClr val="bg1"/>
            </a:solidFill>
            <a:ln w="50800">
              <a:solidFill>
                <a:srgbClr val="D83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nvGrpSpPr>
            <p:cNvPr id="33" name="Group 32">
              <a:extLst>
                <a:ext uri="{FF2B5EF4-FFF2-40B4-BE49-F238E27FC236}">
                  <a16:creationId xmlns:a16="http://schemas.microsoft.com/office/drawing/2014/main" id="{CC986106-C157-4FCD-8FF4-213FD9AAE685}"/>
                </a:ext>
              </a:extLst>
            </p:cNvPr>
            <p:cNvGrpSpPr/>
            <p:nvPr/>
          </p:nvGrpSpPr>
          <p:grpSpPr>
            <a:xfrm>
              <a:off x="441902" y="2635936"/>
              <a:ext cx="252701" cy="173139"/>
              <a:chOff x="4062877" y="1336196"/>
              <a:chExt cx="578088" cy="324965"/>
            </a:xfrm>
          </p:grpSpPr>
          <p:cxnSp>
            <p:nvCxnSpPr>
              <p:cNvPr id="34" name="Straight Connector 33">
                <a:extLst>
                  <a:ext uri="{FF2B5EF4-FFF2-40B4-BE49-F238E27FC236}">
                    <a16:creationId xmlns:a16="http://schemas.microsoft.com/office/drawing/2014/main" id="{0E25C626-EBE0-45F0-99F9-C48F5F05FED6}"/>
                  </a:ext>
                </a:extLst>
              </p:cNvPr>
              <p:cNvCxnSpPr/>
              <p:nvPr/>
            </p:nvCxnSpPr>
            <p:spPr>
              <a:xfrm>
                <a:off x="4062877" y="1497833"/>
                <a:ext cx="163729" cy="163326"/>
              </a:xfrm>
              <a:prstGeom prst="line">
                <a:avLst/>
              </a:prstGeom>
              <a:ln w="50800">
                <a:solidFill>
                  <a:srgbClr val="D83B0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0BF9725-9795-4D7E-9767-0EAD7D934218}"/>
                  </a:ext>
                </a:extLst>
              </p:cNvPr>
              <p:cNvCxnSpPr/>
              <p:nvPr/>
            </p:nvCxnSpPr>
            <p:spPr>
              <a:xfrm flipV="1">
                <a:off x="4169676" y="1336196"/>
                <a:ext cx="471289" cy="324965"/>
              </a:xfrm>
              <a:prstGeom prst="line">
                <a:avLst/>
              </a:prstGeom>
              <a:ln w="50800">
                <a:solidFill>
                  <a:srgbClr val="D83B01"/>
                </a:solidFill>
              </a:ln>
            </p:spPr>
            <p:style>
              <a:lnRef idx="1">
                <a:schemeClr val="accent1"/>
              </a:lnRef>
              <a:fillRef idx="0">
                <a:schemeClr val="accent1"/>
              </a:fillRef>
              <a:effectRef idx="0">
                <a:schemeClr val="accent1"/>
              </a:effectRef>
              <a:fontRef idx="minor">
                <a:schemeClr val="tx1"/>
              </a:fontRef>
            </p:style>
          </p:cxnSp>
        </p:grpSp>
      </p:grpSp>
      <p:grpSp>
        <p:nvGrpSpPr>
          <p:cNvPr id="36" name="Group 35">
            <a:extLst>
              <a:ext uri="{FF2B5EF4-FFF2-40B4-BE49-F238E27FC236}">
                <a16:creationId xmlns:a16="http://schemas.microsoft.com/office/drawing/2014/main" id="{4C5D8E2E-48E0-4F00-AF5E-C6586BC69456}"/>
              </a:ext>
            </a:extLst>
          </p:cNvPr>
          <p:cNvGrpSpPr/>
          <p:nvPr userDrawn="1"/>
        </p:nvGrpSpPr>
        <p:grpSpPr>
          <a:xfrm>
            <a:off x="374224" y="4714768"/>
            <a:ext cx="362073" cy="335670"/>
            <a:chOff x="332479" y="2590371"/>
            <a:chExt cx="362124" cy="335718"/>
          </a:xfrm>
        </p:grpSpPr>
        <p:sp>
          <p:nvSpPr>
            <p:cNvPr id="37" name="Oval 36">
              <a:extLst>
                <a:ext uri="{FF2B5EF4-FFF2-40B4-BE49-F238E27FC236}">
                  <a16:creationId xmlns:a16="http://schemas.microsoft.com/office/drawing/2014/main" id="{24BC1073-B4E3-4149-BAF2-2A96FF85A169}"/>
                </a:ext>
              </a:extLst>
            </p:cNvPr>
            <p:cNvSpPr/>
            <p:nvPr/>
          </p:nvSpPr>
          <p:spPr>
            <a:xfrm>
              <a:off x="332479" y="2590371"/>
              <a:ext cx="335718" cy="335718"/>
            </a:xfrm>
            <a:prstGeom prst="ellipse">
              <a:avLst/>
            </a:prstGeom>
            <a:solidFill>
              <a:schemeClr val="bg1"/>
            </a:solidFill>
            <a:ln w="50800">
              <a:solidFill>
                <a:srgbClr val="D83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nvGrpSpPr>
            <p:cNvPr id="38" name="Group 37">
              <a:extLst>
                <a:ext uri="{FF2B5EF4-FFF2-40B4-BE49-F238E27FC236}">
                  <a16:creationId xmlns:a16="http://schemas.microsoft.com/office/drawing/2014/main" id="{2A129EB3-0568-4993-8CDB-974CC0EBE7F3}"/>
                </a:ext>
              </a:extLst>
            </p:cNvPr>
            <p:cNvGrpSpPr/>
            <p:nvPr/>
          </p:nvGrpSpPr>
          <p:grpSpPr>
            <a:xfrm>
              <a:off x="441902" y="2635936"/>
              <a:ext cx="252701" cy="173139"/>
              <a:chOff x="4062877" y="1336196"/>
              <a:chExt cx="578088" cy="324965"/>
            </a:xfrm>
          </p:grpSpPr>
          <p:cxnSp>
            <p:nvCxnSpPr>
              <p:cNvPr id="39" name="Straight Connector 38">
                <a:extLst>
                  <a:ext uri="{FF2B5EF4-FFF2-40B4-BE49-F238E27FC236}">
                    <a16:creationId xmlns:a16="http://schemas.microsoft.com/office/drawing/2014/main" id="{F1A81303-38FF-45B9-A491-F69E1B16ED28}"/>
                  </a:ext>
                </a:extLst>
              </p:cNvPr>
              <p:cNvCxnSpPr/>
              <p:nvPr/>
            </p:nvCxnSpPr>
            <p:spPr>
              <a:xfrm>
                <a:off x="4062877" y="1497833"/>
                <a:ext cx="163729" cy="163326"/>
              </a:xfrm>
              <a:prstGeom prst="line">
                <a:avLst/>
              </a:prstGeom>
              <a:ln w="50800">
                <a:solidFill>
                  <a:srgbClr val="D83B0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951695B-3684-468E-90E2-96DE5F266309}"/>
                  </a:ext>
                </a:extLst>
              </p:cNvPr>
              <p:cNvCxnSpPr/>
              <p:nvPr/>
            </p:nvCxnSpPr>
            <p:spPr>
              <a:xfrm flipV="1">
                <a:off x="4169676" y="1336196"/>
                <a:ext cx="471289" cy="324965"/>
              </a:xfrm>
              <a:prstGeom prst="line">
                <a:avLst/>
              </a:prstGeom>
              <a:ln w="50800">
                <a:solidFill>
                  <a:srgbClr val="D83B01"/>
                </a:solidFill>
              </a:ln>
            </p:spPr>
            <p:style>
              <a:lnRef idx="1">
                <a:schemeClr val="accent1"/>
              </a:lnRef>
              <a:fillRef idx="0">
                <a:schemeClr val="accent1"/>
              </a:fillRef>
              <a:effectRef idx="0">
                <a:schemeClr val="accent1"/>
              </a:effectRef>
              <a:fontRef idx="minor">
                <a:schemeClr val="tx1"/>
              </a:fontRef>
            </p:style>
          </p:cxnSp>
        </p:grpSp>
      </p:grpSp>
      <p:sp>
        <p:nvSpPr>
          <p:cNvPr id="45" name="Text Placeholder 44">
            <a:extLst>
              <a:ext uri="{FF2B5EF4-FFF2-40B4-BE49-F238E27FC236}">
                <a16:creationId xmlns:a16="http://schemas.microsoft.com/office/drawing/2014/main" id="{38B52D46-BAA9-48CA-B5F4-6B69A08542E6}"/>
              </a:ext>
            </a:extLst>
          </p:cNvPr>
          <p:cNvSpPr>
            <a:spLocks noGrp="1"/>
          </p:cNvSpPr>
          <p:nvPr>
            <p:ph type="body" sz="quarter" idx="12"/>
          </p:nvPr>
        </p:nvSpPr>
        <p:spPr>
          <a:xfrm>
            <a:off x="827174" y="1904224"/>
            <a:ext cx="5097942" cy="432256"/>
          </a:xfrm>
        </p:spPr>
        <p:txBody>
          <a:bodyPr anchor="ctr">
            <a:normAutofit/>
          </a:bodyPr>
          <a:lstStyle>
            <a:lvl1pPr marL="0" indent="0">
              <a:buFont typeface="+mj-lt"/>
              <a:buNone/>
              <a:defRPr sz="1800">
                <a:latin typeface="Segoe UI" panose="020B0502040204020203" pitchFamily="34" charset="0"/>
                <a:cs typeface="Segoe UI" panose="020B0502040204020203" pitchFamily="34" charset="0"/>
              </a:defRPr>
            </a:lvl1pPr>
          </a:lstStyle>
          <a:p>
            <a:pPr lvl="0"/>
            <a:endParaRPr lang="en-US" dirty="0"/>
          </a:p>
        </p:txBody>
      </p:sp>
      <p:sp>
        <p:nvSpPr>
          <p:cNvPr id="46" name="Text Placeholder 44">
            <a:extLst>
              <a:ext uri="{FF2B5EF4-FFF2-40B4-BE49-F238E27FC236}">
                <a16:creationId xmlns:a16="http://schemas.microsoft.com/office/drawing/2014/main" id="{134596B4-9970-44C8-A1AA-281F09134F64}"/>
              </a:ext>
            </a:extLst>
          </p:cNvPr>
          <p:cNvSpPr>
            <a:spLocks noGrp="1"/>
          </p:cNvSpPr>
          <p:nvPr>
            <p:ph type="body" sz="quarter" idx="13"/>
          </p:nvPr>
        </p:nvSpPr>
        <p:spPr>
          <a:xfrm>
            <a:off x="827174" y="2842804"/>
            <a:ext cx="5097942" cy="432256"/>
          </a:xfrm>
        </p:spPr>
        <p:txBody>
          <a:bodyPr anchor="ctr">
            <a:normAutofit/>
          </a:bodyPr>
          <a:lstStyle>
            <a:lvl1pPr marL="0" indent="0">
              <a:buFont typeface="+mj-lt"/>
              <a:buNone/>
              <a:defRPr sz="1800">
                <a:latin typeface="Segoe UI" panose="020B0502040204020203" pitchFamily="34" charset="0"/>
                <a:cs typeface="Segoe UI" panose="020B0502040204020203" pitchFamily="34" charset="0"/>
              </a:defRPr>
            </a:lvl1pPr>
          </a:lstStyle>
          <a:p>
            <a:pPr lvl="0"/>
            <a:endParaRPr lang="en-US" dirty="0"/>
          </a:p>
        </p:txBody>
      </p:sp>
      <p:sp>
        <p:nvSpPr>
          <p:cNvPr id="47" name="Text Placeholder 44">
            <a:extLst>
              <a:ext uri="{FF2B5EF4-FFF2-40B4-BE49-F238E27FC236}">
                <a16:creationId xmlns:a16="http://schemas.microsoft.com/office/drawing/2014/main" id="{9CC39B7D-AFDF-44DE-AA02-5A964563A71B}"/>
              </a:ext>
            </a:extLst>
          </p:cNvPr>
          <p:cNvSpPr>
            <a:spLocks noGrp="1"/>
          </p:cNvSpPr>
          <p:nvPr>
            <p:ph type="body" sz="quarter" idx="14"/>
          </p:nvPr>
        </p:nvSpPr>
        <p:spPr>
          <a:xfrm>
            <a:off x="827174" y="3742983"/>
            <a:ext cx="5097942" cy="432256"/>
          </a:xfrm>
        </p:spPr>
        <p:txBody>
          <a:bodyPr anchor="ctr">
            <a:normAutofit/>
          </a:bodyPr>
          <a:lstStyle>
            <a:lvl1pPr marL="0" indent="0">
              <a:buFont typeface="+mj-lt"/>
              <a:buNone/>
              <a:defRPr sz="1800">
                <a:latin typeface="Segoe UI" panose="020B0502040204020203" pitchFamily="34" charset="0"/>
                <a:cs typeface="Segoe UI" panose="020B0502040204020203" pitchFamily="34" charset="0"/>
              </a:defRPr>
            </a:lvl1pPr>
          </a:lstStyle>
          <a:p>
            <a:pPr lvl="0"/>
            <a:endParaRPr lang="en-US" dirty="0"/>
          </a:p>
        </p:txBody>
      </p:sp>
      <p:sp>
        <p:nvSpPr>
          <p:cNvPr id="48" name="Text Placeholder 44">
            <a:extLst>
              <a:ext uri="{FF2B5EF4-FFF2-40B4-BE49-F238E27FC236}">
                <a16:creationId xmlns:a16="http://schemas.microsoft.com/office/drawing/2014/main" id="{8EA0A6FB-FD64-4BC6-AD1F-DCFDDA77EE9D}"/>
              </a:ext>
            </a:extLst>
          </p:cNvPr>
          <p:cNvSpPr>
            <a:spLocks noGrp="1"/>
          </p:cNvSpPr>
          <p:nvPr>
            <p:ph type="body" sz="quarter" idx="15"/>
          </p:nvPr>
        </p:nvSpPr>
        <p:spPr>
          <a:xfrm>
            <a:off x="827174" y="4673808"/>
            <a:ext cx="5097942" cy="432256"/>
          </a:xfrm>
        </p:spPr>
        <p:txBody>
          <a:bodyPr anchor="ctr">
            <a:normAutofit/>
          </a:bodyPr>
          <a:lstStyle>
            <a:lvl1pPr marL="0" indent="0">
              <a:buFont typeface="+mj-lt"/>
              <a:buNone/>
              <a:defRPr sz="1800">
                <a:latin typeface="Segoe UI" panose="020B0502040204020203" pitchFamily="34" charset="0"/>
                <a:cs typeface="Segoe UI" panose="020B0502040204020203" pitchFamily="34" charset="0"/>
              </a:defRPr>
            </a:lvl1pPr>
          </a:lstStyle>
          <a:p>
            <a:pPr lvl="0"/>
            <a:endParaRPr lang="en-US" dirty="0"/>
          </a:p>
        </p:txBody>
      </p:sp>
      <p:sp>
        <p:nvSpPr>
          <p:cNvPr id="54" name="Title 2">
            <a:extLst>
              <a:ext uri="{FF2B5EF4-FFF2-40B4-BE49-F238E27FC236}">
                <a16:creationId xmlns:a16="http://schemas.microsoft.com/office/drawing/2014/main" id="{B296F1BD-3421-4AEC-AD41-8833ACF9511F}"/>
              </a:ext>
            </a:extLst>
          </p:cNvPr>
          <p:cNvSpPr>
            <a:spLocks noGrp="1"/>
          </p:cNvSpPr>
          <p:nvPr>
            <p:ph type="title" hasCustomPrompt="1"/>
          </p:nvPr>
        </p:nvSpPr>
        <p:spPr>
          <a:xfrm>
            <a:off x="3649980" y="259060"/>
            <a:ext cx="8173489" cy="631613"/>
          </a:xfrm>
          <a:prstGeom prst="rect">
            <a:avLst/>
          </a:prstGeom>
        </p:spPr>
        <p:txBody>
          <a:bodyPr/>
          <a:lstStyle>
            <a:lvl1pPr>
              <a:defRPr b="0">
                <a:solidFill>
                  <a:schemeClr val="bg2">
                    <a:lumMod val="25000"/>
                  </a:schemeClr>
                </a:solidFill>
                <a:latin typeface="Segoe UI Light" panose="020B0502040204020203" pitchFamily="34" charset="0"/>
                <a:cs typeface="Segoe UI Light" panose="020B0502040204020203" pitchFamily="34" charset="0"/>
              </a:defRPr>
            </a:lvl1pPr>
          </a:lstStyle>
          <a:p>
            <a:pPr lvl="0"/>
            <a:r>
              <a:rPr lang="en-US" sz="3600" dirty="0"/>
              <a:t>Click to add [LOVED]</a:t>
            </a:r>
          </a:p>
        </p:txBody>
      </p:sp>
      <p:sp>
        <p:nvSpPr>
          <p:cNvPr id="55" name="TextBox 54"/>
          <p:cNvSpPr txBox="1"/>
          <p:nvPr userDrawn="1"/>
        </p:nvSpPr>
        <p:spPr>
          <a:xfrm>
            <a:off x="266531" y="244342"/>
            <a:ext cx="338344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505050"/>
                </a:solidFill>
                <a:effectLst/>
                <a:uLnTx/>
                <a:uFillTx/>
                <a:latin typeface="Segoe UI Light" panose="020B0502040204020203" pitchFamily="34" charset="0"/>
                <a:ea typeface="+mn-ea"/>
                <a:cs typeface="Segoe UI Light" panose="020B0502040204020203" pitchFamily="34" charset="0"/>
              </a:rPr>
              <a:t>Execution Guide:</a:t>
            </a:r>
          </a:p>
        </p:txBody>
      </p:sp>
      <p:sp>
        <p:nvSpPr>
          <p:cNvPr id="56" name="Text Placeholder 2"/>
          <p:cNvSpPr>
            <a:spLocks noGrp="1"/>
          </p:cNvSpPr>
          <p:nvPr>
            <p:ph type="body" sz="quarter" idx="16" hasCustomPrompt="1"/>
          </p:nvPr>
        </p:nvSpPr>
        <p:spPr>
          <a:xfrm>
            <a:off x="266530" y="1242084"/>
            <a:ext cx="5658585" cy="415114"/>
          </a:xfrm>
        </p:spPr>
        <p:txBody>
          <a:bodyPr anchor="ctr">
            <a:noAutofit/>
          </a:bodyPr>
          <a:lstStyle>
            <a:lvl1pPr marL="0" indent="0" algn="l" defTabSz="914225" rtl="0" eaLnBrk="1" latinLnBrk="0" hangingPunct="1">
              <a:lnSpc>
                <a:spcPct val="90000"/>
              </a:lnSpc>
              <a:spcBef>
                <a:spcPct val="0"/>
              </a:spcBef>
              <a:buNone/>
              <a:defRPr lang="en-US" sz="2400" b="0" kern="1200" baseline="0" dirty="0" smtClean="0">
                <a:solidFill>
                  <a:schemeClr val="bg2">
                    <a:lumMod val="25000"/>
                  </a:schemeClr>
                </a:solidFill>
                <a:latin typeface="Segoe UI" panose="020B0502040204020203" pitchFamily="34" charset="0"/>
                <a:ea typeface="+mj-ea"/>
                <a:cs typeface="Segoe UI" panose="020B0502040204020203" pitchFamily="34" charset="0"/>
              </a:defRPr>
            </a:lvl1pPr>
            <a:lvl2pPr marL="0" indent="0" algn="l" defTabSz="914225" rtl="0" eaLnBrk="1" latinLnBrk="0" hangingPunct="1">
              <a:lnSpc>
                <a:spcPct val="90000"/>
              </a:lnSpc>
              <a:spcBef>
                <a:spcPct val="0"/>
              </a:spcBef>
              <a:buNone/>
              <a:defRPr lang="en-US" sz="2000" b="0" kern="1200" dirty="0" smtClean="0">
                <a:solidFill>
                  <a:schemeClr val="bg2">
                    <a:lumMod val="25000"/>
                  </a:schemeClr>
                </a:solidFill>
                <a:latin typeface="Segoe UI" panose="020B0502040204020203" pitchFamily="34" charset="0"/>
                <a:ea typeface="+mj-ea"/>
                <a:cs typeface="Segoe UI" panose="020B0502040204020203" pitchFamily="34" charset="0"/>
              </a:defRPr>
            </a:lvl2pPr>
            <a:lvl3pPr marL="0" indent="0" algn="l" defTabSz="914225" rtl="0" eaLnBrk="1" latinLnBrk="0" hangingPunct="1">
              <a:lnSpc>
                <a:spcPct val="90000"/>
              </a:lnSpc>
              <a:spcBef>
                <a:spcPct val="0"/>
              </a:spcBef>
              <a:buNone/>
              <a:defRPr lang="en-US" sz="2000" b="0" kern="1200" dirty="0" smtClean="0">
                <a:solidFill>
                  <a:schemeClr val="bg2">
                    <a:lumMod val="25000"/>
                  </a:schemeClr>
                </a:solidFill>
                <a:latin typeface="Segoe UI" panose="020B0502040204020203" pitchFamily="34" charset="0"/>
                <a:ea typeface="+mj-ea"/>
                <a:cs typeface="Segoe UI" panose="020B0502040204020203" pitchFamily="34" charset="0"/>
              </a:defRPr>
            </a:lvl3pPr>
            <a:lvl4pPr marL="0" indent="0" algn="l" defTabSz="914225" rtl="0" eaLnBrk="1" latinLnBrk="0" hangingPunct="1">
              <a:lnSpc>
                <a:spcPct val="90000"/>
              </a:lnSpc>
              <a:spcBef>
                <a:spcPct val="0"/>
              </a:spcBef>
              <a:buNone/>
              <a:defRPr lang="en-US" sz="2000" b="0" kern="1200" dirty="0" smtClean="0">
                <a:solidFill>
                  <a:schemeClr val="bg2">
                    <a:lumMod val="25000"/>
                  </a:schemeClr>
                </a:solidFill>
                <a:latin typeface="Segoe UI" panose="020B0502040204020203" pitchFamily="34" charset="0"/>
                <a:ea typeface="+mj-ea"/>
                <a:cs typeface="Segoe UI" panose="020B0502040204020203" pitchFamily="34" charset="0"/>
              </a:defRPr>
            </a:lvl4pPr>
            <a:lvl5pPr marL="0" indent="0" algn="l" defTabSz="914225" rtl="0" eaLnBrk="1" latinLnBrk="0" hangingPunct="1">
              <a:lnSpc>
                <a:spcPct val="90000"/>
              </a:lnSpc>
              <a:spcBef>
                <a:spcPct val="0"/>
              </a:spcBef>
              <a:buNone/>
              <a:defRPr lang="en-US" sz="2000" b="0" kern="1200" dirty="0">
                <a:solidFill>
                  <a:schemeClr val="bg2">
                    <a:lumMod val="25000"/>
                  </a:schemeClr>
                </a:solidFill>
                <a:latin typeface="Segoe UI" panose="020B0502040204020203" pitchFamily="34" charset="0"/>
                <a:ea typeface="+mj-ea"/>
                <a:cs typeface="Segoe UI" panose="020B0502040204020203" pitchFamily="34" charset="0"/>
              </a:defRPr>
            </a:lvl5pPr>
          </a:lstStyle>
          <a:p>
            <a:pPr lvl="0"/>
            <a:r>
              <a:rPr lang="en-US" dirty="0"/>
              <a:t>Click to add subject. Ex: Search</a:t>
            </a:r>
          </a:p>
        </p:txBody>
      </p:sp>
    </p:spTree>
    <p:extLst>
      <p:ext uri="{BB962C8B-B14F-4D97-AF65-F5344CB8AC3E}">
        <p14:creationId xmlns:p14="http://schemas.microsoft.com/office/powerpoint/2010/main" val="3325240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7_Blank">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86379D6D-F330-45C3-959C-90529AA8EDF1}"/>
              </a:ext>
            </a:extLst>
          </p:cNvPr>
          <p:cNvSpPr/>
          <p:nvPr userDrawn="1"/>
        </p:nvSpPr>
        <p:spPr bwMode="auto">
          <a:xfrm>
            <a:off x="1632454" y="2321549"/>
            <a:ext cx="318515" cy="123966"/>
          </a:xfrm>
          <a:prstGeom prst="rect">
            <a:avLst/>
          </a:prstGeom>
          <a:solidFill>
            <a:schemeClr val="bg1"/>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Rectangle 1"/>
          <p:cNvSpPr/>
          <p:nvPr userDrawn="1"/>
        </p:nvSpPr>
        <p:spPr>
          <a:xfrm>
            <a:off x="400818" y="4661323"/>
            <a:ext cx="2637124" cy="17230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p:cNvSpPr/>
          <p:nvPr userDrawn="1"/>
        </p:nvSpPr>
        <p:spPr>
          <a:xfrm>
            <a:off x="3326336" y="4661323"/>
            <a:ext cx="2637124" cy="17230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p:cNvSpPr/>
          <p:nvPr userDrawn="1"/>
        </p:nvSpPr>
        <p:spPr>
          <a:xfrm>
            <a:off x="6274533" y="4670830"/>
            <a:ext cx="2637124" cy="17230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p:cNvSpPr/>
          <p:nvPr userDrawn="1"/>
        </p:nvSpPr>
        <p:spPr>
          <a:xfrm>
            <a:off x="9154058" y="4661323"/>
            <a:ext cx="2637124" cy="17230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hlinkClick r:id="" action="ppaction://noaction"/>
            <a:extLst>
              <a:ext uri="{FF2B5EF4-FFF2-40B4-BE49-F238E27FC236}">
                <a16:creationId xmlns:a16="http://schemas.microsoft.com/office/drawing/2014/main" id="{84713073-D942-4712-90C7-BB7B491C41F7}"/>
              </a:ext>
            </a:extLst>
          </p:cNvPr>
          <p:cNvSpPr/>
          <p:nvPr userDrawn="1"/>
        </p:nvSpPr>
        <p:spPr bwMode="auto">
          <a:xfrm>
            <a:off x="392580" y="3979073"/>
            <a:ext cx="2637124" cy="521208"/>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632932"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9" name="Rectangle 28">
            <a:hlinkClick r:id="" action="ppaction://noaction"/>
            <a:extLst>
              <a:ext uri="{FF2B5EF4-FFF2-40B4-BE49-F238E27FC236}">
                <a16:creationId xmlns:a16="http://schemas.microsoft.com/office/drawing/2014/main" id="{84713073-D942-4712-90C7-BB7B491C41F7}"/>
              </a:ext>
            </a:extLst>
          </p:cNvPr>
          <p:cNvSpPr/>
          <p:nvPr userDrawn="1"/>
        </p:nvSpPr>
        <p:spPr bwMode="auto">
          <a:xfrm>
            <a:off x="3326336" y="3978703"/>
            <a:ext cx="2637124" cy="521208"/>
          </a:xfrm>
          <a:prstGeom prst="rect">
            <a:avLst/>
          </a:prstGeom>
          <a:solidFill>
            <a:schemeClr val="bg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632932"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30" name="Rectangle 29">
            <a:hlinkClick r:id="" action="ppaction://noaction"/>
            <a:extLst>
              <a:ext uri="{FF2B5EF4-FFF2-40B4-BE49-F238E27FC236}">
                <a16:creationId xmlns:a16="http://schemas.microsoft.com/office/drawing/2014/main" id="{84713073-D942-4712-90C7-BB7B491C41F7}"/>
              </a:ext>
            </a:extLst>
          </p:cNvPr>
          <p:cNvSpPr/>
          <p:nvPr userDrawn="1"/>
        </p:nvSpPr>
        <p:spPr bwMode="auto">
          <a:xfrm>
            <a:off x="6275320" y="3978703"/>
            <a:ext cx="2637124" cy="521208"/>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632932"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36" name="Rectangle 35">
            <a:hlinkClick r:id="" action="ppaction://noaction"/>
            <a:extLst>
              <a:ext uri="{FF2B5EF4-FFF2-40B4-BE49-F238E27FC236}">
                <a16:creationId xmlns:a16="http://schemas.microsoft.com/office/drawing/2014/main" id="{84713073-D942-4712-90C7-BB7B491C41F7}"/>
              </a:ext>
            </a:extLst>
          </p:cNvPr>
          <p:cNvSpPr/>
          <p:nvPr userDrawn="1"/>
        </p:nvSpPr>
        <p:spPr bwMode="auto">
          <a:xfrm>
            <a:off x="9171151" y="3978753"/>
            <a:ext cx="2637124" cy="521208"/>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632932"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D83B01"/>
              </a:solidFill>
              <a:effectLst/>
              <a:uLnTx/>
              <a:uFillTx/>
              <a:latin typeface="Segoe UI Semibold" panose="020B0702040204020203" pitchFamily="34" charset="0"/>
              <a:ea typeface="+mn-ea"/>
              <a:cs typeface="Segoe UI Semibold" panose="020B0702040204020203" pitchFamily="34" charset="0"/>
            </a:endParaRPr>
          </a:p>
        </p:txBody>
      </p:sp>
      <p:sp>
        <p:nvSpPr>
          <p:cNvPr id="16" name="Text Placeholder 3">
            <a:extLst>
              <a:ext uri="{FF2B5EF4-FFF2-40B4-BE49-F238E27FC236}">
                <a16:creationId xmlns:a16="http://schemas.microsoft.com/office/drawing/2014/main" id="{23CA0161-AFF0-421C-A354-1CB6E6CC855A}"/>
              </a:ext>
            </a:extLst>
          </p:cNvPr>
          <p:cNvSpPr>
            <a:spLocks noGrp="1"/>
          </p:cNvSpPr>
          <p:nvPr userDrawn="1">
            <p:ph type="body" sz="quarter" idx="17" hasCustomPrompt="1"/>
          </p:nvPr>
        </p:nvSpPr>
        <p:spPr>
          <a:xfrm>
            <a:off x="400818" y="4671863"/>
            <a:ext cx="2622289" cy="1713824"/>
          </a:xfrm>
        </p:spPr>
        <p:txBody>
          <a:bodyPr>
            <a:normAutofit/>
          </a:bodyPr>
          <a:lstStyle>
            <a:lvl1pPr>
              <a:defRPr sz="1200">
                <a:solidFill>
                  <a:srgbClr val="727272"/>
                </a:solidFill>
                <a:latin typeface="Segoe UI" panose="020B0502040204020203" pitchFamily="34" charset="0"/>
                <a:cs typeface="Segoe UI" panose="020B0502040204020203" pitchFamily="34" charset="0"/>
              </a:defRPr>
            </a:lvl1pPr>
          </a:lstStyle>
          <a:p>
            <a:pPr lvl="0"/>
            <a:r>
              <a:rPr lang="en-US" dirty="0"/>
              <a:t>Key Takeaway</a:t>
            </a:r>
          </a:p>
        </p:txBody>
      </p:sp>
      <p:sp>
        <p:nvSpPr>
          <p:cNvPr id="53" name="Rectangle 52"/>
          <p:cNvSpPr/>
          <p:nvPr userDrawn="1"/>
        </p:nvSpPr>
        <p:spPr>
          <a:xfrm>
            <a:off x="400818" y="1601957"/>
            <a:ext cx="2637124"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53"/>
          <p:cNvSpPr/>
          <p:nvPr userDrawn="1"/>
        </p:nvSpPr>
        <p:spPr>
          <a:xfrm>
            <a:off x="3342812" y="1601957"/>
            <a:ext cx="2637124"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p:cNvSpPr/>
          <p:nvPr userDrawn="1"/>
        </p:nvSpPr>
        <p:spPr>
          <a:xfrm>
            <a:off x="6274533" y="1594988"/>
            <a:ext cx="2637124"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p:cNvSpPr/>
          <p:nvPr userDrawn="1"/>
        </p:nvSpPr>
        <p:spPr>
          <a:xfrm>
            <a:off x="9154058" y="1585481"/>
            <a:ext cx="2637124"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Text Placeholder 3">
            <a:extLst>
              <a:ext uri="{FF2B5EF4-FFF2-40B4-BE49-F238E27FC236}">
                <a16:creationId xmlns:a16="http://schemas.microsoft.com/office/drawing/2014/main" id="{23CA0161-AFF0-421C-A354-1CB6E6CC855A}"/>
              </a:ext>
            </a:extLst>
          </p:cNvPr>
          <p:cNvSpPr>
            <a:spLocks noGrp="1"/>
          </p:cNvSpPr>
          <p:nvPr>
            <p:ph type="body" sz="quarter" idx="18" hasCustomPrompt="1"/>
          </p:nvPr>
        </p:nvSpPr>
        <p:spPr>
          <a:xfrm>
            <a:off x="3334180" y="4671863"/>
            <a:ext cx="2622289" cy="1713824"/>
          </a:xfrm>
        </p:spPr>
        <p:txBody>
          <a:bodyPr>
            <a:normAutofit/>
          </a:bodyPr>
          <a:lstStyle>
            <a:lvl1pPr>
              <a:defRPr sz="1200">
                <a:solidFill>
                  <a:srgbClr val="727272"/>
                </a:solidFill>
                <a:latin typeface="Segoe UI" panose="020B0502040204020203" pitchFamily="34" charset="0"/>
                <a:cs typeface="Segoe UI" panose="020B0502040204020203" pitchFamily="34" charset="0"/>
              </a:defRPr>
            </a:lvl1pPr>
          </a:lstStyle>
          <a:p>
            <a:pPr lvl="0"/>
            <a:r>
              <a:rPr lang="en-US" dirty="0"/>
              <a:t>Key Takeaway</a:t>
            </a:r>
          </a:p>
        </p:txBody>
      </p:sp>
      <p:sp>
        <p:nvSpPr>
          <p:cNvPr id="59" name="Text Placeholder 3">
            <a:extLst>
              <a:ext uri="{FF2B5EF4-FFF2-40B4-BE49-F238E27FC236}">
                <a16:creationId xmlns:a16="http://schemas.microsoft.com/office/drawing/2014/main" id="{23CA0161-AFF0-421C-A354-1CB6E6CC855A}"/>
              </a:ext>
            </a:extLst>
          </p:cNvPr>
          <p:cNvSpPr>
            <a:spLocks noGrp="1"/>
          </p:cNvSpPr>
          <p:nvPr>
            <p:ph type="body" sz="quarter" idx="19" hasCustomPrompt="1"/>
          </p:nvPr>
        </p:nvSpPr>
        <p:spPr>
          <a:xfrm>
            <a:off x="6290222" y="4667428"/>
            <a:ext cx="2622289" cy="1713824"/>
          </a:xfrm>
        </p:spPr>
        <p:txBody>
          <a:bodyPr>
            <a:normAutofit/>
          </a:bodyPr>
          <a:lstStyle>
            <a:lvl1pPr>
              <a:defRPr sz="1200">
                <a:solidFill>
                  <a:srgbClr val="727272"/>
                </a:solidFill>
                <a:latin typeface="Segoe UI" panose="020B0502040204020203" pitchFamily="34" charset="0"/>
                <a:cs typeface="Segoe UI" panose="020B0502040204020203" pitchFamily="34" charset="0"/>
              </a:defRPr>
            </a:lvl1pPr>
          </a:lstStyle>
          <a:p>
            <a:pPr lvl="0"/>
            <a:r>
              <a:rPr lang="en-US" dirty="0"/>
              <a:t>Key Takeaway</a:t>
            </a:r>
          </a:p>
        </p:txBody>
      </p:sp>
      <p:sp>
        <p:nvSpPr>
          <p:cNvPr id="60" name="Text Placeholder 3">
            <a:extLst>
              <a:ext uri="{FF2B5EF4-FFF2-40B4-BE49-F238E27FC236}">
                <a16:creationId xmlns:a16="http://schemas.microsoft.com/office/drawing/2014/main" id="{23CA0161-AFF0-421C-A354-1CB6E6CC855A}"/>
              </a:ext>
            </a:extLst>
          </p:cNvPr>
          <p:cNvSpPr>
            <a:spLocks noGrp="1"/>
          </p:cNvSpPr>
          <p:nvPr>
            <p:ph type="body" sz="quarter" idx="20" hasCustomPrompt="1"/>
          </p:nvPr>
        </p:nvSpPr>
        <p:spPr>
          <a:xfrm>
            <a:off x="9169747" y="4665711"/>
            <a:ext cx="2622289" cy="1713824"/>
          </a:xfrm>
        </p:spPr>
        <p:txBody>
          <a:bodyPr>
            <a:normAutofit/>
          </a:bodyPr>
          <a:lstStyle>
            <a:lvl1pPr>
              <a:defRPr sz="1200">
                <a:solidFill>
                  <a:srgbClr val="727272"/>
                </a:solidFill>
                <a:latin typeface="Segoe UI" panose="020B0502040204020203" pitchFamily="34" charset="0"/>
                <a:cs typeface="Segoe UI" panose="020B0502040204020203" pitchFamily="34" charset="0"/>
              </a:defRPr>
            </a:lvl1pPr>
          </a:lstStyle>
          <a:p>
            <a:pPr lvl="0"/>
            <a:r>
              <a:rPr lang="en-US" dirty="0"/>
              <a:t>Key Takeaway</a:t>
            </a:r>
          </a:p>
        </p:txBody>
      </p:sp>
      <p:sp>
        <p:nvSpPr>
          <p:cNvPr id="61" name="Rectangle 60"/>
          <p:cNvSpPr/>
          <p:nvPr userDrawn="1"/>
        </p:nvSpPr>
        <p:spPr>
          <a:xfrm>
            <a:off x="3335978" y="1604541"/>
            <a:ext cx="2637124"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Text Placeholder 3">
            <a:extLst>
              <a:ext uri="{FF2B5EF4-FFF2-40B4-BE49-F238E27FC236}">
                <a16:creationId xmlns:a16="http://schemas.microsoft.com/office/drawing/2014/main" id="{23CA0161-AFF0-421C-A354-1CB6E6CC855A}"/>
              </a:ext>
            </a:extLst>
          </p:cNvPr>
          <p:cNvSpPr>
            <a:spLocks noGrp="1"/>
          </p:cNvSpPr>
          <p:nvPr>
            <p:ph type="body" sz="quarter" idx="25" hasCustomPrompt="1"/>
          </p:nvPr>
        </p:nvSpPr>
        <p:spPr>
          <a:xfrm>
            <a:off x="392580" y="3975135"/>
            <a:ext cx="2644913" cy="537450"/>
          </a:xfrm>
          <a:noFill/>
        </p:spPr>
        <p:txBody>
          <a:bodyPr anchor="ctr">
            <a:normAutofit/>
          </a:bodyPr>
          <a:lstStyle>
            <a:lvl1pPr marL="0" indent="0" algn="ctr">
              <a:buNone/>
              <a:defRPr sz="1600" baseline="0">
                <a:solidFill>
                  <a:srgbClr val="D83B01"/>
                </a:solidFill>
                <a:latin typeface="Segoe UI" panose="020B0502040204020203" pitchFamily="34" charset="0"/>
                <a:cs typeface="Segoe UI" panose="020B0502040204020203" pitchFamily="34" charset="0"/>
              </a:defRPr>
            </a:lvl1pPr>
          </a:lstStyle>
          <a:p>
            <a:pPr lvl="0"/>
            <a:r>
              <a:rPr lang="en-US" dirty="0"/>
              <a:t>Key Topic</a:t>
            </a:r>
          </a:p>
        </p:txBody>
      </p:sp>
      <p:sp>
        <p:nvSpPr>
          <p:cNvPr id="68" name="Text Placeholder 3">
            <a:extLst>
              <a:ext uri="{FF2B5EF4-FFF2-40B4-BE49-F238E27FC236}">
                <a16:creationId xmlns:a16="http://schemas.microsoft.com/office/drawing/2014/main" id="{23CA0161-AFF0-421C-A354-1CB6E6CC855A}"/>
              </a:ext>
            </a:extLst>
          </p:cNvPr>
          <p:cNvSpPr>
            <a:spLocks noGrp="1"/>
          </p:cNvSpPr>
          <p:nvPr>
            <p:ph type="body" sz="quarter" idx="26" hasCustomPrompt="1"/>
          </p:nvPr>
        </p:nvSpPr>
        <p:spPr>
          <a:xfrm>
            <a:off x="3342247" y="3981101"/>
            <a:ext cx="2629869" cy="537450"/>
          </a:xfrm>
          <a:noFill/>
        </p:spPr>
        <p:txBody>
          <a:bodyPr anchor="ctr">
            <a:normAutofit/>
          </a:bodyPr>
          <a:lstStyle>
            <a:lvl1pPr marL="0" indent="0" algn="ctr">
              <a:buNone/>
              <a:defRPr sz="1600" baseline="0">
                <a:solidFill>
                  <a:srgbClr val="D83B01"/>
                </a:solidFill>
                <a:latin typeface="Segoe UI" panose="020B0502040204020203" pitchFamily="34" charset="0"/>
                <a:cs typeface="Segoe UI" panose="020B0502040204020203" pitchFamily="34" charset="0"/>
              </a:defRPr>
            </a:lvl1pPr>
          </a:lstStyle>
          <a:p>
            <a:pPr lvl="0"/>
            <a:r>
              <a:rPr lang="en-US" dirty="0"/>
              <a:t>Key Topic</a:t>
            </a:r>
          </a:p>
        </p:txBody>
      </p:sp>
      <p:sp>
        <p:nvSpPr>
          <p:cNvPr id="70" name="Text Placeholder 3">
            <a:extLst>
              <a:ext uri="{FF2B5EF4-FFF2-40B4-BE49-F238E27FC236}">
                <a16:creationId xmlns:a16="http://schemas.microsoft.com/office/drawing/2014/main" id="{23CA0161-AFF0-421C-A354-1CB6E6CC855A}"/>
              </a:ext>
            </a:extLst>
          </p:cNvPr>
          <p:cNvSpPr>
            <a:spLocks noGrp="1"/>
          </p:cNvSpPr>
          <p:nvPr>
            <p:ph type="body" sz="quarter" idx="27" hasCustomPrompt="1"/>
          </p:nvPr>
        </p:nvSpPr>
        <p:spPr>
          <a:xfrm>
            <a:off x="6298682" y="3981101"/>
            <a:ext cx="2629869" cy="537450"/>
          </a:xfrm>
          <a:noFill/>
        </p:spPr>
        <p:txBody>
          <a:bodyPr anchor="ctr">
            <a:normAutofit/>
          </a:bodyPr>
          <a:lstStyle>
            <a:lvl1pPr marL="0" indent="0" algn="ctr">
              <a:buNone/>
              <a:defRPr sz="1600" baseline="0">
                <a:solidFill>
                  <a:srgbClr val="D83B01"/>
                </a:solidFill>
                <a:latin typeface="Segoe UI" panose="020B0502040204020203" pitchFamily="34" charset="0"/>
                <a:cs typeface="Segoe UI" panose="020B0502040204020203" pitchFamily="34" charset="0"/>
              </a:defRPr>
            </a:lvl1pPr>
          </a:lstStyle>
          <a:p>
            <a:pPr lvl="0"/>
            <a:r>
              <a:rPr lang="en-US" dirty="0"/>
              <a:t>Key Topic</a:t>
            </a:r>
          </a:p>
        </p:txBody>
      </p:sp>
      <p:sp>
        <p:nvSpPr>
          <p:cNvPr id="72" name="Text Placeholder 3">
            <a:extLst>
              <a:ext uri="{FF2B5EF4-FFF2-40B4-BE49-F238E27FC236}">
                <a16:creationId xmlns:a16="http://schemas.microsoft.com/office/drawing/2014/main" id="{23CA0161-AFF0-421C-A354-1CB6E6CC855A}"/>
              </a:ext>
            </a:extLst>
          </p:cNvPr>
          <p:cNvSpPr>
            <a:spLocks noGrp="1"/>
          </p:cNvSpPr>
          <p:nvPr>
            <p:ph type="body" sz="quarter" idx="28" hasCustomPrompt="1"/>
          </p:nvPr>
        </p:nvSpPr>
        <p:spPr>
          <a:xfrm>
            <a:off x="9169969" y="3970442"/>
            <a:ext cx="2629869" cy="537450"/>
          </a:xfrm>
          <a:noFill/>
        </p:spPr>
        <p:txBody>
          <a:bodyPr anchor="ctr">
            <a:normAutofit/>
          </a:bodyPr>
          <a:lstStyle>
            <a:lvl1pPr marL="0" indent="0" algn="ctr">
              <a:buNone/>
              <a:defRPr sz="1600" baseline="0">
                <a:solidFill>
                  <a:srgbClr val="D83B01"/>
                </a:solidFill>
                <a:latin typeface="Segoe UI" panose="020B0502040204020203" pitchFamily="34" charset="0"/>
                <a:cs typeface="Segoe UI" panose="020B0502040204020203" pitchFamily="34" charset="0"/>
              </a:defRPr>
            </a:lvl1pPr>
          </a:lstStyle>
          <a:p>
            <a:pPr lvl="0"/>
            <a:r>
              <a:rPr lang="en-US" dirty="0"/>
              <a:t>Key Topic</a:t>
            </a:r>
          </a:p>
        </p:txBody>
      </p:sp>
      <p:sp>
        <p:nvSpPr>
          <p:cNvPr id="40" name="Picture Placeholder 2">
            <a:extLst>
              <a:ext uri="{FF2B5EF4-FFF2-40B4-BE49-F238E27FC236}">
                <a16:creationId xmlns:a16="http://schemas.microsoft.com/office/drawing/2014/main" id="{DB36624D-D3DA-464A-B6B4-96B7E1B924A1}"/>
              </a:ext>
            </a:extLst>
          </p:cNvPr>
          <p:cNvSpPr>
            <a:spLocks noGrp="1"/>
          </p:cNvSpPr>
          <p:nvPr>
            <p:ph type="pic" sz="quarter" idx="11" hasCustomPrompt="1"/>
          </p:nvPr>
        </p:nvSpPr>
        <p:spPr>
          <a:xfrm>
            <a:off x="400818" y="1601957"/>
            <a:ext cx="2622289" cy="2286000"/>
          </a:xfrm>
        </p:spPr>
        <p:txBody>
          <a:bodyPr anchor="ctr">
            <a:normAutofit/>
          </a:bodyPr>
          <a:lstStyle>
            <a:lvl1pPr marL="0" indent="0" algn="ctr">
              <a:buNone/>
              <a:defRPr sz="2000">
                <a:latin typeface="Segoe UI Light" panose="020B0502040204020203" pitchFamily="34" charset="0"/>
                <a:cs typeface="Segoe UI Light" panose="020B0502040204020203" pitchFamily="34" charset="0"/>
              </a:defRPr>
            </a:lvl1pPr>
          </a:lstStyle>
          <a:p>
            <a:r>
              <a:rPr lang="en-US" dirty="0"/>
              <a:t>Click to Insert Image</a:t>
            </a:r>
          </a:p>
        </p:txBody>
      </p:sp>
      <p:sp>
        <p:nvSpPr>
          <p:cNvPr id="42" name="Picture Placeholder 2">
            <a:extLst>
              <a:ext uri="{FF2B5EF4-FFF2-40B4-BE49-F238E27FC236}">
                <a16:creationId xmlns:a16="http://schemas.microsoft.com/office/drawing/2014/main" id="{DB36624D-D3DA-464A-B6B4-96B7E1B924A1}"/>
              </a:ext>
            </a:extLst>
          </p:cNvPr>
          <p:cNvSpPr>
            <a:spLocks noGrp="1"/>
          </p:cNvSpPr>
          <p:nvPr>
            <p:ph type="pic" sz="quarter" idx="29" hasCustomPrompt="1"/>
          </p:nvPr>
        </p:nvSpPr>
        <p:spPr>
          <a:xfrm>
            <a:off x="3323781" y="1601957"/>
            <a:ext cx="2622289" cy="2286000"/>
          </a:xfrm>
        </p:spPr>
        <p:txBody>
          <a:bodyPr anchor="ctr">
            <a:normAutofit/>
          </a:bodyPr>
          <a:lstStyle>
            <a:lvl1pPr marL="0" indent="0" algn="ctr">
              <a:buNone/>
              <a:defRPr sz="2000">
                <a:latin typeface="Segoe UI Light" panose="020B0502040204020203" pitchFamily="34" charset="0"/>
                <a:cs typeface="Segoe UI Light" panose="020B0502040204020203" pitchFamily="34" charset="0"/>
              </a:defRPr>
            </a:lvl1pPr>
          </a:lstStyle>
          <a:p>
            <a:r>
              <a:rPr lang="en-US" dirty="0"/>
              <a:t>Click to Insert Image</a:t>
            </a:r>
          </a:p>
        </p:txBody>
      </p:sp>
      <p:sp>
        <p:nvSpPr>
          <p:cNvPr id="43" name="Picture Placeholder 2">
            <a:extLst>
              <a:ext uri="{FF2B5EF4-FFF2-40B4-BE49-F238E27FC236}">
                <a16:creationId xmlns:a16="http://schemas.microsoft.com/office/drawing/2014/main" id="{DB36624D-D3DA-464A-B6B4-96B7E1B924A1}"/>
              </a:ext>
            </a:extLst>
          </p:cNvPr>
          <p:cNvSpPr>
            <a:spLocks noGrp="1"/>
          </p:cNvSpPr>
          <p:nvPr>
            <p:ph type="pic" sz="quarter" idx="30" hasCustomPrompt="1"/>
          </p:nvPr>
        </p:nvSpPr>
        <p:spPr>
          <a:xfrm>
            <a:off x="6290221" y="1593719"/>
            <a:ext cx="2622289" cy="2286000"/>
          </a:xfrm>
        </p:spPr>
        <p:txBody>
          <a:bodyPr anchor="ctr">
            <a:normAutofit/>
          </a:bodyPr>
          <a:lstStyle>
            <a:lvl1pPr marL="0" indent="0" algn="ctr">
              <a:buNone/>
              <a:defRPr sz="2000">
                <a:latin typeface="Segoe UI Light" panose="020B0502040204020203" pitchFamily="34" charset="0"/>
                <a:cs typeface="Segoe UI Light" panose="020B0502040204020203" pitchFamily="34" charset="0"/>
              </a:defRPr>
            </a:lvl1pPr>
          </a:lstStyle>
          <a:p>
            <a:r>
              <a:rPr lang="en-US" dirty="0"/>
              <a:t>Click to Insert Image</a:t>
            </a:r>
          </a:p>
        </p:txBody>
      </p:sp>
      <p:sp>
        <p:nvSpPr>
          <p:cNvPr id="45" name="Picture Placeholder 2">
            <a:extLst>
              <a:ext uri="{FF2B5EF4-FFF2-40B4-BE49-F238E27FC236}">
                <a16:creationId xmlns:a16="http://schemas.microsoft.com/office/drawing/2014/main" id="{DB36624D-D3DA-464A-B6B4-96B7E1B924A1}"/>
              </a:ext>
            </a:extLst>
          </p:cNvPr>
          <p:cNvSpPr>
            <a:spLocks noGrp="1"/>
          </p:cNvSpPr>
          <p:nvPr>
            <p:ph type="pic" sz="quarter" idx="31" hasCustomPrompt="1"/>
          </p:nvPr>
        </p:nvSpPr>
        <p:spPr>
          <a:xfrm>
            <a:off x="9169352" y="1588272"/>
            <a:ext cx="2622289" cy="2286000"/>
          </a:xfrm>
        </p:spPr>
        <p:txBody>
          <a:bodyPr anchor="ctr">
            <a:normAutofit/>
          </a:bodyPr>
          <a:lstStyle>
            <a:lvl1pPr marL="0" indent="0" algn="ctr">
              <a:buNone/>
              <a:defRPr sz="2000">
                <a:latin typeface="Segoe UI Light" panose="020B0502040204020203" pitchFamily="34" charset="0"/>
                <a:cs typeface="Segoe UI Light" panose="020B0502040204020203" pitchFamily="34" charset="0"/>
              </a:defRPr>
            </a:lvl1pPr>
          </a:lstStyle>
          <a:p>
            <a:r>
              <a:rPr lang="en-US" dirty="0"/>
              <a:t>Click to Insert Image</a:t>
            </a:r>
          </a:p>
        </p:txBody>
      </p:sp>
      <p:sp>
        <p:nvSpPr>
          <p:cNvPr id="34" name="Title 1">
            <a:extLst>
              <a:ext uri="{FF2B5EF4-FFF2-40B4-BE49-F238E27FC236}">
                <a16:creationId xmlns:a16="http://schemas.microsoft.com/office/drawing/2014/main" id="{A3CEADD1-DA9E-4C85-9F4B-986F4C2445A7}"/>
              </a:ext>
            </a:extLst>
          </p:cNvPr>
          <p:cNvSpPr>
            <a:spLocks noGrp="1"/>
          </p:cNvSpPr>
          <p:nvPr>
            <p:ph type="title" hasCustomPrompt="1"/>
          </p:nvPr>
        </p:nvSpPr>
        <p:spPr>
          <a:xfrm>
            <a:off x="269241" y="289513"/>
            <a:ext cx="11655840" cy="899665"/>
          </a:xfrm>
        </p:spPr>
        <p:txBody>
          <a:bodyPr/>
          <a:lstStyle>
            <a:lvl1pPr>
              <a:defRPr/>
            </a:lvl1pPr>
          </a:lstStyle>
          <a:p>
            <a:r>
              <a:rPr lang="en-US" dirty="0"/>
              <a:t>Office Wrap Up</a:t>
            </a:r>
          </a:p>
        </p:txBody>
      </p:sp>
      <p:sp>
        <p:nvSpPr>
          <p:cNvPr id="31" name="Rectangle 30">
            <a:extLst>
              <a:ext uri="{FF2B5EF4-FFF2-40B4-BE49-F238E27FC236}">
                <a16:creationId xmlns:a16="http://schemas.microsoft.com/office/drawing/2014/main" id="{80A2DA4F-3DC6-418C-A9EB-04A11C77961A}"/>
              </a:ext>
            </a:extLst>
          </p:cNvPr>
          <p:cNvSpPr/>
          <p:nvPr userDrawn="1"/>
        </p:nvSpPr>
        <p:spPr>
          <a:xfrm>
            <a:off x="0" y="6787768"/>
            <a:ext cx="12191999" cy="91648"/>
          </a:xfrm>
          <a:prstGeom prst="rect">
            <a:avLst/>
          </a:prstGeom>
          <a:solidFill>
            <a:srgbClr val="D83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4181380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4_Blank">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86379D6D-F330-45C3-959C-90529AA8EDF1}"/>
              </a:ext>
            </a:extLst>
          </p:cNvPr>
          <p:cNvSpPr/>
          <p:nvPr userDrawn="1"/>
        </p:nvSpPr>
        <p:spPr bwMode="auto">
          <a:xfrm>
            <a:off x="1632454" y="2321549"/>
            <a:ext cx="257853" cy="123966"/>
          </a:xfrm>
          <a:prstGeom prst="rect">
            <a:avLst/>
          </a:prstGeom>
          <a:solidFill>
            <a:schemeClr val="bg1"/>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Rectangle 1"/>
          <p:cNvSpPr/>
          <p:nvPr userDrawn="1"/>
        </p:nvSpPr>
        <p:spPr>
          <a:xfrm>
            <a:off x="400818" y="4661323"/>
            <a:ext cx="2134878" cy="17230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p:cNvSpPr/>
          <p:nvPr userDrawn="1"/>
        </p:nvSpPr>
        <p:spPr>
          <a:xfrm>
            <a:off x="2705672" y="4661323"/>
            <a:ext cx="2134878" cy="17230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p:cNvSpPr/>
          <p:nvPr userDrawn="1"/>
        </p:nvSpPr>
        <p:spPr>
          <a:xfrm>
            <a:off x="5017613" y="4670830"/>
            <a:ext cx="2134878" cy="17230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p:cNvSpPr/>
          <p:nvPr userDrawn="1"/>
        </p:nvSpPr>
        <p:spPr>
          <a:xfrm>
            <a:off x="7361942" y="4661323"/>
            <a:ext cx="2134878" cy="17230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hlinkClick r:id="" action="ppaction://noaction"/>
            <a:extLst>
              <a:ext uri="{FF2B5EF4-FFF2-40B4-BE49-F238E27FC236}">
                <a16:creationId xmlns:a16="http://schemas.microsoft.com/office/drawing/2014/main" id="{84713073-D942-4712-90C7-BB7B491C41F7}"/>
              </a:ext>
            </a:extLst>
          </p:cNvPr>
          <p:cNvSpPr/>
          <p:nvPr userDrawn="1"/>
        </p:nvSpPr>
        <p:spPr bwMode="auto">
          <a:xfrm>
            <a:off x="392580" y="3979073"/>
            <a:ext cx="2134878" cy="521208"/>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632932"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D83B01"/>
              </a:solidFill>
              <a:effectLst/>
              <a:uLnTx/>
              <a:uFillTx/>
              <a:latin typeface="Segoe UI Semibold" panose="020B0702040204020203" pitchFamily="34" charset="0"/>
              <a:ea typeface="+mn-ea"/>
              <a:cs typeface="Segoe UI Semibold" panose="020B0702040204020203" pitchFamily="34" charset="0"/>
            </a:endParaRPr>
          </a:p>
        </p:txBody>
      </p:sp>
      <p:sp>
        <p:nvSpPr>
          <p:cNvPr id="29" name="Rectangle 28">
            <a:hlinkClick r:id="" action="ppaction://noaction"/>
            <a:extLst>
              <a:ext uri="{FF2B5EF4-FFF2-40B4-BE49-F238E27FC236}">
                <a16:creationId xmlns:a16="http://schemas.microsoft.com/office/drawing/2014/main" id="{84713073-D942-4712-90C7-BB7B491C41F7}"/>
              </a:ext>
            </a:extLst>
          </p:cNvPr>
          <p:cNvSpPr/>
          <p:nvPr userDrawn="1"/>
        </p:nvSpPr>
        <p:spPr bwMode="auto">
          <a:xfrm>
            <a:off x="2705672" y="3978703"/>
            <a:ext cx="2134878" cy="521208"/>
          </a:xfrm>
          <a:prstGeom prst="rect">
            <a:avLst/>
          </a:prstGeom>
          <a:solidFill>
            <a:schemeClr val="bg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632932"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30" name="Rectangle 29">
            <a:hlinkClick r:id="" action="ppaction://noaction"/>
            <a:extLst>
              <a:ext uri="{FF2B5EF4-FFF2-40B4-BE49-F238E27FC236}">
                <a16:creationId xmlns:a16="http://schemas.microsoft.com/office/drawing/2014/main" id="{84713073-D942-4712-90C7-BB7B491C41F7}"/>
              </a:ext>
            </a:extLst>
          </p:cNvPr>
          <p:cNvSpPr/>
          <p:nvPr userDrawn="1"/>
        </p:nvSpPr>
        <p:spPr bwMode="auto">
          <a:xfrm>
            <a:off x="5018400" y="3978703"/>
            <a:ext cx="2134878" cy="521208"/>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632932"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D83B01"/>
              </a:solidFill>
              <a:effectLst/>
              <a:uLnTx/>
              <a:uFillTx/>
              <a:latin typeface="Segoe UI Semibold" panose="020B0702040204020203" pitchFamily="34" charset="0"/>
              <a:ea typeface="+mn-ea"/>
              <a:cs typeface="Segoe UI Semibold" panose="020B0702040204020203" pitchFamily="34" charset="0"/>
            </a:endParaRPr>
          </a:p>
        </p:txBody>
      </p:sp>
      <p:sp>
        <p:nvSpPr>
          <p:cNvPr id="36" name="Rectangle 35">
            <a:hlinkClick r:id="" action="ppaction://noaction"/>
            <a:extLst>
              <a:ext uri="{FF2B5EF4-FFF2-40B4-BE49-F238E27FC236}">
                <a16:creationId xmlns:a16="http://schemas.microsoft.com/office/drawing/2014/main" id="{84713073-D942-4712-90C7-BB7B491C41F7}"/>
              </a:ext>
            </a:extLst>
          </p:cNvPr>
          <p:cNvSpPr/>
          <p:nvPr userDrawn="1"/>
        </p:nvSpPr>
        <p:spPr bwMode="auto">
          <a:xfrm>
            <a:off x="7379035" y="3978753"/>
            <a:ext cx="2134878" cy="521208"/>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632932"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D83B01"/>
              </a:solidFill>
              <a:effectLst/>
              <a:uLnTx/>
              <a:uFillTx/>
              <a:latin typeface="Segoe UI Semibold" panose="020B0702040204020203" pitchFamily="34" charset="0"/>
              <a:ea typeface="+mn-ea"/>
              <a:cs typeface="Segoe UI Semibold" panose="020B0702040204020203" pitchFamily="34" charset="0"/>
            </a:endParaRPr>
          </a:p>
        </p:txBody>
      </p:sp>
      <p:sp>
        <p:nvSpPr>
          <p:cNvPr id="16" name="Text Placeholder 3">
            <a:extLst>
              <a:ext uri="{FF2B5EF4-FFF2-40B4-BE49-F238E27FC236}">
                <a16:creationId xmlns:a16="http://schemas.microsoft.com/office/drawing/2014/main" id="{23CA0161-AFF0-421C-A354-1CB6E6CC855A}"/>
              </a:ext>
            </a:extLst>
          </p:cNvPr>
          <p:cNvSpPr>
            <a:spLocks noGrp="1"/>
          </p:cNvSpPr>
          <p:nvPr userDrawn="1">
            <p:ph type="body" sz="quarter" idx="17" hasCustomPrompt="1"/>
          </p:nvPr>
        </p:nvSpPr>
        <p:spPr>
          <a:xfrm>
            <a:off x="400819" y="4671863"/>
            <a:ext cx="2122868" cy="1713824"/>
          </a:xfrm>
        </p:spPr>
        <p:txBody>
          <a:bodyPr>
            <a:normAutofit/>
          </a:bodyPr>
          <a:lstStyle>
            <a:lvl1pPr>
              <a:defRPr sz="1200">
                <a:solidFill>
                  <a:srgbClr val="727272"/>
                </a:solidFill>
                <a:latin typeface="Segoe UI" panose="020B0502040204020203" pitchFamily="34" charset="0"/>
                <a:cs typeface="Segoe UI" panose="020B0502040204020203" pitchFamily="34" charset="0"/>
              </a:defRPr>
            </a:lvl1pPr>
          </a:lstStyle>
          <a:p>
            <a:pPr lvl="0"/>
            <a:r>
              <a:rPr lang="en-US" dirty="0"/>
              <a:t>Key Takeaway</a:t>
            </a:r>
          </a:p>
        </p:txBody>
      </p:sp>
      <p:sp>
        <p:nvSpPr>
          <p:cNvPr id="53" name="Rectangle 52"/>
          <p:cNvSpPr/>
          <p:nvPr userDrawn="1"/>
        </p:nvSpPr>
        <p:spPr>
          <a:xfrm>
            <a:off x="400818" y="1601957"/>
            <a:ext cx="2134878"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53"/>
          <p:cNvSpPr/>
          <p:nvPr userDrawn="1"/>
        </p:nvSpPr>
        <p:spPr>
          <a:xfrm>
            <a:off x="2722148" y="1601957"/>
            <a:ext cx="2134878"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p:cNvSpPr/>
          <p:nvPr userDrawn="1"/>
        </p:nvSpPr>
        <p:spPr>
          <a:xfrm>
            <a:off x="5017613" y="1594988"/>
            <a:ext cx="2134878"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p:cNvSpPr/>
          <p:nvPr userDrawn="1"/>
        </p:nvSpPr>
        <p:spPr>
          <a:xfrm>
            <a:off x="7361942" y="1585481"/>
            <a:ext cx="2134878"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Text Placeholder 3">
            <a:extLst>
              <a:ext uri="{FF2B5EF4-FFF2-40B4-BE49-F238E27FC236}">
                <a16:creationId xmlns:a16="http://schemas.microsoft.com/office/drawing/2014/main" id="{23CA0161-AFF0-421C-A354-1CB6E6CC855A}"/>
              </a:ext>
            </a:extLst>
          </p:cNvPr>
          <p:cNvSpPr>
            <a:spLocks noGrp="1"/>
          </p:cNvSpPr>
          <p:nvPr>
            <p:ph type="body" sz="quarter" idx="18" hasCustomPrompt="1"/>
          </p:nvPr>
        </p:nvSpPr>
        <p:spPr>
          <a:xfrm>
            <a:off x="2713517" y="4671863"/>
            <a:ext cx="2122868" cy="1713824"/>
          </a:xfrm>
        </p:spPr>
        <p:txBody>
          <a:bodyPr>
            <a:normAutofit/>
          </a:bodyPr>
          <a:lstStyle>
            <a:lvl1pPr>
              <a:defRPr sz="1200">
                <a:solidFill>
                  <a:srgbClr val="727272"/>
                </a:solidFill>
                <a:latin typeface="Segoe UI" panose="020B0502040204020203" pitchFamily="34" charset="0"/>
                <a:cs typeface="Segoe UI" panose="020B0502040204020203" pitchFamily="34" charset="0"/>
              </a:defRPr>
            </a:lvl1pPr>
          </a:lstStyle>
          <a:p>
            <a:pPr lvl="0"/>
            <a:r>
              <a:rPr lang="en-US" dirty="0"/>
              <a:t>Key Takeaway</a:t>
            </a:r>
          </a:p>
        </p:txBody>
      </p:sp>
      <p:sp>
        <p:nvSpPr>
          <p:cNvPr id="59" name="Text Placeholder 3">
            <a:extLst>
              <a:ext uri="{FF2B5EF4-FFF2-40B4-BE49-F238E27FC236}">
                <a16:creationId xmlns:a16="http://schemas.microsoft.com/office/drawing/2014/main" id="{23CA0161-AFF0-421C-A354-1CB6E6CC855A}"/>
              </a:ext>
            </a:extLst>
          </p:cNvPr>
          <p:cNvSpPr>
            <a:spLocks noGrp="1"/>
          </p:cNvSpPr>
          <p:nvPr>
            <p:ph type="body" sz="quarter" idx="19" hasCustomPrompt="1"/>
          </p:nvPr>
        </p:nvSpPr>
        <p:spPr>
          <a:xfrm>
            <a:off x="5033303" y="4667428"/>
            <a:ext cx="2122868" cy="1713824"/>
          </a:xfrm>
        </p:spPr>
        <p:txBody>
          <a:bodyPr>
            <a:normAutofit/>
          </a:bodyPr>
          <a:lstStyle>
            <a:lvl1pPr>
              <a:defRPr sz="1200">
                <a:solidFill>
                  <a:srgbClr val="727272"/>
                </a:solidFill>
                <a:latin typeface="Segoe UI" panose="020B0502040204020203" pitchFamily="34" charset="0"/>
                <a:cs typeface="Segoe UI" panose="020B0502040204020203" pitchFamily="34" charset="0"/>
              </a:defRPr>
            </a:lvl1pPr>
          </a:lstStyle>
          <a:p>
            <a:pPr lvl="0"/>
            <a:r>
              <a:rPr lang="en-US" dirty="0"/>
              <a:t>Key Takeaway</a:t>
            </a:r>
          </a:p>
        </p:txBody>
      </p:sp>
      <p:sp>
        <p:nvSpPr>
          <p:cNvPr id="60" name="Text Placeholder 3">
            <a:extLst>
              <a:ext uri="{FF2B5EF4-FFF2-40B4-BE49-F238E27FC236}">
                <a16:creationId xmlns:a16="http://schemas.microsoft.com/office/drawing/2014/main" id="{23CA0161-AFF0-421C-A354-1CB6E6CC855A}"/>
              </a:ext>
            </a:extLst>
          </p:cNvPr>
          <p:cNvSpPr>
            <a:spLocks noGrp="1"/>
          </p:cNvSpPr>
          <p:nvPr>
            <p:ph type="body" sz="quarter" idx="20" hasCustomPrompt="1"/>
          </p:nvPr>
        </p:nvSpPr>
        <p:spPr>
          <a:xfrm>
            <a:off x="7377632" y="4665711"/>
            <a:ext cx="2122868" cy="1713824"/>
          </a:xfrm>
        </p:spPr>
        <p:txBody>
          <a:bodyPr>
            <a:normAutofit/>
          </a:bodyPr>
          <a:lstStyle>
            <a:lvl1pPr>
              <a:defRPr sz="1200">
                <a:solidFill>
                  <a:srgbClr val="727272"/>
                </a:solidFill>
                <a:latin typeface="Segoe UI" panose="020B0502040204020203" pitchFamily="34" charset="0"/>
                <a:cs typeface="Segoe UI" panose="020B0502040204020203" pitchFamily="34" charset="0"/>
              </a:defRPr>
            </a:lvl1pPr>
          </a:lstStyle>
          <a:p>
            <a:pPr lvl="0"/>
            <a:r>
              <a:rPr lang="en-US" dirty="0"/>
              <a:t>Key Takeaway</a:t>
            </a:r>
          </a:p>
        </p:txBody>
      </p:sp>
      <p:sp>
        <p:nvSpPr>
          <p:cNvPr id="61" name="Rectangle 60"/>
          <p:cNvSpPr/>
          <p:nvPr userDrawn="1"/>
        </p:nvSpPr>
        <p:spPr>
          <a:xfrm>
            <a:off x="2715314" y="1604541"/>
            <a:ext cx="2134878"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Text Placeholder 3">
            <a:extLst>
              <a:ext uri="{FF2B5EF4-FFF2-40B4-BE49-F238E27FC236}">
                <a16:creationId xmlns:a16="http://schemas.microsoft.com/office/drawing/2014/main" id="{23CA0161-AFF0-421C-A354-1CB6E6CC855A}"/>
              </a:ext>
            </a:extLst>
          </p:cNvPr>
          <p:cNvSpPr>
            <a:spLocks noGrp="1"/>
          </p:cNvSpPr>
          <p:nvPr>
            <p:ph type="body" sz="quarter" idx="25" hasCustomPrompt="1"/>
          </p:nvPr>
        </p:nvSpPr>
        <p:spPr>
          <a:xfrm>
            <a:off x="392580" y="3975135"/>
            <a:ext cx="2141183" cy="537450"/>
          </a:xfrm>
          <a:noFill/>
        </p:spPr>
        <p:txBody>
          <a:bodyPr anchor="ctr">
            <a:normAutofit/>
          </a:bodyPr>
          <a:lstStyle>
            <a:lvl1pPr marL="0" indent="0" algn="ctr">
              <a:buNone/>
              <a:defRPr sz="1600" baseline="0">
                <a:solidFill>
                  <a:srgbClr val="D83B01"/>
                </a:solidFill>
                <a:latin typeface="Segoe UI" panose="020B0502040204020203" pitchFamily="34" charset="0"/>
                <a:cs typeface="Segoe UI" panose="020B0502040204020203" pitchFamily="34" charset="0"/>
              </a:defRPr>
            </a:lvl1pPr>
          </a:lstStyle>
          <a:p>
            <a:pPr lvl="0"/>
            <a:r>
              <a:rPr lang="en-US" dirty="0"/>
              <a:t>Key Topic</a:t>
            </a:r>
          </a:p>
        </p:txBody>
      </p:sp>
      <p:sp>
        <p:nvSpPr>
          <p:cNvPr id="68" name="Text Placeholder 3">
            <a:extLst>
              <a:ext uri="{FF2B5EF4-FFF2-40B4-BE49-F238E27FC236}">
                <a16:creationId xmlns:a16="http://schemas.microsoft.com/office/drawing/2014/main" id="{23CA0161-AFF0-421C-A354-1CB6E6CC855A}"/>
              </a:ext>
            </a:extLst>
          </p:cNvPr>
          <p:cNvSpPr>
            <a:spLocks noGrp="1"/>
          </p:cNvSpPr>
          <p:nvPr>
            <p:ph type="body" sz="quarter" idx="26" hasCustomPrompt="1"/>
          </p:nvPr>
        </p:nvSpPr>
        <p:spPr>
          <a:xfrm>
            <a:off x="2721584" y="3981101"/>
            <a:ext cx="2129004" cy="537450"/>
          </a:xfrm>
          <a:noFill/>
        </p:spPr>
        <p:txBody>
          <a:bodyPr anchor="ctr">
            <a:normAutofit/>
          </a:bodyPr>
          <a:lstStyle>
            <a:lvl1pPr marL="0" indent="0" algn="ctr">
              <a:buNone/>
              <a:defRPr sz="1600" baseline="0">
                <a:solidFill>
                  <a:srgbClr val="D83B01"/>
                </a:solidFill>
                <a:latin typeface="Segoe UI" panose="020B0502040204020203" pitchFamily="34" charset="0"/>
                <a:cs typeface="Segoe UI" panose="020B0502040204020203" pitchFamily="34" charset="0"/>
              </a:defRPr>
            </a:lvl1pPr>
          </a:lstStyle>
          <a:p>
            <a:pPr lvl="0"/>
            <a:r>
              <a:rPr lang="en-US" dirty="0"/>
              <a:t>Key Topic</a:t>
            </a:r>
          </a:p>
        </p:txBody>
      </p:sp>
      <p:sp>
        <p:nvSpPr>
          <p:cNvPr id="70" name="Text Placeholder 3">
            <a:extLst>
              <a:ext uri="{FF2B5EF4-FFF2-40B4-BE49-F238E27FC236}">
                <a16:creationId xmlns:a16="http://schemas.microsoft.com/office/drawing/2014/main" id="{23CA0161-AFF0-421C-A354-1CB6E6CC855A}"/>
              </a:ext>
            </a:extLst>
          </p:cNvPr>
          <p:cNvSpPr>
            <a:spLocks noGrp="1"/>
          </p:cNvSpPr>
          <p:nvPr>
            <p:ph type="body" sz="quarter" idx="27" hasCustomPrompt="1"/>
          </p:nvPr>
        </p:nvSpPr>
        <p:spPr>
          <a:xfrm>
            <a:off x="5041763" y="3981101"/>
            <a:ext cx="2129004" cy="537450"/>
          </a:xfrm>
          <a:noFill/>
        </p:spPr>
        <p:txBody>
          <a:bodyPr anchor="ctr">
            <a:normAutofit/>
          </a:bodyPr>
          <a:lstStyle>
            <a:lvl1pPr marL="0" indent="0" algn="ctr">
              <a:buNone/>
              <a:defRPr sz="1600" baseline="0">
                <a:solidFill>
                  <a:srgbClr val="D83B01"/>
                </a:solidFill>
                <a:latin typeface="Segoe UI" panose="020B0502040204020203" pitchFamily="34" charset="0"/>
                <a:cs typeface="Segoe UI" panose="020B0502040204020203" pitchFamily="34" charset="0"/>
              </a:defRPr>
            </a:lvl1pPr>
          </a:lstStyle>
          <a:p>
            <a:pPr lvl="0"/>
            <a:r>
              <a:rPr lang="en-US" dirty="0"/>
              <a:t>Key Topic</a:t>
            </a:r>
          </a:p>
        </p:txBody>
      </p:sp>
      <p:sp>
        <p:nvSpPr>
          <p:cNvPr id="72" name="Text Placeholder 3">
            <a:extLst>
              <a:ext uri="{FF2B5EF4-FFF2-40B4-BE49-F238E27FC236}">
                <a16:creationId xmlns:a16="http://schemas.microsoft.com/office/drawing/2014/main" id="{23CA0161-AFF0-421C-A354-1CB6E6CC855A}"/>
              </a:ext>
            </a:extLst>
          </p:cNvPr>
          <p:cNvSpPr>
            <a:spLocks noGrp="1"/>
          </p:cNvSpPr>
          <p:nvPr>
            <p:ph type="body" sz="quarter" idx="28" hasCustomPrompt="1"/>
          </p:nvPr>
        </p:nvSpPr>
        <p:spPr>
          <a:xfrm>
            <a:off x="7377854" y="3970442"/>
            <a:ext cx="2129004" cy="537450"/>
          </a:xfrm>
          <a:noFill/>
        </p:spPr>
        <p:txBody>
          <a:bodyPr anchor="ctr">
            <a:normAutofit/>
          </a:bodyPr>
          <a:lstStyle>
            <a:lvl1pPr marL="0" indent="0" algn="ctr">
              <a:buNone/>
              <a:defRPr sz="1600" baseline="0">
                <a:solidFill>
                  <a:srgbClr val="D83B01"/>
                </a:solidFill>
                <a:latin typeface="Segoe UI" panose="020B0502040204020203" pitchFamily="34" charset="0"/>
                <a:cs typeface="Segoe UI" panose="020B0502040204020203" pitchFamily="34" charset="0"/>
              </a:defRPr>
            </a:lvl1pPr>
          </a:lstStyle>
          <a:p>
            <a:pPr lvl="0"/>
            <a:r>
              <a:rPr lang="en-US" dirty="0"/>
              <a:t>Key Topic</a:t>
            </a:r>
          </a:p>
        </p:txBody>
      </p:sp>
      <p:sp>
        <p:nvSpPr>
          <p:cNvPr id="40" name="Picture Placeholder 2">
            <a:extLst>
              <a:ext uri="{FF2B5EF4-FFF2-40B4-BE49-F238E27FC236}">
                <a16:creationId xmlns:a16="http://schemas.microsoft.com/office/drawing/2014/main" id="{DB36624D-D3DA-464A-B6B4-96B7E1B924A1}"/>
              </a:ext>
            </a:extLst>
          </p:cNvPr>
          <p:cNvSpPr>
            <a:spLocks noGrp="1"/>
          </p:cNvSpPr>
          <p:nvPr>
            <p:ph type="pic" sz="quarter" idx="11" hasCustomPrompt="1"/>
          </p:nvPr>
        </p:nvSpPr>
        <p:spPr>
          <a:xfrm>
            <a:off x="400819" y="1601957"/>
            <a:ext cx="2122868" cy="2286000"/>
          </a:xfrm>
        </p:spPr>
        <p:txBody>
          <a:bodyPr anchor="ctr">
            <a:normAutofit/>
          </a:bodyPr>
          <a:lstStyle>
            <a:lvl1pPr marL="0" indent="0" algn="ctr">
              <a:buNone/>
              <a:defRPr sz="2000">
                <a:latin typeface="Segoe UI Light" panose="020B0502040204020203" pitchFamily="34" charset="0"/>
                <a:cs typeface="Segoe UI Light" panose="020B0502040204020203" pitchFamily="34" charset="0"/>
              </a:defRPr>
            </a:lvl1pPr>
          </a:lstStyle>
          <a:p>
            <a:r>
              <a:rPr lang="en-US" dirty="0"/>
              <a:t>Click to Insert Image</a:t>
            </a:r>
          </a:p>
        </p:txBody>
      </p:sp>
      <p:sp>
        <p:nvSpPr>
          <p:cNvPr id="42" name="Picture Placeholder 2">
            <a:extLst>
              <a:ext uri="{FF2B5EF4-FFF2-40B4-BE49-F238E27FC236}">
                <a16:creationId xmlns:a16="http://schemas.microsoft.com/office/drawing/2014/main" id="{DB36624D-D3DA-464A-B6B4-96B7E1B924A1}"/>
              </a:ext>
            </a:extLst>
          </p:cNvPr>
          <p:cNvSpPr>
            <a:spLocks noGrp="1"/>
          </p:cNvSpPr>
          <p:nvPr>
            <p:ph type="pic" sz="quarter" idx="29" hasCustomPrompt="1"/>
          </p:nvPr>
        </p:nvSpPr>
        <p:spPr>
          <a:xfrm>
            <a:off x="2703118" y="1601957"/>
            <a:ext cx="2122868" cy="2286000"/>
          </a:xfrm>
        </p:spPr>
        <p:txBody>
          <a:bodyPr anchor="ctr">
            <a:normAutofit/>
          </a:bodyPr>
          <a:lstStyle>
            <a:lvl1pPr marL="0" indent="0" algn="ctr">
              <a:buNone/>
              <a:defRPr sz="2000">
                <a:latin typeface="Segoe UI Light" panose="020B0502040204020203" pitchFamily="34" charset="0"/>
                <a:cs typeface="Segoe UI Light" panose="020B0502040204020203" pitchFamily="34" charset="0"/>
              </a:defRPr>
            </a:lvl1pPr>
          </a:lstStyle>
          <a:p>
            <a:r>
              <a:rPr lang="en-US" dirty="0"/>
              <a:t>Click to Insert Image</a:t>
            </a:r>
          </a:p>
        </p:txBody>
      </p:sp>
      <p:sp>
        <p:nvSpPr>
          <p:cNvPr id="43" name="Picture Placeholder 2">
            <a:extLst>
              <a:ext uri="{FF2B5EF4-FFF2-40B4-BE49-F238E27FC236}">
                <a16:creationId xmlns:a16="http://schemas.microsoft.com/office/drawing/2014/main" id="{DB36624D-D3DA-464A-B6B4-96B7E1B924A1}"/>
              </a:ext>
            </a:extLst>
          </p:cNvPr>
          <p:cNvSpPr>
            <a:spLocks noGrp="1"/>
          </p:cNvSpPr>
          <p:nvPr>
            <p:ph type="pic" sz="quarter" idx="30" hasCustomPrompt="1"/>
          </p:nvPr>
        </p:nvSpPr>
        <p:spPr>
          <a:xfrm>
            <a:off x="5033302" y="1593719"/>
            <a:ext cx="2122868" cy="2286000"/>
          </a:xfrm>
        </p:spPr>
        <p:txBody>
          <a:bodyPr anchor="ctr">
            <a:normAutofit/>
          </a:bodyPr>
          <a:lstStyle>
            <a:lvl1pPr marL="0" indent="0" algn="ctr">
              <a:buNone/>
              <a:defRPr sz="2000">
                <a:latin typeface="Segoe UI Light" panose="020B0502040204020203" pitchFamily="34" charset="0"/>
                <a:cs typeface="Segoe UI Light" panose="020B0502040204020203" pitchFamily="34" charset="0"/>
              </a:defRPr>
            </a:lvl1pPr>
          </a:lstStyle>
          <a:p>
            <a:r>
              <a:rPr lang="en-US" dirty="0"/>
              <a:t>Click to Insert Image</a:t>
            </a:r>
          </a:p>
        </p:txBody>
      </p:sp>
      <p:sp>
        <p:nvSpPr>
          <p:cNvPr id="45" name="Picture Placeholder 2">
            <a:extLst>
              <a:ext uri="{FF2B5EF4-FFF2-40B4-BE49-F238E27FC236}">
                <a16:creationId xmlns:a16="http://schemas.microsoft.com/office/drawing/2014/main" id="{DB36624D-D3DA-464A-B6B4-96B7E1B924A1}"/>
              </a:ext>
            </a:extLst>
          </p:cNvPr>
          <p:cNvSpPr>
            <a:spLocks noGrp="1"/>
          </p:cNvSpPr>
          <p:nvPr>
            <p:ph type="pic" sz="quarter" idx="31" hasCustomPrompt="1"/>
          </p:nvPr>
        </p:nvSpPr>
        <p:spPr>
          <a:xfrm>
            <a:off x="7377237" y="1588272"/>
            <a:ext cx="2122868" cy="2286000"/>
          </a:xfrm>
        </p:spPr>
        <p:txBody>
          <a:bodyPr anchor="ctr">
            <a:normAutofit/>
          </a:bodyPr>
          <a:lstStyle>
            <a:lvl1pPr marL="0" indent="0" algn="ctr">
              <a:buNone/>
              <a:defRPr sz="2000">
                <a:latin typeface="Segoe UI Light" panose="020B0502040204020203" pitchFamily="34" charset="0"/>
                <a:cs typeface="Segoe UI Light" panose="020B0502040204020203" pitchFamily="34" charset="0"/>
              </a:defRPr>
            </a:lvl1pPr>
          </a:lstStyle>
          <a:p>
            <a:r>
              <a:rPr lang="en-US" dirty="0"/>
              <a:t>Click to Insert Image</a:t>
            </a:r>
          </a:p>
        </p:txBody>
      </p:sp>
      <p:sp>
        <p:nvSpPr>
          <p:cNvPr id="34" name="Title 1">
            <a:extLst>
              <a:ext uri="{FF2B5EF4-FFF2-40B4-BE49-F238E27FC236}">
                <a16:creationId xmlns:a16="http://schemas.microsoft.com/office/drawing/2014/main" id="{A3CEADD1-DA9E-4C85-9F4B-986F4C2445A7}"/>
              </a:ext>
            </a:extLst>
          </p:cNvPr>
          <p:cNvSpPr>
            <a:spLocks noGrp="1"/>
          </p:cNvSpPr>
          <p:nvPr>
            <p:ph type="title" hasCustomPrompt="1"/>
          </p:nvPr>
        </p:nvSpPr>
        <p:spPr>
          <a:xfrm>
            <a:off x="269241" y="289513"/>
            <a:ext cx="11655840" cy="899665"/>
          </a:xfrm>
        </p:spPr>
        <p:txBody>
          <a:bodyPr/>
          <a:lstStyle>
            <a:lvl1pPr>
              <a:defRPr/>
            </a:lvl1pPr>
          </a:lstStyle>
          <a:p>
            <a:r>
              <a:rPr lang="en-US" dirty="0"/>
              <a:t>Office Wrap Up</a:t>
            </a:r>
          </a:p>
        </p:txBody>
      </p:sp>
      <p:sp>
        <p:nvSpPr>
          <p:cNvPr id="37" name="Rectangle 36">
            <a:extLst>
              <a:ext uri="{FF2B5EF4-FFF2-40B4-BE49-F238E27FC236}">
                <a16:creationId xmlns:a16="http://schemas.microsoft.com/office/drawing/2014/main" id="{2D3DAF58-7998-45FB-B909-36D775573302}"/>
              </a:ext>
            </a:extLst>
          </p:cNvPr>
          <p:cNvSpPr/>
          <p:nvPr userDrawn="1"/>
        </p:nvSpPr>
        <p:spPr>
          <a:xfrm>
            <a:off x="9662267" y="4656438"/>
            <a:ext cx="2134878" cy="17230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hlinkClick r:id="" action="ppaction://noaction"/>
            <a:extLst>
              <a:ext uri="{FF2B5EF4-FFF2-40B4-BE49-F238E27FC236}">
                <a16:creationId xmlns:a16="http://schemas.microsoft.com/office/drawing/2014/main" id="{C9B5463B-99A9-40FA-8782-9CF02F7DD7D3}"/>
              </a:ext>
            </a:extLst>
          </p:cNvPr>
          <p:cNvSpPr/>
          <p:nvPr userDrawn="1"/>
        </p:nvSpPr>
        <p:spPr bwMode="auto">
          <a:xfrm>
            <a:off x="9679360" y="3973868"/>
            <a:ext cx="2134878" cy="521208"/>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632932"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D83B01"/>
              </a:solidFill>
              <a:effectLst/>
              <a:uLnTx/>
              <a:uFillTx/>
              <a:latin typeface="Segoe UI Semibold" panose="020B0702040204020203" pitchFamily="34" charset="0"/>
              <a:ea typeface="+mn-ea"/>
              <a:cs typeface="Segoe UI Semibold" panose="020B0702040204020203" pitchFamily="34" charset="0"/>
            </a:endParaRPr>
          </a:p>
        </p:txBody>
      </p:sp>
      <p:sp>
        <p:nvSpPr>
          <p:cNvPr id="48" name="Rectangle 47">
            <a:extLst>
              <a:ext uri="{FF2B5EF4-FFF2-40B4-BE49-F238E27FC236}">
                <a16:creationId xmlns:a16="http://schemas.microsoft.com/office/drawing/2014/main" id="{AD9D07CB-9389-4D0B-BFA8-A77146DD8960}"/>
              </a:ext>
            </a:extLst>
          </p:cNvPr>
          <p:cNvSpPr/>
          <p:nvPr userDrawn="1"/>
        </p:nvSpPr>
        <p:spPr>
          <a:xfrm>
            <a:off x="9662267" y="1580596"/>
            <a:ext cx="2134878"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Text Placeholder 3">
            <a:extLst>
              <a:ext uri="{FF2B5EF4-FFF2-40B4-BE49-F238E27FC236}">
                <a16:creationId xmlns:a16="http://schemas.microsoft.com/office/drawing/2014/main" id="{6883529B-7471-45C6-AA55-3BB00CC00783}"/>
              </a:ext>
            </a:extLst>
          </p:cNvPr>
          <p:cNvSpPr>
            <a:spLocks noGrp="1"/>
          </p:cNvSpPr>
          <p:nvPr>
            <p:ph type="body" sz="quarter" idx="32" hasCustomPrompt="1"/>
          </p:nvPr>
        </p:nvSpPr>
        <p:spPr>
          <a:xfrm>
            <a:off x="9677957" y="4660826"/>
            <a:ext cx="2122868" cy="1713824"/>
          </a:xfrm>
        </p:spPr>
        <p:txBody>
          <a:bodyPr>
            <a:normAutofit/>
          </a:bodyPr>
          <a:lstStyle>
            <a:lvl1pPr>
              <a:defRPr sz="1200">
                <a:solidFill>
                  <a:srgbClr val="727272"/>
                </a:solidFill>
                <a:latin typeface="Segoe UI" panose="020B0502040204020203" pitchFamily="34" charset="0"/>
                <a:cs typeface="Segoe UI" panose="020B0502040204020203" pitchFamily="34" charset="0"/>
              </a:defRPr>
            </a:lvl1pPr>
          </a:lstStyle>
          <a:p>
            <a:pPr lvl="0"/>
            <a:r>
              <a:rPr lang="en-US" dirty="0"/>
              <a:t>Key Takeaway</a:t>
            </a:r>
          </a:p>
        </p:txBody>
      </p:sp>
      <p:sp>
        <p:nvSpPr>
          <p:cNvPr id="50" name="Text Placeholder 3">
            <a:extLst>
              <a:ext uri="{FF2B5EF4-FFF2-40B4-BE49-F238E27FC236}">
                <a16:creationId xmlns:a16="http://schemas.microsoft.com/office/drawing/2014/main" id="{AE932A1C-B1B9-451A-9E3A-EB45815502B2}"/>
              </a:ext>
            </a:extLst>
          </p:cNvPr>
          <p:cNvSpPr>
            <a:spLocks noGrp="1"/>
          </p:cNvSpPr>
          <p:nvPr>
            <p:ph type="body" sz="quarter" idx="33" hasCustomPrompt="1"/>
          </p:nvPr>
        </p:nvSpPr>
        <p:spPr>
          <a:xfrm>
            <a:off x="9678179" y="3965557"/>
            <a:ext cx="2129004" cy="537450"/>
          </a:xfrm>
          <a:noFill/>
        </p:spPr>
        <p:txBody>
          <a:bodyPr anchor="ctr">
            <a:normAutofit/>
          </a:bodyPr>
          <a:lstStyle>
            <a:lvl1pPr marL="0" indent="0" algn="ctr">
              <a:buNone/>
              <a:defRPr sz="1600" baseline="0">
                <a:solidFill>
                  <a:srgbClr val="D83B01"/>
                </a:solidFill>
                <a:latin typeface="Segoe UI" panose="020B0502040204020203" pitchFamily="34" charset="0"/>
                <a:cs typeface="Segoe UI" panose="020B0502040204020203" pitchFamily="34" charset="0"/>
              </a:defRPr>
            </a:lvl1pPr>
          </a:lstStyle>
          <a:p>
            <a:pPr lvl="0"/>
            <a:r>
              <a:rPr lang="en-US" dirty="0"/>
              <a:t>Key Topic</a:t>
            </a:r>
          </a:p>
        </p:txBody>
      </p:sp>
      <p:sp>
        <p:nvSpPr>
          <p:cNvPr id="51" name="Picture Placeholder 2">
            <a:extLst>
              <a:ext uri="{FF2B5EF4-FFF2-40B4-BE49-F238E27FC236}">
                <a16:creationId xmlns:a16="http://schemas.microsoft.com/office/drawing/2014/main" id="{C06E90EA-A5D3-4507-80DA-BE6D2876FD38}"/>
              </a:ext>
            </a:extLst>
          </p:cNvPr>
          <p:cNvSpPr>
            <a:spLocks noGrp="1"/>
          </p:cNvSpPr>
          <p:nvPr>
            <p:ph type="pic" sz="quarter" idx="34" hasCustomPrompt="1"/>
          </p:nvPr>
        </p:nvSpPr>
        <p:spPr>
          <a:xfrm>
            <a:off x="9677562" y="1583387"/>
            <a:ext cx="2122868" cy="2286000"/>
          </a:xfrm>
        </p:spPr>
        <p:txBody>
          <a:bodyPr anchor="ctr">
            <a:normAutofit/>
          </a:bodyPr>
          <a:lstStyle>
            <a:lvl1pPr marL="0" indent="0" algn="ctr">
              <a:buNone/>
              <a:defRPr sz="2000">
                <a:latin typeface="Segoe UI Light" panose="020B0502040204020203" pitchFamily="34" charset="0"/>
                <a:cs typeface="Segoe UI Light" panose="020B0502040204020203" pitchFamily="34" charset="0"/>
              </a:defRPr>
            </a:lvl1pPr>
          </a:lstStyle>
          <a:p>
            <a:r>
              <a:rPr lang="en-US" dirty="0"/>
              <a:t>Click to Insert Image</a:t>
            </a:r>
          </a:p>
        </p:txBody>
      </p:sp>
      <p:sp>
        <p:nvSpPr>
          <p:cNvPr id="38" name="Rectangle 37">
            <a:extLst>
              <a:ext uri="{FF2B5EF4-FFF2-40B4-BE49-F238E27FC236}">
                <a16:creationId xmlns:a16="http://schemas.microsoft.com/office/drawing/2014/main" id="{3AFBE9D8-BAD9-4B76-A48D-160779BCEC86}"/>
              </a:ext>
            </a:extLst>
          </p:cNvPr>
          <p:cNvSpPr/>
          <p:nvPr userDrawn="1"/>
        </p:nvSpPr>
        <p:spPr>
          <a:xfrm>
            <a:off x="0" y="6787768"/>
            <a:ext cx="12191999" cy="91648"/>
          </a:xfrm>
          <a:prstGeom prst="rect">
            <a:avLst/>
          </a:prstGeom>
          <a:solidFill>
            <a:srgbClr val="D83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297561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2_Blank">
    <p:spTree>
      <p:nvGrpSpPr>
        <p:cNvPr id="1" name=""/>
        <p:cNvGrpSpPr/>
        <p:nvPr/>
      </p:nvGrpSpPr>
      <p:grpSpPr>
        <a:xfrm>
          <a:off x="0" y="0"/>
          <a:ext cx="0" cy="0"/>
          <a:chOff x="0" y="0"/>
          <a:chExt cx="0" cy="0"/>
        </a:xfrm>
      </p:grpSpPr>
      <p:sp>
        <p:nvSpPr>
          <p:cNvPr id="46" name="Rectangle 45"/>
          <p:cNvSpPr/>
          <p:nvPr userDrawn="1"/>
        </p:nvSpPr>
        <p:spPr>
          <a:xfrm>
            <a:off x="6133676" y="4661323"/>
            <a:ext cx="1847894" cy="17230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91440" marR="0" lvl="0" indent="-18288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2" name="Rectangle 1"/>
          <p:cNvSpPr/>
          <p:nvPr userDrawn="1"/>
        </p:nvSpPr>
        <p:spPr>
          <a:xfrm>
            <a:off x="281382" y="4661323"/>
            <a:ext cx="1847894" cy="17230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0" rtlCol="0" anchor="ctr"/>
          <a:lstStyle/>
          <a:p>
            <a:pPr marL="182880" marR="0" lvl="0" indent="-18288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41" name="Rectangle 40"/>
          <p:cNvSpPr/>
          <p:nvPr userDrawn="1"/>
        </p:nvSpPr>
        <p:spPr>
          <a:xfrm>
            <a:off x="2215180" y="4661323"/>
            <a:ext cx="1847894" cy="17230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0" rtlCol="0" anchor="ctr"/>
          <a:lstStyle/>
          <a:p>
            <a:pPr marL="182880" marR="0" lvl="0" indent="-18288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44" name="Rectangle 43"/>
          <p:cNvSpPr/>
          <p:nvPr userDrawn="1"/>
        </p:nvSpPr>
        <p:spPr>
          <a:xfrm>
            <a:off x="4165120" y="4670830"/>
            <a:ext cx="1847894" cy="17230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182880" marR="0" lvl="0" indent="-18288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60" name="Text Placeholder 3">
            <a:extLst>
              <a:ext uri="{FF2B5EF4-FFF2-40B4-BE49-F238E27FC236}">
                <a16:creationId xmlns:a16="http://schemas.microsoft.com/office/drawing/2014/main" id="{23CA0161-AFF0-421C-A354-1CB6E6CC855A}"/>
              </a:ext>
            </a:extLst>
          </p:cNvPr>
          <p:cNvSpPr>
            <a:spLocks noGrp="1"/>
          </p:cNvSpPr>
          <p:nvPr>
            <p:ph type="body" sz="quarter" idx="20" hasCustomPrompt="1"/>
          </p:nvPr>
        </p:nvSpPr>
        <p:spPr>
          <a:xfrm>
            <a:off x="6149366" y="4665711"/>
            <a:ext cx="1837498" cy="1713824"/>
          </a:xfrm>
        </p:spPr>
        <p:txBody>
          <a:bodyPr lIns="91440">
            <a:normAutofit/>
          </a:bodyPr>
          <a:lstStyle>
            <a:lvl1pPr marL="182880" indent="-182880">
              <a:defRPr sz="1200">
                <a:solidFill>
                  <a:srgbClr val="727272"/>
                </a:solidFill>
                <a:latin typeface="Segoe UI" panose="020B0502040204020203" pitchFamily="34" charset="0"/>
                <a:cs typeface="Segoe UI" panose="020B0502040204020203" pitchFamily="34" charset="0"/>
              </a:defRPr>
            </a:lvl1pPr>
          </a:lstStyle>
          <a:p>
            <a:pPr lvl="0"/>
            <a:r>
              <a:rPr lang="en-US" dirty="0"/>
              <a:t>Key Takeaway</a:t>
            </a:r>
          </a:p>
        </p:txBody>
      </p:sp>
      <p:sp>
        <p:nvSpPr>
          <p:cNvPr id="37" name="Rectangle 36">
            <a:extLst>
              <a:ext uri="{FF2B5EF4-FFF2-40B4-BE49-F238E27FC236}">
                <a16:creationId xmlns:a16="http://schemas.microsoft.com/office/drawing/2014/main" id="{2D3DAF58-7998-45FB-B909-36D775573302}"/>
              </a:ext>
            </a:extLst>
          </p:cNvPr>
          <p:cNvSpPr/>
          <p:nvPr userDrawn="1"/>
        </p:nvSpPr>
        <p:spPr>
          <a:xfrm>
            <a:off x="8107653" y="4656438"/>
            <a:ext cx="1847894" cy="17230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182880" marR="0" lvl="0" indent="-18288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38" name="Rectangle 37">
            <a:extLst>
              <a:ext uri="{FF2B5EF4-FFF2-40B4-BE49-F238E27FC236}">
                <a16:creationId xmlns:a16="http://schemas.microsoft.com/office/drawing/2014/main" id="{DEC554E2-CC78-425F-9D27-F2B6B7DDBB59}"/>
              </a:ext>
            </a:extLst>
          </p:cNvPr>
          <p:cNvSpPr/>
          <p:nvPr userDrawn="1"/>
        </p:nvSpPr>
        <p:spPr>
          <a:xfrm>
            <a:off x="10072288" y="4661323"/>
            <a:ext cx="1847894" cy="17230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182880" marR="0" lvl="0" indent="-18288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35" name="Rectangle 34">
            <a:extLst>
              <a:ext uri="{FF2B5EF4-FFF2-40B4-BE49-F238E27FC236}">
                <a16:creationId xmlns:a16="http://schemas.microsoft.com/office/drawing/2014/main" id="{86379D6D-F330-45C3-959C-90529AA8EDF1}"/>
              </a:ext>
            </a:extLst>
          </p:cNvPr>
          <p:cNvSpPr/>
          <p:nvPr userDrawn="1"/>
        </p:nvSpPr>
        <p:spPr bwMode="auto">
          <a:xfrm>
            <a:off x="1513018" y="2321549"/>
            <a:ext cx="223191" cy="123966"/>
          </a:xfrm>
          <a:prstGeom prst="rect">
            <a:avLst/>
          </a:prstGeom>
          <a:solidFill>
            <a:schemeClr val="bg1"/>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2" name="Rectangle 21">
            <a:hlinkClick r:id="" action="ppaction://noaction"/>
            <a:extLst>
              <a:ext uri="{FF2B5EF4-FFF2-40B4-BE49-F238E27FC236}">
                <a16:creationId xmlns:a16="http://schemas.microsoft.com/office/drawing/2014/main" id="{84713073-D942-4712-90C7-BB7B491C41F7}"/>
              </a:ext>
            </a:extLst>
          </p:cNvPr>
          <p:cNvSpPr/>
          <p:nvPr userDrawn="1"/>
        </p:nvSpPr>
        <p:spPr bwMode="auto">
          <a:xfrm>
            <a:off x="273144" y="3979073"/>
            <a:ext cx="1847894" cy="521208"/>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632932"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9" name="Rectangle 28">
            <a:hlinkClick r:id="" action="ppaction://noaction"/>
            <a:extLst>
              <a:ext uri="{FF2B5EF4-FFF2-40B4-BE49-F238E27FC236}">
                <a16:creationId xmlns:a16="http://schemas.microsoft.com/office/drawing/2014/main" id="{84713073-D942-4712-90C7-BB7B491C41F7}"/>
              </a:ext>
            </a:extLst>
          </p:cNvPr>
          <p:cNvSpPr/>
          <p:nvPr userDrawn="1"/>
        </p:nvSpPr>
        <p:spPr bwMode="auto">
          <a:xfrm>
            <a:off x="2215180" y="3978703"/>
            <a:ext cx="1847894" cy="521208"/>
          </a:xfrm>
          <a:prstGeom prst="rect">
            <a:avLst/>
          </a:prstGeom>
          <a:solidFill>
            <a:schemeClr val="bg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632932"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30" name="Rectangle 29">
            <a:hlinkClick r:id="" action="ppaction://noaction"/>
            <a:extLst>
              <a:ext uri="{FF2B5EF4-FFF2-40B4-BE49-F238E27FC236}">
                <a16:creationId xmlns:a16="http://schemas.microsoft.com/office/drawing/2014/main" id="{84713073-D942-4712-90C7-BB7B491C41F7}"/>
              </a:ext>
            </a:extLst>
          </p:cNvPr>
          <p:cNvSpPr/>
          <p:nvPr userDrawn="1"/>
        </p:nvSpPr>
        <p:spPr bwMode="auto">
          <a:xfrm>
            <a:off x="4165907" y="3978703"/>
            <a:ext cx="1847894" cy="521208"/>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632932"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36" name="Rectangle 35">
            <a:hlinkClick r:id="" action="ppaction://noaction"/>
            <a:extLst>
              <a:ext uri="{FF2B5EF4-FFF2-40B4-BE49-F238E27FC236}">
                <a16:creationId xmlns:a16="http://schemas.microsoft.com/office/drawing/2014/main" id="{84713073-D942-4712-90C7-BB7B491C41F7}"/>
              </a:ext>
            </a:extLst>
          </p:cNvPr>
          <p:cNvSpPr/>
          <p:nvPr userDrawn="1"/>
        </p:nvSpPr>
        <p:spPr bwMode="auto">
          <a:xfrm>
            <a:off x="6150769" y="3978753"/>
            <a:ext cx="1847894" cy="521208"/>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632932"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16" name="Text Placeholder 3">
            <a:extLst>
              <a:ext uri="{FF2B5EF4-FFF2-40B4-BE49-F238E27FC236}">
                <a16:creationId xmlns:a16="http://schemas.microsoft.com/office/drawing/2014/main" id="{23CA0161-AFF0-421C-A354-1CB6E6CC855A}"/>
              </a:ext>
            </a:extLst>
          </p:cNvPr>
          <p:cNvSpPr>
            <a:spLocks noGrp="1"/>
          </p:cNvSpPr>
          <p:nvPr userDrawn="1">
            <p:ph type="body" sz="quarter" idx="17" hasCustomPrompt="1"/>
          </p:nvPr>
        </p:nvSpPr>
        <p:spPr>
          <a:xfrm>
            <a:off x="281383" y="4671863"/>
            <a:ext cx="1837498" cy="1713824"/>
          </a:xfrm>
        </p:spPr>
        <p:txBody>
          <a:bodyPr lIns="91440">
            <a:normAutofit/>
          </a:bodyPr>
          <a:lstStyle>
            <a:lvl1pPr>
              <a:defRPr sz="1200">
                <a:solidFill>
                  <a:srgbClr val="727272"/>
                </a:solidFill>
                <a:latin typeface="Segoe UI" panose="020B0502040204020203" pitchFamily="34" charset="0"/>
                <a:cs typeface="Segoe UI" panose="020B0502040204020203" pitchFamily="34" charset="0"/>
              </a:defRPr>
            </a:lvl1pPr>
          </a:lstStyle>
          <a:p>
            <a:pPr lvl="0"/>
            <a:r>
              <a:rPr lang="en-US" dirty="0"/>
              <a:t>Key Takeaway</a:t>
            </a:r>
          </a:p>
        </p:txBody>
      </p:sp>
      <p:sp>
        <p:nvSpPr>
          <p:cNvPr id="53" name="Rectangle 52"/>
          <p:cNvSpPr/>
          <p:nvPr userDrawn="1"/>
        </p:nvSpPr>
        <p:spPr>
          <a:xfrm>
            <a:off x="281382" y="1601957"/>
            <a:ext cx="1847894"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53"/>
          <p:cNvSpPr/>
          <p:nvPr userDrawn="1"/>
        </p:nvSpPr>
        <p:spPr>
          <a:xfrm>
            <a:off x="2231656" y="1601957"/>
            <a:ext cx="1847894"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p:cNvSpPr/>
          <p:nvPr userDrawn="1"/>
        </p:nvSpPr>
        <p:spPr>
          <a:xfrm>
            <a:off x="4165120" y="1594988"/>
            <a:ext cx="1847894"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p:cNvSpPr/>
          <p:nvPr userDrawn="1"/>
        </p:nvSpPr>
        <p:spPr>
          <a:xfrm>
            <a:off x="6133676" y="1585481"/>
            <a:ext cx="1847894"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Text Placeholder 3">
            <a:extLst>
              <a:ext uri="{FF2B5EF4-FFF2-40B4-BE49-F238E27FC236}">
                <a16:creationId xmlns:a16="http://schemas.microsoft.com/office/drawing/2014/main" id="{23CA0161-AFF0-421C-A354-1CB6E6CC855A}"/>
              </a:ext>
            </a:extLst>
          </p:cNvPr>
          <p:cNvSpPr>
            <a:spLocks noGrp="1"/>
          </p:cNvSpPr>
          <p:nvPr>
            <p:ph type="body" sz="quarter" idx="18" hasCustomPrompt="1"/>
          </p:nvPr>
        </p:nvSpPr>
        <p:spPr>
          <a:xfrm>
            <a:off x="2223025" y="4671863"/>
            <a:ext cx="1837498" cy="1713824"/>
          </a:xfrm>
        </p:spPr>
        <p:txBody>
          <a:bodyPr lIns="91440">
            <a:normAutofit/>
          </a:bodyPr>
          <a:lstStyle>
            <a:lvl1pPr>
              <a:defRPr sz="1200">
                <a:solidFill>
                  <a:srgbClr val="727272"/>
                </a:solidFill>
                <a:latin typeface="Segoe UI" panose="020B0502040204020203" pitchFamily="34" charset="0"/>
                <a:cs typeface="Segoe UI" panose="020B0502040204020203" pitchFamily="34" charset="0"/>
              </a:defRPr>
            </a:lvl1pPr>
          </a:lstStyle>
          <a:p>
            <a:pPr lvl="0"/>
            <a:r>
              <a:rPr lang="en-US" dirty="0"/>
              <a:t>Key Takeaway</a:t>
            </a:r>
          </a:p>
        </p:txBody>
      </p:sp>
      <p:sp>
        <p:nvSpPr>
          <p:cNvPr id="59" name="Text Placeholder 3">
            <a:extLst>
              <a:ext uri="{FF2B5EF4-FFF2-40B4-BE49-F238E27FC236}">
                <a16:creationId xmlns:a16="http://schemas.microsoft.com/office/drawing/2014/main" id="{23CA0161-AFF0-421C-A354-1CB6E6CC855A}"/>
              </a:ext>
            </a:extLst>
          </p:cNvPr>
          <p:cNvSpPr>
            <a:spLocks noGrp="1"/>
          </p:cNvSpPr>
          <p:nvPr>
            <p:ph type="body" sz="quarter" idx="19" hasCustomPrompt="1"/>
          </p:nvPr>
        </p:nvSpPr>
        <p:spPr>
          <a:xfrm>
            <a:off x="4180810" y="4667428"/>
            <a:ext cx="1837498" cy="1713824"/>
          </a:xfrm>
        </p:spPr>
        <p:txBody>
          <a:bodyPr lIns="91440">
            <a:normAutofit/>
          </a:bodyPr>
          <a:lstStyle>
            <a:lvl1pPr>
              <a:defRPr sz="1200">
                <a:solidFill>
                  <a:srgbClr val="727272"/>
                </a:solidFill>
                <a:latin typeface="Segoe UI" panose="020B0502040204020203" pitchFamily="34" charset="0"/>
                <a:cs typeface="Segoe UI" panose="020B0502040204020203" pitchFamily="34" charset="0"/>
              </a:defRPr>
            </a:lvl1pPr>
          </a:lstStyle>
          <a:p>
            <a:pPr lvl="0"/>
            <a:r>
              <a:rPr lang="en-US" dirty="0"/>
              <a:t>Key Takeaway</a:t>
            </a:r>
          </a:p>
        </p:txBody>
      </p:sp>
      <p:sp>
        <p:nvSpPr>
          <p:cNvPr id="61" name="Rectangle 60"/>
          <p:cNvSpPr/>
          <p:nvPr userDrawn="1"/>
        </p:nvSpPr>
        <p:spPr>
          <a:xfrm>
            <a:off x="2224822" y="1604541"/>
            <a:ext cx="1847894"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Text Placeholder 3">
            <a:extLst>
              <a:ext uri="{FF2B5EF4-FFF2-40B4-BE49-F238E27FC236}">
                <a16:creationId xmlns:a16="http://schemas.microsoft.com/office/drawing/2014/main" id="{23CA0161-AFF0-421C-A354-1CB6E6CC855A}"/>
              </a:ext>
            </a:extLst>
          </p:cNvPr>
          <p:cNvSpPr>
            <a:spLocks noGrp="1"/>
          </p:cNvSpPr>
          <p:nvPr>
            <p:ph type="body" sz="quarter" idx="25" hasCustomPrompt="1"/>
          </p:nvPr>
        </p:nvSpPr>
        <p:spPr>
          <a:xfrm>
            <a:off x="273144" y="3975135"/>
            <a:ext cx="1853351" cy="537450"/>
          </a:xfrm>
          <a:noFill/>
        </p:spPr>
        <p:txBody>
          <a:bodyPr anchor="ctr">
            <a:normAutofit/>
          </a:bodyPr>
          <a:lstStyle>
            <a:lvl1pPr marL="0" indent="0" algn="ctr">
              <a:buNone/>
              <a:defRPr sz="1600" baseline="0">
                <a:solidFill>
                  <a:srgbClr val="D83B01"/>
                </a:solidFill>
                <a:latin typeface="Segoe UI" panose="020B0502040204020203" pitchFamily="34" charset="0"/>
                <a:cs typeface="Segoe UI" panose="020B0502040204020203" pitchFamily="34" charset="0"/>
              </a:defRPr>
            </a:lvl1pPr>
          </a:lstStyle>
          <a:p>
            <a:pPr lvl="0"/>
            <a:r>
              <a:rPr lang="en-US" dirty="0"/>
              <a:t>Key Topic</a:t>
            </a:r>
          </a:p>
        </p:txBody>
      </p:sp>
      <p:sp>
        <p:nvSpPr>
          <p:cNvPr id="68" name="Text Placeholder 3">
            <a:extLst>
              <a:ext uri="{FF2B5EF4-FFF2-40B4-BE49-F238E27FC236}">
                <a16:creationId xmlns:a16="http://schemas.microsoft.com/office/drawing/2014/main" id="{23CA0161-AFF0-421C-A354-1CB6E6CC855A}"/>
              </a:ext>
            </a:extLst>
          </p:cNvPr>
          <p:cNvSpPr>
            <a:spLocks noGrp="1"/>
          </p:cNvSpPr>
          <p:nvPr>
            <p:ph type="body" sz="quarter" idx="26" hasCustomPrompt="1"/>
          </p:nvPr>
        </p:nvSpPr>
        <p:spPr>
          <a:xfrm>
            <a:off x="2231092" y="3981101"/>
            <a:ext cx="1842809" cy="537450"/>
          </a:xfrm>
          <a:noFill/>
        </p:spPr>
        <p:txBody>
          <a:bodyPr anchor="ctr">
            <a:normAutofit/>
          </a:bodyPr>
          <a:lstStyle>
            <a:lvl1pPr marL="0" indent="0" algn="ctr">
              <a:buNone/>
              <a:defRPr sz="1600" baseline="0">
                <a:solidFill>
                  <a:srgbClr val="D83B01"/>
                </a:solidFill>
                <a:latin typeface="Segoe UI" panose="020B0502040204020203" pitchFamily="34" charset="0"/>
                <a:cs typeface="Segoe UI" panose="020B0502040204020203" pitchFamily="34" charset="0"/>
              </a:defRPr>
            </a:lvl1pPr>
          </a:lstStyle>
          <a:p>
            <a:pPr lvl="0"/>
            <a:r>
              <a:rPr lang="en-US" dirty="0"/>
              <a:t>Key Topic</a:t>
            </a:r>
          </a:p>
        </p:txBody>
      </p:sp>
      <p:sp>
        <p:nvSpPr>
          <p:cNvPr id="70" name="Text Placeholder 3">
            <a:extLst>
              <a:ext uri="{FF2B5EF4-FFF2-40B4-BE49-F238E27FC236}">
                <a16:creationId xmlns:a16="http://schemas.microsoft.com/office/drawing/2014/main" id="{23CA0161-AFF0-421C-A354-1CB6E6CC855A}"/>
              </a:ext>
            </a:extLst>
          </p:cNvPr>
          <p:cNvSpPr>
            <a:spLocks noGrp="1"/>
          </p:cNvSpPr>
          <p:nvPr>
            <p:ph type="body" sz="quarter" idx="27" hasCustomPrompt="1"/>
          </p:nvPr>
        </p:nvSpPr>
        <p:spPr>
          <a:xfrm>
            <a:off x="4189270" y="3981101"/>
            <a:ext cx="1842809" cy="537450"/>
          </a:xfrm>
          <a:noFill/>
        </p:spPr>
        <p:txBody>
          <a:bodyPr anchor="ctr">
            <a:normAutofit/>
          </a:bodyPr>
          <a:lstStyle>
            <a:lvl1pPr marL="0" indent="0" algn="ctr">
              <a:buNone/>
              <a:defRPr sz="1600" baseline="0">
                <a:solidFill>
                  <a:srgbClr val="D83B01"/>
                </a:solidFill>
                <a:latin typeface="Segoe UI" panose="020B0502040204020203" pitchFamily="34" charset="0"/>
                <a:cs typeface="Segoe UI" panose="020B0502040204020203" pitchFamily="34" charset="0"/>
              </a:defRPr>
            </a:lvl1pPr>
          </a:lstStyle>
          <a:p>
            <a:pPr lvl="0"/>
            <a:r>
              <a:rPr lang="en-US" dirty="0"/>
              <a:t>Key Topic</a:t>
            </a:r>
          </a:p>
        </p:txBody>
      </p:sp>
      <p:sp>
        <p:nvSpPr>
          <p:cNvPr id="72" name="Text Placeholder 3">
            <a:extLst>
              <a:ext uri="{FF2B5EF4-FFF2-40B4-BE49-F238E27FC236}">
                <a16:creationId xmlns:a16="http://schemas.microsoft.com/office/drawing/2014/main" id="{23CA0161-AFF0-421C-A354-1CB6E6CC855A}"/>
              </a:ext>
            </a:extLst>
          </p:cNvPr>
          <p:cNvSpPr>
            <a:spLocks noGrp="1"/>
          </p:cNvSpPr>
          <p:nvPr>
            <p:ph type="body" sz="quarter" idx="28" hasCustomPrompt="1"/>
          </p:nvPr>
        </p:nvSpPr>
        <p:spPr>
          <a:xfrm>
            <a:off x="6149588" y="3970442"/>
            <a:ext cx="1842809" cy="537450"/>
          </a:xfrm>
          <a:noFill/>
        </p:spPr>
        <p:txBody>
          <a:bodyPr anchor="ctr">
            <a:normAutofit/>
          </a:bodyPr>
          <a:lstStyle>
            <a:lvl1pPr marL="0" indent="0" algn="ctr">
              <a:buNone/>
              <a:defRPr sz="1600" baseline="0">
                <a:solidFill>
                  <a:srgbClr val="D83B01"/>
                </a:solidFill>
                <a:latin typeface="Segoe UI" panose="020B0502040204020203" pitchFamily="34" charset="0"/>
                <a:cs typeface="Segoe UI" panose="020B0502040204020203" pitchFamily="34" charset="0"/>
              </a:defRPr>
            </a:lvl1pPr>
          </a:lstStyle>
          <a:p>
            <a:pPr lvl="0"/>
            <a:r>
              <a:rPr lang="en-US" dirty="0"/>
              <a:t>Key Topic</a:t>
            </a:r>
          </a:p>
        </p:txBody>
      </p:sp>
      <p:sp>
        <p:nvSpPr>
          <p:cNvPr id="40" name="Picture Placeholder 2">
            <a:extLst>
              <a:ext uri="{FF2B5EF4-FFF2-40B4-BE49-F238E27FC236}">
                <a16:creationId xmlns:a16="http://schemas.microsoft.com/office/drawing/2014/main" id="{DB36624D-D3DA-464A-B6B4-96B7E1B924A1}"/>
              </a:ext>
            </a:extLst>
          </p:cNvPr>
          <p:cNvSpPr>
            <a:spLocks noGrp="1"/>
          </p:cNvSpPr>
          <p:nvPr>
            <p:ph type="pic" sz="quarter" idx="11" hasCustomPrompt="1"/>
          </p:nvPr>
        </p:nvSpPr>
        <p:spPr>
          <a:xfrm>
            <a:off x="281383" y="1601957"/>
            <a:ext cx="1837498" cy="2286000"/>
          </a:xfrm>
        </p:spPr>
        <p:txBody>
          <a:bodyPr anchor="ctr">
            <a:normAutofit/>
          </a:bodyPr>
          <a:lstStyle>
            <a:lvl1pPr marL="0" indent="0" algn="ctr">
              <a:buNone/>
              <a:defRPr sz="2000">
                <a:latin typeface="Segoe UI Light" panose="020B0502040204020203" pitchFamily="34" charset="0"/>
                <a:cs typeface="Segoe UI Light" panose="020B0502040204020203" pitchFamily="34" charset="0"/>
              </a:defRPr>
            </a:lvl1pPr>
          </a:lstStyle>
          <a:p>
            <a:r>
              <a:rPr lang="en-US" dirty="0"/>
              <a:t>Click to Insert Image</a:t>
            </a:r>
          </a:p>
        </p:txBody>
      </p:sp>
      <p:sp>
        <p:nvSpPr>
          <p:cNvPr id="42" name="Picture Placeholder 2">
            <a:extLst>
              <a:ext uri="{FF2B5EF4-FFF2-40B4-BE49-F238E27FC236}">
                <a16:creationId xmlns:a16="http://schemas.microsoft.com/office/drawing/2014/main" id="{DB36624D-D3DA-464A-B6B4-96B7E1B924A1}"/>
              </a:ext>
            </a:extLst>
          </p:cNvPr>
          <p:cNvSpPr>
            <a:spLocks noGrp="1"/>
          </p:cNvSpPr>
          <p:nvPr>
            <p:ph type="pic" sz="quarter" idx="29" hasCustomPrompt="1"/>
          </p:nvPr>
        </p:nvSpPr>
        <p:spPr>
          <a:xfrm>
            <a:off x="2212626" y="1601957"/>
            <a:ext cx="1837498" cy="2286000"/>
          </a:xfrm>
        </p:spPr>
        <p:txBody>
          <a:bodyPr anchor="ctr">
            <a:normAutofit/>
          </a:bodyPr>
          <a:lstStyle>
            <a:lvl1pPr marL="0" indent="0" algn="ctr">
              <a:buNone/>
              <a:defRPr sz="2000">
                <a:latin typeface="Segoe UI Light" panose="020B0502040204020203" pitchFamily="34" charset="0"/>
                <a:cs typeface="Segoe UI Light" panose="020B0502040204020203" pitchFamily="34" charset="0"/>
              </a:defRPr>
            </a:lvl1pPr>
          </a:lstStyle>
          <a:p>
            <a:r>
              <a:rPr lang="en-US" dirty="0"/>
              <a:t>Click to Insert Image</a:t>
            </a:r>
          </a:p>
        </p:txBody>
      </p:sp>
      <p:sp>
        <p:nvSpPr>
          <p:cNvPr id="43" name="Picture Placeholder 2">
            <a:extLst>
              <a:ext uri="{FF2B5EF4-FFF2-40B4-BE49-F238E27FC236}">
                <a16:creationId xmlns:a16="http://schemas.microsoft.com/office/drawing/2014/main" id="{DB36624D-D3DA-464A-B6B4-96B7E1B924A1}"/>
              </a:ext>
            </a:extLst>
          </p:cNvPr>
          <p:cNvSpPr>
            <a:spLocks noGrp="1"/>
          </p:cNvSpPr>
          <p:nvPr>
            <p:ph type="pic" sz="quarter" idx="30" hasCustomPrompt="1"/>
          </p:nvPr>
        </p:nvSpPr>
        <p:spPr>
          <a:xfrm>
            <a:off x="4180809" y="1593719"/>
            <a:ext cx="1837498" cy="2286000"/>
          </a:xfrm>
        </p:spPr>
        <p:txBody>
          <a:bodyPr anchor="ctr">
            <a:normAutofit/>
          </a:bodyPr>
          <a:lstStyle>
            <a:lvl1pPr marL="0" indent="0" algn="ctr">
              <a:buNone/>
              <a:defRPr sz="2000">
                <a:latin typeface="Segoe UI Light" panose="020B0502040204020203" pitchFamily="34" charset="0"/>
                <a:cs typeface="Segoe UI Light" panose="020B0502040204020203" pitchFamily="34" charset="0"/>
              </a:defRPr>
            </a:lvl1pPr>
          </a:lstStyle>
          <a:p>
            <a:r>
              <a:rPr lang="en-US" dirty="0"/>
              <a:t>Click to Insert Image</a:t>
            </a:r>
          </a:p>
        </p:txBody>
      </p:sp>
      <p:sp>
        <p:nvSpPr>
          <p:cNvPr id="45" name="Picture Placeholder 2">
            <a:extLst>
              <a:ext uri="{FF2B5EF4-FFF2-40B4-BE49-F238E27FC236}">
                <a16:creationId xmlns:a16="http://schemas.microsoft.com/office/drawing/2014/main" id="{DB36624D-D3DA-464A-B6B4-96B7E1B924A1}"/>
              </a:ext>
            </a:extLst>
          </p:cNvPr>
          <p:cNvSpPr>
            <a:spLocks noGrp="1"/>
          </p:cNvSpPr>
          <p:nvPr>
            <p:ph type="pic" sz="quarter" idx="31" hasCustomPrompt="1"/>
          </p:nvPr>
        </p:nvSpPr>
        <p:spPr>
          <a:xfrm>
            <a:off x="6148971" y="1588272"/>
            <a:ext cx="1837498" cy="2286000"/>
          </a:xfrm>
        </p:spPr>
        <p:txBody>
          <a:bodyPr anchor="ctr">
            <a:normAutofit/>
          </a:bodyPr>
          <a:lstStyle>
            <a:lvl1pPr marL="0" indent="0" algn="ctr">
              <a:buNone/>
              <a:defRPr sz="2000">
                <a:latin typeface="Segoe UI Light" panose="020B0502040204020203" pitchFamily="34" charset="0"/>
                <a:cs typeface="Segoe UI Light" panose="020B0502040204020203" pitchFamily="34" charset="0"/>
              </a:defRPr>
            </a:lvl1pPr>
          </a:lstStyle>
          <a:p>
            <a:r>
              <a:rPr lang="en-US" dirty="0"/>
              <a:t>Click to Insert Image</a:t>
            </a:r>
          </a:p>
        </p:txBody>
      </p:sp>
      <p:sp>
        <p:nvSpPr>
          <p:cNvPr id="34" name="Title 1">
            <a:extLst>
              <a:ext uri="{FF2B5EF4-FFF2-40B4-BE49-F238E27FC236}">
                <a16:creationId xmlns:a16="http://schemas.microsoft.com/office/drawing/2014/main" id="{A3CEADD1-DA9E-4C85-9F4B-986F4C2445A7}"/>
              </a:ext>
            </a:extLst>
          </p:cNvPr>
          <p:cNvSpPr>
            <a:spLocks noGrp="1"/>
          </p:cNvSpPr>
          <p:nvPr>
            <p:ph type="title" hasCustomPrompt="1"/>
          </p:nvPr>
        </p:nvSpPr>
        <p:spPr>
          <a:xfrm>
            <a:off x="269241" y="289513"/>
            <a:ext cx="11655840" cy="899665"/>
          </a:xfrm>
        </p:spPr>
        <p:txBody>
          <a:bodyPr/>
          <a:lstStyle>
            <a:lvl1pPr>
              <a:defRPr/>
            </a:lvl1pPr>
          </a:lstStyle>
          <a:p>
            <a:r>
              <a:rPr lang="en-US" dirty="0"/>
              <a:t>Office Wrap Up</a:t>
            </a:r>
          </a:p>
        </p:txBody>
      </p:sp>
      <p:sp>
        <p:nvSpPr>
          <p:cNvPr id="39" name="Rectangle 38">
            <a:hlinkClick r:id="" action="ppaction://noaction"/>
            <a:extLst>
              <a:ext uri="{FF2B5EF4-FFF2-40B4-BE49-F238E27FC236}">
                <a16:creationId xmlns:a16="http://schemas.microsoft.com/office/drawing/2014/main" id="{C9B5463B-99A9-40FA-8782-9CF02F7DD7D3}"/>
              </a:ext>
            </a:extLst>
          </p:cNvPr>
          <p:cNvSpPr/>
          <p:nvPr userDrawn="1"/>
        </p:nvSpPr>
        <p:spPr bwMode="auto">
          <a:xfrm>
            <a:off x="8124746" y="3973868"/>
            <a:ext cx="1847894" cy="521208"/>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632932"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48" name="Rectangle 47">
            <a:extLst>
              <a:ext uri="{FF2B5EF4-FFF2-40B4-BE49-F238E27FC236}">
                <a16:creationId xmlns:a16="http://schemas.microsoft.com/office/drawing/2014/main" id="{AD9D07CB-9389-4D0B-BFA8-A77146DD8960}"/>
              </a:ext>
            </a:extLst>
          </p:cNvPr>
          <p:cNvSpPr/>
          <p:nvPr userDrawn="1"/>
        </p:nvSpPr>
        <p:spPr>
          <a:xfrm>
            <a:off x="8107653" y="1580596"/>
            <a:ext cx="1847894"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Text Placeholder 3">
            <a:extLst>
              <a:ext uri="{FF2B5EF4-FFF2-40B4-BE49-F238E27FC236}">
                <a16:creationId xmlns:a16="http://schemas.microsoft.com/office/drawing/2014/main" id="{6883529B-7471-45C6-AA55-3BB00CC00783}"/>
              </a:ext>
            </a:extLst>
          </p:cNvPr>
          <p:cNvSpPr>
            <a:spLocks noGrp="1"/>
          </p:cNvSpPr>
          <p:nvPr>
            <p:ph type="body" sz="quarter" idx="32" hasCustomPrompt="1"/>
          </p:nvPr>
        </p:nvSpPr>
        <p:spPr>
          <a:xfrm>
            <a:off x="8123343" y="4660826"/>
            <a:ext cx="1837498" cy="1713824"/>
          </a:xfrm>
        </p:spPr>
        <p:txBody>
          <a:bodyPr lIns="91440">
            <a:normAutofit/>
          </a:bodyPr>
          <a:lstStyle>
            <a:lvl1pPr marL="182880" indent="-182880">
              <a:defRPr sz="1200">
                <a:solidFill>
                  <a:srgbClr val="727272"/>
                </a:solidFill>
                <a:latin typeface="Segoe UI" panose="020B0502040204020203" pitchFamily="34" charset="0"/>
                <a:cs typeface="Segoe UI" panose="020B0502040204020203" pitchFamily="34" charset="0"/>
              </a:defRPr>
            </a:lvl1pPr>
          </a:lstStyle>
          <a:p>
            <a:pPr lvl="0"/>
            <a:r>
              <a:rPr lang="en-US" dirty="0"/>
              <a:t>Key Takeaway</a:t>
            </a:r>
          </a:p>
        </p:txBody>
      </p:sp>
      <p:sp>
        <p:nvSpPr>
          <p:cNvPr id="50" name="Text Placeholder 3">
            <a:extLst>
              <a:ext uri="{FF2B5EF4-FFF2-40B4-BE49-F238E27FC236}">
                <a16:creationId xmlns:a16="http://schemas.microsoft.com/office/drawing/2014/main" id="{AE932A1C-B1B9-451A-9E3A-EB45815502B2}"/>
              </a:ext>
            </a:extLst>
          </p:cNvPr>
          <p:cNvSpPr>
            <a:spLocks noGrp="1"/>
          </p:cNvSpPr>
          <p:nvPr>
            <p:ph type="body" sz="quarter" idx="33" hasCustomPrompt="1"/>
          </p:nvPr>
        </p:nvSpPr>
        <p:spPr>
          <a:xfrm>
            <a:off x="8123565" y="3965557"/>
            <a:ext cx="1842809" cy="537450"/>
          </a:xfrm>
          <a:noFill/>
        </p:spPr>
        <p:txBody>
          <a:bodyPr anchor="ctr">
            <a:normAutofit/>
          </a:bodyPr>
          <a:lstStyle>
            <a:lvl1pPr marL="0" indent="0" algn="ctr">
              <a:buNone/>
              <a:defRPr sz="1600" baseline="0">
                <a:solidFill>
                  <a:srgbClr val="D83B01"/>
                </a:solidFill>
                <a:latin typeface="Segoe UI" panose="020B0502040204020203" pitchFamily="34" charset="0"/>
                <a:cs typeface="Segoe UI" panose="020B0502040204020203" pitchFamily="34" charset="0"/>
              </a:defRPr>
            </a:lvl1pPr>
          </a:lstStyle>
          <a:p>
            <a:pPr lvl="0"/>
            <a:r>
              <a:rPr lang="en-US" dirty="0"/>
              <a:t>Key Topic</a:t>
            </a:r>
          </a:p>
        </p:txBody>
      </p:sp>
      <p:sp>
        <p:nvSpPr>
          <p:cNvPr id="51" name="Picture Placeholder 2">
            <a:extLst>
              <a:ext uri="{FF2B5EF4-FFF2-40B4-BE49-F238E27FC236}">
                <a16:creationId xmlns:a16="http://schemas.microsoft.com/office/drawing/2014/main" id="{C06E90EA-A5D3-4507-80DA-BE6D2876FD38}"/>
              </a:ext>
            </a:extLst>
          </p:cNvPr>
          <p:cNvSpPr>
            <a:spLocks noGrp="1"/>
          </p:cNvSpPr>
          <p:nvPr>
            <p:ph type="pic" sz="quarter" idx="34" hasCustomPrompt="1"/>
          </p:nvPr>
        </p:nvSpPr>
        <p:spPr>
          <a:xfrm>
            <a:off x="8122948" y="1583387"/>
            <a:ext cx="1837498" cy="2286000"/>
          </a:xfrm>
        </p:spPr>
        <p:txBody>
          <a:bodyPr anchor="ctr">
            <a:normAutofit/>
          </a:bodyPr>
          <a:lstStyle>
            <a:lvl1pPr marL="0" indent="0" algn="ctr">
              <a:buNone/>
              <a:defRPr sz="2000">
                <a:latin typeface="Segoe UI Light" panose="020B0502040204020203" pitchFamily="34" charset="0"/>
                <a:cs typeface="Segoe UI Light" panose="020B0502040204020203" pitchFamily="34" charset="0"/>
              </a:defRPr>
            </a:lvl1pPr>
          </a:lstStyle>
          <a:p>
            <a:r>
              <a:rPr lang="en-US" dirty="0"/>
              <a:t>Click to Insert Image</a:t>
            </a:r>
          </a:p>
        </p:txBody>
      </p:sp>
      <p:sp>
        <p:nvSpPr>
          <p:cNvPr id="47" name="Rectangle 46">
            <a:hlinkClick r:id="" action="ppaction://noaction"/>
            <a:extLst>
              <a:ext uri="{FF2B5EF4-FFF2-40B4-BE49-F238E27FC236}">
                <a16:creationId xmlns:a16="http://schemas.microsoft.com/office/drawing/2014/main" id="{1F57BE46-FD7C-49E3-A185-E9344487807D}"/>
              </a:ext>
            </a:extLst>
          </p:cNvPr>
          <p:cNvSpPr/>
          <p:nvPr userDrawn="1"/>
        </p:nvSpPr>
        <p:spPr bwMode="auto">
          <a:xfrm>
            <a:off x="10089381" y="3978753"/>
            <a:ext cx="1847894" cy="521208"/>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632932"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D83B01"/>
              </a:solidFill>
              <a:effectLst/>
              <a:uLnTx/>
              <a:uFillTx/>
              <a:latin typeface="Segoe UI Semibold" panose="020B0702040204020203" pitchFamily="34" charset="0"/>
              <a:ea typeface="+mn-ea"/>
              <a:cs typeface="Segoe UI Semibold" panose="020B0702040204020203" pitchFamily="34" charset="0"/>
            </a:endParaRPr>
          </a:p>
        </p:txBody>
      </p:sp>
      <p:sp>
        <p:nvSpPr>
          <p:cNvPr id="52" name="Rectangle 51">
            <a:extLst>
              <a:ext uri="{FF2B5EF4-FFF2-40B4-BE49-F238E27FC236}">
                <a16:creationId xmlns:a16="http://schemas.microsoft.com/office/drawing/2014/main" id="{E919E413-43BA-4E5F-82AC-F8C4F5A53989}"/>
              </a:ext>
            </a:extLst>
          </p:cNvPr>
          <p:cNvSpPr/>
          <p:nvPr userDrawn="1"/>
        </p:nvSpPr>
        <p:spPr>
          <a:xfrm>
            <a:off x="10072288" y="1585481"/>
            <a:ext cx="1847894"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Text Placeholder 3">
            <a:extLst>
              <a:ext uri="{FF2B5EF4-FFF2-40B4-BE49-F238E27FC236}">
                <a16:creationId xmlns:a16="http://schemas.microsoft.com/office/drawing/2014/main" id="{F29C9226-99BD-4AB1-B8F0-B74108024F22}"/>
              </a:ext>
            </a:extLst>
          </p:cNvPr>
          <p:cNvSpPr>
            <a:spLocks noGrp="1"/>
          </p:cNvSpPr>
          <p:nvPr>
            <p:ph type="body" sz="quarter" idx="35" hasCustomPrompt="1"/>
          </p:nvPr>
        </p:nvSpPr>
        <p:spPr>
          <a:xfrm>
            <a:off x="10087978" y="4665711"/>
            <a:ext cx="1837498" cy="1713824"/>
          </a:xfrm>
        </p:spPr>
        <p:txBody>
          <a:bodyPr lIns="91440">
            <a:normAutofit/>
          </a:bodyPr>
          <a:lstStyle>
            <a:lvl1pPr>
              <a:defRPr sz="1200">
                <a:solidFill>
                  <a:srgbClr val="727272"/>
                </a:solidFill>
                <a:latin typeface="Segoe UI" panose="020B0502040204020203" pitchFamily="34" charset="0"/>
                <a:cs typeface="Segoe UI" panose="020B0502040204020203" pitchFamily="34" charset="0"/>
              </a:defRPr>
            </a:lvl1pPr>
          </a:lstStyle>
          <a:p>
            <a:pPr lvl="0"/>
            <a:r>
              <a:rPr lang="en-US" dirty="0"/>
              <a:t>Key Takeaway</a:t>
            </a:r>
          </a:p>
        </p:txBody>
      </p:sp>
      <p:sp>
        <p:nvSpPr>
          <p:cNvPr id="62" name="Text Placeholder 3">
            <a:extLst>
              <a:ext uri="{FF2B5EF4-FFF2-40B4-BE49-F238E27FC236}">
                <a16:creationId xmlns:a16="http://schemas.microsoft.com/office/drawing/2014/main" id="{3FED0192-58CE-487D-BE9E-313A7FDCF18E}"/>
              </a:ext>
            </a:extLst>
          </p:cNvPr>
          <p:cNvSpPr>
            <a:spLocks noGrp="1"/>
          </p:cNvSpPr>
          <p:nvPr>
            <p:ph type="body" sz="quarter" idx="36" hasCustomPrompt="1"/>
          </p:nvPr>
        </p:nvSpPr>
        <p:spPr>
          <a:xfrm>
            <a:off x="10088200" y="3970442"/>
            <a:ext cx="1842809" cy="537450"/>
          </a:xfrm>
          <a:noFill/>
        </p:spPr>
        <p:txBody>
          <a:bodyPr anchor="ctr">
            <a:normAutofit/>
          </a:bodyPr>
          <a:lstStyle>
            <a:lvl1pPr marL="0" indent="0" algn="ctr">
              <a:buNone/>
              <a:defRPr sz="1600" baseline="0">
                <a:solidFill>
                  <a:srgbClr val="D83B01"/>
                </a:solidFill>
                <a:latin typeface="Segoe UI" panose="020B0502040204020203" pitchFamily="34" charset="0"/>
                <a:cs typeface="Segoe UI" panose="020B0502040204020203" pitchFamily="34" charset="0"/>
              </a:defRPr>
            </a:lvl1pPr>
          </a:lstStyle>
          <a:p>
            <a:pPr lvl="0"/>
            <a:r>
              <a:rPr lang="en-US" dirty="0"/>
              <a:t>Key Topic</a:t>
            </a:r>
          </a:p>
        </p:txBody>
      </p:sp>
      <p:sp>
        <p:nvSpPr>
          <p:cNvPr id="63" name="Picture Placeholder 2">
            <a:extLst>
              <a:ext uri="{FF2B5EF4-FFF2-40B4-BE49-F238E27FC236}">
                <a16:creationId xmlns:a16="http://schemas.microsoft.com/office/drawing/2014/main" id="{C05C3CDB-D336-4AF9-97E1-C2BE17CD72D0}"/>
              </a:ext>
            </a:extLst>
          </p:cNvPr>
          <p:cNvSpPr>
            <a:spLocks noGrp="1"/>
          </p:cNvSpPr>
          <p:nvPr>
            <p:ph type="pic" sz="quarter" idx="37" hasCustomPrompt="1"/>
          </p:nvPr>
        </p:nvSpPr>
        <p:spPr>
          <a:xfrm>
            <a:off x="10087583" y="1588272"/>
            <a:ext cx="1837498" cy="2286000"/>
          </a:xfrm>
        </p:spPr>
        <p:txBody>
          <a:bodyPr anchor="ctr">
            <a:normAutofit/>
          </a:bodyPr>
          <a:lstStyle>
            <a:lvl1pPr marL="0" indent="0" algn="ctr">
              <a:buNone/>
              <a:defRPr sz="2000">
                <a:latin typeface="Segoe UI Light" panose="020B0502040204020203" pitchFamily="34" charset="0"/>
                <a:cs typeface="Segoe UI Light" panose="020B0502040204020203" pitchFamily="34" charset="0"/>
              </a:defRPr>
            </a:lvl1pPr>
          </a:lstStyle>
          <a:p>
            <a:r>
              <a:rPr lang="en-US" dirty="0"/>
              <a:t>Click to Insert Image</a:t>
            </a:r>
          </a:p>
        </p:txBody>
      </p:sp>
      <p:sp>
        <p:nvSpPr>
          <p:cNvPr id="64" name="Rectangle 63">
            <a:extLst>
              <a:ext uri="{FF2B5EF4-FFF2-40B4-BE49-F238E27FC236}">
                <a16:creationId xmlns:a16="http://schemas.microsoft.com/office/drawing/2014/main" id="{7DDBFAD8-F450-4C90-BCCB-1F3B21D44DF3}"/>
              </a:ext>
            </a:extLst>
          </p:cNvPr>
          <p:cNvSpPr/>
          <p:nvPr userDrawn="1"/>
        </p:nvSpPr>
        <p:spPr>
          <a:xfrm>
            <a:off x="0" y="6787768"/>
            <a:ext cx="12191999" cy="91648"/>
          </a:xfrm>
          <a:prstGeom prst="rect">
            <a:avLst/>
          </a:prstGeom>
          <a:solidFill>
            <a:srgbClr val="D83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2702962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55996" y="440495"/>
            <a:ext cx="914788" cy="196431"/>
            <a:chOff x="465139" y="449264"/>
            <a:chExt cx="933131" cy="200341"/>
          </a:xfrm>
        </p:grpSpPr>
        <p:pic>
          <p:nvPicPr>
            <p:cNvPr id="97" name="Picture 96"/>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3"/>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4351718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Slide - Blu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solidFill>
                  <a:schemeClr val="tx1"/>
                </a:solidFill>
              </a:defRPr>
            </a:lvl1pPr>
          </a:lstStyle>
          <a:p>
            <a:r>
              <a:rPr lang="en-US" dirty="0"/>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64592" tIns="109728" rIns="164592" bIns="109728">
            <a:noAutofit/>
          </a:bodyPr>
          <a:lstStyle>
            <a:lvl1pPr marL="0" indent="0">
              <a:spcBef>
                <a:spcPts val="0"/>
              </a:spcBef>
              <a:buNone/>
              <a:defRPr sz="3137" spc="0" baseline="0">
                <a:solidFill>
                  <a:schemeClr val="tx1"/>
                </a:solidFill>
                <a:latin typeface="+mn-lt"/>
              </a:defRPr>
            </a:lvl1pPr>
          </a:lstStyle>
          <a:p>
            <a:pPr lvl="0"/>
            <a:r>
              <a:rPr lang="en-US" dirty="0"/>
              <a:t>Speaker name</a:t>
            </a:r>
          </a:p>
        </p:txBody>
      </p:sp>
      <p:pic>
        <p:nvPicPr>
          <p:cNvPr id="6"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sp>
        <p:nvSpPr>
          <p:cNvPr id="7" name="Date Placeholder 5"/>
          <p:cNvSpPr>
            <a:spLocks noGrp="1"/>
          </p:cNvSpPr>
          <p:nvPr>
            <p:ph type="dt" sz="half" idx="13"/>
          </p:nvPr>
        </p:nvSpPr>
        <p:spPr>
          <a:xfrm>
            <a:off x="385108" y="6533846"/>
            <a:ext cx="2742188" cy="150885"/>
          </a:xfrm>
        </p:spPr>
        <p:txBody>
          <a:bodyPr/>
          <a:lstStyle/>
          <a:p>
            <a:r>
              <a:rPr lang="en-US" dirty="0"/>
              <a:t>Consumer and Device Sales</a:t>
            </a:r>
          </a:p>
        </p:txBody>
      </p:sp>
    </p:spTree>
    <p:extLst>
      <p:ext uri="{BB962C8B-B14F-4D97-AF65-F5344CB8AC3E}">
        <p14:creationId xmlns:p14="http://schemas.microsoft.com/office/powerpoint/2010/main" val="6915683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6">
                <a:solidFill>
                  <a:srgbClr val="D83B01"/>
                </a:solidFill>
              </a:defRPr>
            </a:lvl1pPr>
            <a:lvl2pPr marL="0" indent="0">
              <a:buNone/>
              <a:defRPr sz="1960"/>
            </a:lvl2pPr>
            <a:lvl3pPr marL="227141" indent="0">
              <a:buNone/>
              <a:tabLst/>
              <a:defRPr sz="1960"/>
            </a:lvl3pPr>
            <a:lvl4pPr marL="451171" indent="0">
              <a:buNone/>
              <a:defRPr/>
            </a:lvl4pPr>
            <a:lvl5pPr marL="672088" indent="0">
              <a:buNone/>
              <a:tab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15" y="1189175"/>
            <a:ext cx="5378548" cy="1877004"/>
          </a:xfrm>
        </p:spPr>
        <p:txBody>
          <a:bodyPr wrap="square">
            <a:spAutoFit/>
          </a:bodyPr>
          <a:lstStyle>
            <a:lvl1pPr marL="0" indent="0">
              <a:spcBef>
                <a:spcPts val="1200"/>
              </a:spcBef>
              <a:buClr>
                <a:schemeClr val="tx1"/>
              </a:buClr>
              <a:buFont typeface="Wingdings" pitchFamily="2" charset="2"/>
              <a:buNone/>
              <a:defRPr sz="3136">
                <a:solidFill>
                  <a:srgbClr val="D83B01"/>
                </a:solidFill>
              </a:defRPr>
            </a:lvl1pPr>
            <a:lvl2pPr marL="0" indent="0">
              <a:buNone/>
              <a:defRPr sz="1960"/>
            </a:lvl2pPr>
            <a:lvl3pPr marL="227141" indent="0">
              <a:buNone/>
              <a:tabLst/>
              <a:defRPr sz="1960"/>
            </a:lvl3pPr>
            <a:lvl4pPr marL="451171" indent="0">
              <a:buNone/>
              <a:defRPr/>
            </a:lvl4pPr>
            <a:lvl5pPr marL="672088" indent="0">
              <a:buNone/>
              <a:tab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D11598AC-F31C-4868-B911-891E4992588A}"/>
              </a:ext>
            </a:extLst>
          </p:cNvPr>
          <p:cNvSpPr/>
          <p:nvPr userDrawn="1"/>
        </p:nvSpPr>
        <p:spPr>
          <a:xfrm>
            <a:off x="2" y="6787768"/>
            <a:ext cx="12191999" cy="91648"/>
          </a:xfrm>
          <a:prstGeom prst="rect">
            <a:avLst/>
          </a:prstGeom>
          <a:solidFill>
            <a:srgbClr val="D83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402538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solidFill>
                  <a:schemeClr val="bg2"/>
                </a:solidFill>
              </a:defRPr>
            </a:lvl1pPr>
          </a:lstStyle>
          <a:p>
            <a:r>
              <a:rPr lang="en-US" dirty="0"/>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64592" tIns="109728" rIns="164592" bIns="109728">
            <a:noAutofit/>
          </a:bodyPr>
          <a:lstStyle>
            <a:lvl1pPr marL="0" indent="0">
              <a:spcBef>
                <a:spcPts val="0"/>
              </a:spcBef>
              <a:buNone/>
              <a:defRPr sz="3137" spc="0" baseline="0">
                <a:solidFill>
                  <a:schemeClr val="bg1"/>
                </a:solidFill>
                <a:latin typeface="+mn-lt"/>
              </a:defRPr>
            </a:lvl1pPr>
          </a:lstStyle>
          <a:p>
            <a:pPr lvl="0"/>
            <a:r>
              <a:rPr lang="en-US" dirty="0"/>
              <a:t>Speaker name</a:t>
            </a:r>
          </a:p>
        </p:txBody>
      </p:sp>
      <p:pic>
        <p:nvPicPr>
          <p:cNvPr id="7" name="Picture 2" descr="Image result for microsoft 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51632" y="470067"/>
            <a:ext cx="1427186" cy="304828"/>
          </a:xfrm>
          <a:prstGeom prst="rect">
            <a:avLst/>
          </a:prstGeom>
          <a:noFill/>
          <a:extLst>
            <a:ext uri="{909E8E84-426E-40DD-AFC4-6F175D3DCCD1}">
              <a14:hiddenFill xmlns:a14="http://schemas.microsoft.com/office/drawing/2010/main">
                <a:solidFill>
                  <a:srgbClr val="FFFFFF"/>
                </a:solidFill>
              </a14:hiddenFill>
            </a:ext>
          </a:extLst>
        </p:spPr>
      </p:pic>
      <p:sp>
        <p:nvSpPr>
          <p:cNvPr id="6" name="Date Placeholder 5"/>
          <p:cNvSpPr>
            <a:spLocks noGrp="1"/>
          </p:cNvSpPr>
          <p:nvPr>
            <p:ph type="dt" sz="half" idx="13"/>
          </p:nvPr>
        </p:nvSpPr>
        <p:spPr>
          <a:xfrm>
            <a:off x="385108" y="6533846"/>
            <a:ext cx="2742188" cy="150885"/>
          </a:xfrm>
        </p:spPr>
        <p:txBody>
          <a:bodyPr/>
          <a:lstStyle>
            <a:lvl1pPr>
              <a:defRPr>
                <a:solidFill>
                  <a:schemeClr val="bg1"/>
                </a:solidFill>
              </a:defRPr>
            </a:lvl1pPr>
          </a:lstStyle>
          <a:p>
            <a:r>
              <a:rPr lang="en-US"/>
              <a:t>Consumer and Device Sales</a:t>
            </a:r>
            <a:endParaRPr lang="en-US" dirty="0"/>
          </a:p>
        </p:txBody>
      </p:sp>
    </p:spTree>
    <p:extLst>
      <p:ext uri="{BB962C8B-B14F-4D97-AF65-F5344CB8AC3E}">
        <p14:creationId xmlns:p14="http://schemas.microsoft.com/office/powerpoint/2010/main" val="31124181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slide - 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864" y="-1"/>
            <a:ext cx="12191377" cy="6858623"/>
          </a:xfrm>
          <a:prstGeom prst="rect">
            <a:avLst/>
          </a:prstGeom>
        </p:spPr>
      </p:pic>
      <p:sp>
        <p:nvSpPr>
          <p:cNvPr id="8" name="Rectangle 7"/>
          <p:cNvSpPr/>
          <p:nvPr userDrawn="1"/>
        </p:nvSpPr>
        <p:spPr bwMode="auto">
          <a:xfrm>
            <a:off x="267682" y="2084171"/>
            <a:ext cx="6274974" cy="3586208"/>
          </a:xfrm>
          <a:prstGeom prst="rect">
            <a:avLst/>
          </a:prstGeom>
          <a:solidFill>
            <a:schemeClr val="accent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2" y="2077813"/>
            <a:ext cx="6274911" cy="1793104"/>
          </a:xfrm>
          <a:noFill/>
        </p:spPr>
        <p:txBody>
          <a:bodyPr vert="horz" wrap="square" lIns="146304" tIns="91440" rIns="146304" bIns="91440" rtlCol="0" anchor="t" anchorCtr="0">
            <a:noAutofit/>
          </a:bodyPr>
          <a:lstStyle>
            <a:lvl1pPr>
              <a:defRPr lang="en-US" sz="5882" spc="-98" dirty="0">
                <a:gradFill>
                  <a:gsLst>
                    <a:gs pos="91720">
                      <a:srgbClr val="FFFFFF"/>
                    </a:gs>
                    <a:gs pos="75796">
                      <a:srgbClr val="FFFFFF"/>
                    </a:gs>
                  </a:gsLst>
                  <a:lin ang="5400000" scaled="0"/>
                </a:gradFill>
              </a:defRPr>
            </a:lvl1pPr>
          </a:lstStyle>
          <a:p>
            <a:pPr lvl="0"/>
            <a:r>
              <a:rPr lang="en-US" dirty="0"/>
              <a:t>Presentation title</a:t>
            </a:r>
          </a:p>
        </p:txBody>
      </p:sp>
      <p:sp>
        <p:nvSpPr>
          <p:cNvPr id="3" name="Text Placeholder 2"/>
          <p:cNvSpPr>
            <a:spLocks noGrp="1"/>
          </p:cNvSpPr>
          <p:nvPr>
            <p:ph type="body" sz="quarter" idx="14" hasCustomPrompt="1"/>
          </p:nvPr>
        </p:nvSpPr>
        <p:spPr bwMode="auto">
          <a:xfrm>
            <a:off x="267683" y="3877275"/>
            <a:ext cx="6276530" cy="656077"/>
          </a:xfrm>
          <a:noFill/>
        </p:spPr>
        <p:txBody>
          <a:bodyPr wrap="square" lIns="164592" tIns="109728" rIns="164592" bIns="109728">
            <a:spAutoFit/>
          </a:bodyPr>
          <a:lstStyle>
            <a:lvl1pPr marL="0" indent="0">
              <a:spcBef>
                <a:spcPts val="0"/>
              </a:spcBef>
              <a:buNone/>
              <a:defRPr sz="3137">
                <a:gradFill>
                  <a:gsLst>
                    <a:gs pos="94904">
                      <a:srgbClr val="FFFFFF"/>
                    </a:gs>
                    <a:gs pos="75796">
                      <a:srgbClr val="FFFFFF"/>
                    </a:gs>
                  </a:gsLst>
                  <a:lin ang="5400000" scaled="0"/>
                </a:gradFill>
                <a:latin typeface="+mn-lt"/>
              </a:defRPr>
            </a:lvl1pPr>
          </a:lstStyle>
          <a:p>
            <a:pPr lvl="0"/>
            <a:r>
              <a:rPr lang="en-US" dirty="0"/>
              <a:t>Speaker name</a:t>
            </a:r>
          </a:p>
        </p:txBody>
      </p:sp>
      <p:pic>
        <p:nvPicPr>
          <p:cNvPr id="7"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sp>
        <p:nvSpPr>
          <p:cNvPr id="10" name="Date Placeholder 5"/>
          <p:cNvSpPr>
            <a:spLocks noGrp="1"/>
          </p:cNvSpPr>
          <p:nvPr>
            <p:ph type="dt" sz="half" idx="13"/>
          </p:nvPr>
        </p:nvSpPr>
        <p:spPr>
          <a:xfrm>
            <a:off x="385108" y="6533846"/>
            <a:ext cx="2742188" cy="150885"/>
          </a:xfrm>
        </p:spPr>
        <p:txBody>
          <a:bodyPr/>
          <a:lstStyle>
            <a:lvl1pPr>
              <a:defRPr>
                <a:solidFill>
                  <a:schemeClr val="bg1"/>
                </a:solidFill>
              </a:defRPr>
            </a:lvl1pPr>
          </a:lstStyle>
          <a:p>
            <a:r>
              <a:rPr lang="en-US"/>
              <a:t>Consumer and Device Sales</a:t>
            </a:r>
            <a:endParaRPr lang="en-US" dirty="0"/>
          </a:p>
        </p:txBody>
      </p:sp>
    </p:spTree>
    <p:extLst>
      <p:ext uri="{BB962C8B-B14F-4D97-AF65-F5344CB8AC3E}">
        <p14:creationId xmlns:p14="http://schemas.microsoft.com/office/powerpoint/2010/main" val="208001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slide -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0"/>
            <a:ext cx="12190271" cy="6858000"/>
          </a:xfrm>
          <a:prstGeom prst="rect">
            <a:avLst/>
          </a:prstGeom>
        </p:spPr>
      </p:pic>
      <p:sp>
        <p:nvSpPr>
          <p:cNvPr id="10" name="Rectangle 9"/>
          <p:cNvSpPr/>
          <p:nvPr userDrawn="1"/>
        </p:nvSpPr>
        <p:spPr bwMode="auto">
          <a:xfrm>
            <a:off x="-2" y="0"/>
            <a:ext cx="12192001" cy="6858000"/>
          </a:xfrm>
          <a:prstGeom prst="rect">
            <a:avLst/>
          </a:prstGeom>
          <a:gradFill flip="none" rotWithShape="1">
            <a:gsLst>
              <a:gs pos="0">
                <a:schemeClr val="tx1">
                  <a:alpha val="80000"/>
                </a:schemeClr>
              </a:gs>
              <a:gs pos="57000">
                <a:schemeClr val="tx1">
                  <a:alpha val="0"/>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p:cNvSpPr/>
          <p:nvPr userDrawn="1"/>
        </p:nvSpPr>
        <p:spPr bwMode="auto">
          <a:xfrm>
            <a:off x="267682" y="2084171"/>
            <a:ext cx="6274974" cy="3586208"/>
          </a:xfrm>
          <a:prstGeom prst="rect">
            <a:avLst/>
          </a:prstGeom>
          <a:solidFill>
            <a:schemeClr val="accent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3" y="2077813"/>
            <a:ext cx="6142879" cy="1793104"/>
          </a:xfrm>
          <a:noFill/>
        </p:spPr>
        <p:txBody>
          <a:bodyPr lIns="146304" tIns="91440" rIns="146304" bIns="91440" anchor="t" anchorCtr="0"/>
          <a:lstStyle>
            <a:lvl1pPr>
              <a:defRPr sz="5882" spc="-98" baseline="0">
                <a:gradFill>
                  <a:gsLst>
                    <a:gs pos="91720">
                      <a:srgbClr val="FFFFFF"/>
                    </a:gs>
                    <a:gs pos="75796">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67683" y="3877275"/>
            <a:ext cx="6276530" cy="656077"/>
          </a:xfrm>
          <a:noFill/>
        </p:spPr>
        <p:txBody>
          <a:bodyPr wrap="square" lIns="164592" tIns="109728" rIns="164592" bIns="109728">
            <a:spAutoFit/>
          </a:bodyPr>
          <a:lstStyle>
            <a:lvl1pPr marL="0" indent="0">
              <a:spcBef>
                <a:spcPts val="0"/>
              </a:spcBef>
              <a:buNone/>
              <a:defRPr sz="3137">
                <a:gradFill>
                  <a:gsLst>
                    <a:gs pos="91720">
                      <a:srgbClr val="FFFFFF"/>
                    </a:gs>
                    <a:gs pos="75796">
                      <a:srgbClr val="FFFFFF"/>
                    </a:gs>
                  </a:gsLst>
                  <a:lin ang="5400000" scaled="0"/>
                </a:gradFill>
                <a:latin typeface="+mn-lt"/>
              </a:defRPr>
            </a:lvl1pPr>
          </a:lstStyle>
          <a:p>
            <a:pPr lvl="0"/>
            <a:r>
              <a:rPr lang="en-US" dirty="0"/>
              <a:t>Speaker name</a:t>
            </a:r>
          </a:p>
        </p:txBody>
      </p:sp>
      <p:pic>
        <p:nvPicPr>
          <p:cNvPr id="13"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sp>
        <p:nvSpPr>
          <p:cNvPr id="8" name="Date Placeholder 5"/>
          <p:cNvSpPr>
            <a:spLocks noGrp="1"/>
          </p:cNvSpPr>
          <p:nvPr>
            <p:ph type="dt" sz="half" idx="13"/>
          </p:nvPr>
        </p:nvSpPr>
        <p:spPr>
          <a:xfrm>
            <a:off x="385108" y="6533846"/>
            <a:ext cx="2742188" cy="150885"/>
          </a:xfrm>
        </p:spPr>
        <p:txBody>
          <a:bodyPr/>
          <a:lstStyle>
            <a:lvl1pPr>
              <a:defRPr>
                <a:solidFill>
                  <a:schemeClr val="bg1"/>
                </a:solidFill>
              </a:defRPr>
            </a:lvl1pPr>
          </a:lstStyle>
          <a:p>
            <a:r>
              <a:rPr lang="en-US"/>
              <a:t>Consumer and Device Sales</a:t>
            </a:r>
            <a:endParaRPr lang="en-US" dirty="0"/>
          </a:p>
        </p:txBody>
      </p:sp>
    </p:spTree>
    <p:extLst>
      <p:ext uri="{BB962C8B-B14F-4D97-AF65-F5344CB8AC3E}">
        <p14:creationId xmlns:p14="http://schemas.microsoft.com/office/powerpoint/2010/main" val="3610127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le slide - 3">
    <p:bg>
      <p:bgPr>
        <a:solidFill>
          <a:schemeClr val="bg1">
            <a:alpha val="5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0"/>
            <a:ext cx="12190271" cy="6858000"/>
          </a:xfrm>
          <a:prstGeom prst="rect">
            <a:avLst/>
          </a:prstGeom>
        </p:spPr>
      </p:pic>
      <p:sp>
        <p:nvSpPr>
          <p:cNvPr id="11" name="Rectangle 10"/>
          <p:cNvSpPr/>
          <p:nvPr userDrawn="1"/>
        </p:nvSpPr>
        <p:spPr bwMode="auto">
          <a:xfrm>
            <a:off x="-2" y="0"/>
            <a:ext cx="12192001" cy="6858000"/>
          </a:xfrm>
          <a:prstGeom prst="rect">
            <a:avLst/>
          </a:prstGeom>
          <a:gradFill flip="none" rotWithShape="1">
            <a:gsLst>
              <a:gs pos="0">
                <a:schemeClr val="tx1">
                  <a:alpha val="80000"/>
                </a:schemeClr>
              </a:gs>
              <a:gs pos="57000">
                <a:schemeClr val="tx1">
                  <a:alpha val="0"/>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p:cNvSpPr/>
          <p:nvPr userDrawn="1"/>
        </p:nvSpPr>
        <p:spPr bwMode="auto">
          <a:xfrm>
            <a:off x="267682" y="2084171"/>
            <a:ext cx="6274974" cy="3586208"/>
          </a:xfrm>
          <a:prstGeom prst="rect">
            <a:avLst/>
          </a:prstGeom>
          <a:solidFill>
            <a:schemeClr val="accent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2" y="2077813"/>
            <a:ext cx="6097144" cy="1793104"/>
          </a:xfrm>
          <a:noFill/>
        </p:spPr>
        <p:txBody>
          <a:bodyPr lIns="146304" tIns="91440" rIns="146304" bIns="91440" anchor="t" anchorCtr="0"/>
          <a:lstStyle>
            <a:lvl1pPr>
              <a:defRPr sz="5882" spc="-98" baseline="0">
                <a:gradFill>
                  <a:gsLst>
                    <a:gs pos="91720">
                      <a:srgbClr val="FFFFFF"/>
                    </a:gs>
                    <a:gs pos="75796">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67683" y="3877275"/>
            <a:ext cx="6276530" cy="656077"/>
          </a:xfrm>
          <a:noFill/>
        </p:spPr>
        <p:txBody>
          <a:bodyPr wrap="square" lIns="164592" tIns="109728" rIns="164592" bIns="109728">
            <a:spAutoFit/>
          </a:bodyPr>
          <a:lstStyle>
            <a:lvl1pPr marL="0" indent="0">
              <a:spcBef>
                <a:spcPts val="0"/>
              </a:spcBef>
              <a:buNone/>
              <a:defRPr sz="3137">
                <a:gradFill>
                  <a:gsLst>
                    <a:gs pos="91720">
                      <a:srgbClr val="FFFFFF"/>
                    </a:gs>
                    <a:gs pos="75796">
                      <a:srgbClr val="FFFFFF"/>
                    </a:gs>
                  </a:gsLst>
                  <a:lin ang="5400000" scaled="0"/>
                </a:gradFill>
                <a:latin typeface="+mn-lt"/>
              </a:defRPr>
            </a:lvl1pPr>
          </a:lstStyle>
          <a:p>
            <a:pPr lvl="0"/>
            <a:r>
              <a:rPr lang="en-US" dirty="0"/>
              <a:t>Speaker name</a:t>
            </a:r>
          </a:p>
        </p:txBody>
      </p:sp>
      <p:pic>
        <p:nvPicPr>
          <p:cNvPr id="13"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sp>
        <p:nvSpPr>
          <p:cNvPr id="10" name="Date Placeholder 5"/>
          <p:cNvSpPr>
            <a:spLocks noGrp="1"/>
          </p:cNvSpPr>
          <p:nvPr>
            <p:ph type="dt" sz="half" idx="13"/>
          </p:nvPr>
        </p:nvSpPr>
        <p:spPr>
          <a:xfrm>
            <a:off x="385108" y="6634852"/>
            <a:ext cx="2742188" cy="150885"/>
          </a:xfrm>
        </p:spPr>
        <p:txBody>
          <a:bodyPr/>
          <a:lstStyle>
            <a:lvl1pPr>
              <a:defRPr>
                <a:solidFill>
                  <a:schemeClr val="tx1"/>
                </a:solidFill>
              </a:defRPr>
            </a:lvl1pPr>
          </a:lstStyle>
          <a:p>
            <a:r>
              <a:rPr lang="en-US"/>
              <a:t>Consumer and Device Sales</a:t>
            </a:r>
            <a:endParaRPr lang="en-US" dirty="0"/>
          </a:p>
        </p:txBody>
      </p:sp>
    </p:spTree>
    <p:extLst>
      <p:ext uri="{BB962C8B-B14F-4D97-AF65-F5344CB8AC3E}">
        <p14:creationId xmlns:p14="http://schemas.microsoft.com/office/powerpoint/2010/main" val="1095890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le slide - 4">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1"/>
          </a:xfrm>
          <a:prstGeom prst="rect">
            <a:avLst/>
          </a:prstGeom>
        </p:spPr>
      </p:pic>
      <p:sp>
        <p:nvSpPr>
          <p:cNvPr id="7" name="Rectangle 6"/>
          <p:cNvSpPr/>
          <p:nvPr userDrawn="1"/>
        </p:nvSpPr>
        <p:spPr bwMode="auto">
          <a:xfrm>
            <a:off x="-2" y="0"/>
            <a:ext cx="12192001" cy="6858000"/>
          </a:xfrm>
          <a:prstGeom prst="rect">
            <a:avLst/>
          </a:prstGeom>
          <a:gradFill flip="none" rotWithShape="1">
            <a:gsLst>
              <a:gs pos="0">
                <a:schemeClr val="tx1">
                  <a:alpha val="80000"/>
                </a:schemeClr>
              </a:gs>
              <a:gs pos="57000">
                <a:schemeClr val="tx1">
                  <a:alpha val="0"/>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p:cNvSpPr/>
          <p:nvPr userDrawn="1"/>
        </p:nvSpPr>
        <p:spPr bwMode="auto">
          <a:xfrm>
            <a:off x="267682" y="2084171"/>
            <a:ext cx="6274974" cy="3586208"/>
          </a:xfrm>
          <a:prstGeom prst="rect">
            <a:avLst/>
          </a:prstGeom>
          <a:solidFill>
            <a:schemeClr val="accent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2" y="2077813"/>
            <a:ext cx="6115438" cy="1793104"/>
          </a:xfrm>
          <a:noFill/>
        </p:spPr>
        <p:txBody>
          <a:bodyPr lIns="146304" tIns="91440" rIns="146304" bIns="91440" anchor="t" anchorCtr="0"/>
          <a:lstStyle>
            <a:lvl1pPr>
              <a:defRPr sz="4705" spc="-98" baseline="0">
                <a:gradFill>
                  <a:gsLst>
                    <a:gs pos="91720">
                      <a:srgbClr val="FFFFFF"/>
                    </a:gs>
                    <a:gs pos="75796">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67683" y="3877275"/>
            <a:ext cx="6276530" cy="656077"/>
          </a:xfrm>
          <a:noFill/>
        </p:spPr>
        <p:txBody>
          <a:bodyPr wrap="square" lIns="164592" tIns="109728" rIns="164592" bIns="109728">
            <a:spAutoFit/>
          </a:bodyPr>
          <a:lstStyle>
            <a:lvl1pPr marL="0" indent="0">
              <a:spcBef>
                <a:spcPts val="0"/>
              </a:spcBef>
              <a:buNone/>
              <a:defRPr sz="3137">
                <a:gradFill>
                  <a:gsLst>
                    <a:gs pos="91720">
                      <a:srgbClr val="FFFFFF"/>
                    </a:gs>
                    <a:gs pos="75796">
                      <a:srgbClr val="FFFFFF"/>
                    </a:gs>
                  </a:gsLst>
                  <a:lin ang="5400000" scaled="0"/>
                </a:gradFill>
                <a:latin typeface="+mn-lt"/>
              </a:defRPr>
            </a:lvl1pPr>
          </a:lstStyle>
          <a:p>
            <a:pPr lvl="0"/>
            <a:r>
              <a:rPr lang="en-US" dirty="0"/>
              <a:t>Speaker name</a:t>
            </a:r>
          </a:p>
        </p:txBody>
      </p:sp>
      <p:pic>
        <p:nvPicPr>
          <p:cNvPr id="13"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sp>
        <p:nvSpPr>
          <p:cNvPr id="10" name="Date Placeholder 5"/>
          <p:cNvSpPr>
            <a:spLocks noGrp="1"/>
          </p:cNvSpPr>
          <p:nvPr>
            <p:ph type="dt" sz="half" idx="13"/>
          </p:nvPr>
        </p:nvSpPr>
        <p:spPr>
          <a:xfrm>
            <a:off x="385108" y="6533846"/>
            <a:ext cx="2742188" cy="150885"/>
          </a:xfrm>
        </p:spPr>
        <p:txBody>
          <a:bodyPr/>
          <a:lstStyle>
            <a:lvl1pPr>
              <a:defRPr>
                <a:solidFill>
                  <a:schemeClr val="bg1"/>
                </a:solidFill>
              </a:defRPr>
            </a:lvl1pPr>
          </a:lstStyle>
          <a:p>
            <a:r>
              <a:rPr lang="en-US"/>
              <a:t>Consumer and Device Sales</a:t>
            </a:r>
            <a:endParaRPr lang="en-US" dirty="0"/>
          </a:p>
        </p:txBody>
      </p:sp>
    </p:spTree>
    <p:extLst>
      <p:ext uri="{BB962C8B-B14F-4D97-AF65-F5344CB8AC3E}">
        <p14:creationId xmlns:p14="http://schemas.microsoft.com/office/powerpoint/2010/main" val="1249287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itle slide - 5">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ectangle 7"/>
          <p:cNvSpPr/>
          <p:nvPr userDrawn="1"/>
        </p:nvSpPr>
        <p:spPr bwMode="auto">
          <a:xfrm>
            <a:off x="0" y="0"/>
            <a:ext cx="12192000" cy="6858000"/>
          </a:xfrm>
          <a:prstGeom prst="rect">
            <a:avLst/>
          </a:prstGeom>
          <a:gradFill flip="none" rotWithShape="1">
            <a:gsLst>
              <a:gs pos="0">
                <a:schemeClr val="tx1">
                  <a:alpha val="80000"/>
                </a:schemeClr>
              </a:gs>
              <a:gs pos="57000">
                <a:schemeClr val="tx1">
                  <a:alpha val="0"/>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p:cNvSpPr/>
          <p:nvPr userDrawn="1"/>
        </p:nvSpPr>
        <p:spPr bwMode="auto">
          <a:xfrm>
            <a:off x="267682" y="2084171"/>
            <a:ext cx="6274974" cy="3586208"/>
          </a:xfrm>
          <a:prstGeom prst="rect">
            <a:avLst/>
          </a:prstGeom>
          <a:solidFill>
            <a:schemeClr val="accent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2" y="2077813"/>
            <a:ext cx="6051408" cy="1793104"/>
          </a:xfrm>
          <a:noFill/>
        </p:spPr>
        <p:txBody>
          <a:bodyPr lIns="146304" tIns="91440" rIns="146304" bIns="91440" anchor="t" anchorCtr="0"/>
          <a:lstStyle>
            <a:lvl1pPr>
              <a:defRPr sz="5882" spc="-98" baseline="0">
                <a:gradFill>
                  <a:gsLst>
                    <a:gs pos="91720">
                      <a:srgbClr val="FFFFFF"/>
                    </a:gs>
                    <a:gs pos="75796">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67683" y="3877275"/>
            <a:ext cx="6276530" cy="656077"/>
          </a:xfrm>
          <a:noFill/>
        </p:spPr>
        <p:txBody>
          <a:bodyPr wrap="square" lIns="164592" tIns="109728" rIns="164592" bIns="109728">
            <a:spAutoFit/>
          </a:bodyPr>
          <a:lstStyle>
            <a:lvl1pPr marL="0" indent="0">
              <a:spcBef>
                <a:spcPts val="0"/>
              </a:spcBef>
              <a:buNone/>
              <a:defRPr sz="3137">
                <a:gradFill>
                  <a:gsLst>
                    <a:gs pos="91720">
                      <a:srgbClr val="FFFFFF"/>
                    </a:gs>
                    <a:gs pos="75796">
                      <a:srgbClr val="FFFFFF"/>
                    </a:gs>
                  </a:gsLst>
                  <a:lin ang="5400000" scaled="0"/>
                </a:gradFill>
                <a:latin typeface="+mn-lt"/>
              </a:defRPr>
            </a:lvl1pPr>
          </a:lstStyle>
          <a:p>
            <a:pPr lvl="0"/>
            <a:r>
              <a:rPr lang="en-US" dirty="0"/>
              <a:t>Speaker name</a:t>
            </a:r>
          </a:p>
        </p:txBody>
      </p:sp>
      <p:pic>
        <p:nvPicPr>
          <p:cNvPr id="13"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sp>
        <p:nvSpPr>
          <p:cNvPr id="10" name="Date Placeholder 5"/>
          <p:cNvSpPr>
            <a:spLocks noGrp="1"/>
          </p:cNvSpPr>
          <p:nvPr>
            <p:ph type="dt" sz="half" idx="13"/>
          </p:nvPr>
        </p:nvSpPr>
        <p:spPr>
          <a:xfrm>
            <a:off x="385108" y="6533846"/>
            <a:ext cx="2742188" cy="150885"/>
          </a:xfrm>
        </p:spPr>
        <p:txBody>
          <a:bodyPr/>
          <a:lstStyle>
            <a:lvl1pPr>
              <a:defRPr>
                <a:solidFill>
                  <a:schemeClr val="bg1"/>
                </a:solidFill>
              </a:defRPr>
            </a:lvl1pPr>
          </a:lstStyle>
          <a:p>
            <a:r>
              <a:rPr lang="en-US"/>
              <a:t>Consumer and Device Sales</a:t>
            </a:r>
            <a:endParaRPr lang="en-US" dirty="0"/>
          </a:p>
        </p:txBody>
      </p:sp>
    </p:spTree>
    <p:extLst>
      <p:ext uri="{BB962C8B-B14F-4D97-AF65-F5344CB8AC3E}">
        <p14:creationId xmlns:p14="http://schemas.microsoft.com/office/powerpoint/2010/main" val="1591539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2" y="2077815"/>
            <a:ext cx="4840694" cy="1799462"/>
          </a:xfrm>
          <a:noFill/>
        </p:spPr>
        <p:txBody>
          <a:bodyPr lIns="146304" tIns="91440" rIns="146304" bIns="91440" anchor="t" anchorCtr="0"/>
          <a:lstStyle>
            <a:lvl1pPr>
              <a:defRPr sz="5882" spc="-98" baseline="0">
                <a:gradFill>
                  <a:gsLst>
                    <a:gs pos="74359">
                      <a:schemeClr val="tx1"/>
                    </a:gs>
                    <a:gs pos="57576">
                      <a:schemeClr val="tx1"/>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67682" y="3877277"/>
            <a:ext cx="4840694" cy="717249"/>
          </a:xfrm>
        </p:spPr>
        <p:txBody>
          <a:bodyPr lIns="164592" tIns="109728" rIns="164592" bIns="109728">
            <a:noAutofit/>
          </a:bodyPr>
          <a:lstStyle>
            <a:lvl1pPr marL="0" indent="0">
              <a:spcBef>
                <a:spcPts val="0"/>
              </a:spcBef>
              <a:buNone/>
              <a:defRPr lang="en-US" sz="3137"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14367"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sp>
        <p:nvSpPr>
          <p:cNvPr id="8" name="Date Placeholder 5"/>
          <p:cNvSpPr>
            <a:spLocks noGrp="1"/>
          </p:cNvSpPr>
          <p:nvPr>
            <p:ph type="dt" sz="half" idx="13"/>
          </p:nvPr>
        </p:nvSpPr>
        <p:spPr>
          <a:xfrm>
            <a:off x="385108" y="6533846"/>
            <a:ext cx="2742188" cy="150885"/>
          </a:xfrm>
        </p:spPr>
        <p:txBody>
          <a:bodyPr/>
          <a:lstStyle>
            <a:lvl1pPr>
              <a:defRPr>
                <a:solidFill>
                  <a:schemeClr val="tx1"/>
                </a:solidFill>
              </a:defRPr>
            </a:lvl1pPr>
          </a:lstStyle>
          <a:p>
            <a:r>
              <a:rPr lang="en-US"/>
              <a:t>Consumer and Device Sales</a:t>
            </a:r>
            <a:endParaRPr lang="en-US" dirty="0"/>
          </a:p>
        </p:txBody>
      </p:sp>
      <p:pic>
        <p:nvPicPr>
          <p:cNvPr id="2" name="Picture 1"/>
          <p:cNvPicPr>
            <a:picLocks noChangeAspect="1"/>
          </p:cNvPicPr>
          <p:nvPr userDrawn="1"/>
        </p:nvPicPr>
        <p:blipFill>
          <a:blip r:embed="rId3"/>
          <a:stretch>
            <a:fillRect/>
          </a:stretch>
        </p:blipFill>
        <p:spPr>
          <a:xfrm>
            <a:off x="5334973" y="0"/>
            <a:ext cx="6857027" cy="6858000"/>
          </a:xfrm>
          <a:prstGeom prst="rect">
            <a:avLst/>
          </a:prstGeom>
        </p:spPr>
      </p:pic>
    </p:spTree>
    <p:extLst>
      <p:ext uri="{BB962C8B-B14F-4D97-AF65-F5344CB8AC3E}">
        <p14:creationId xmlns:p14="http://schemas.microsoft.com/office/powerpoint/2010/main" val="31154865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427">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 slide square  - 2">
    <p:bg>
      <p:bgPr>
        <a:solidFill>
          <a:schemeClr val="accent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33417" y="0"/>
            <a:ext cx="6858583" cy="6858000"/>
          </a:xfrm>
          <a:prstGeom prst="rect">
            <a:avLst/>
          </a:prstGeom>
        </p:spPr>
      </p:pic>
      <p:sp>
        <p:nvSpPr>
          <p:cNvPr id="9" name="Title 1"/>
          <p:cNvSpPr>
            <a:spLocks noGrp="1"/>
          </p:cNvSpPr>
          <p:nvPr>
            <p:ph type="title" hasCustomPrompt="1"/>
          </p:nvPr>
        </p:nvSpPr>
        <p:spPr bwMode="auto">
          <a:xfrm>
            <a:off x="269302" y="2077815"/>
            <a:ext cx="4840694" cy="1799462"/>
          </a:xfrm>
          <a:noFill/>
        </p:spPr>
        <p:txBody>
          <a:bodyPr lIns="146304" tIns="91440" rIns="146304" bIns="91440" anchor="t" anchorCtr="0"/>
          <a:lstStyle>
            <a:lvl1pPr>
              <a:defRPr sz="5882" spc="-98" baseline="0">
                <a:gradFill>
                  <a:gsLst>
                    <a:gs pos="74359">
                      <a:schemeClr val="tx1"/>
                    </a:gs>
                    <a:gs pos="57576">
                      <a:schemeClr val="tx1"/>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67682" y="3877277"/>
            <a:ext cx="4840694" cy="717249"/>
          </a:xfrm>
        </p:spPr>
        <p:txBody>
          <a:bodyPr lIns="164592" tIns="109728" rIns="164592" bIns="109728">
            <a:noAutofit/>
          </a:bodyPr>
          <a:lstStyle>
            <a:lvl1pPr marL="0" indent="0">
              <a:spcBef>
                <a:spcPts val="0"/>
              </a:spcBef>
              <a:buNone/>
              <a:defRPr lang="en-US" sz="3137"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14367"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sp>
        <p:nvSpPr>
          <p:cNvPr id="7" name="Date Placeholder 5"/>
          <p:cNvSpPr>
            <a:spLocks noGrp="1"/>
          </p:cNvSpPr>
          <p:nvPr>
            <p:ph type="dt" sz="half" idx="13"/>
          </p:nvPr>
        </p:nvSpPr>
        <p:spPr>
          <a:xfrm>
            <a:off x="385108" y="6533846"/>
            <a:ext cx="2742188" cy="150885"/>
          </a:xfrm>
        </p:spPr>
        <p:txBody>
          <a:bodyPr/>
          <a:lstStyle>
            <a:lvl1pPr>
              <a:defRPr>
                <a:solidFill>
                  <a:schemeClr val="tx1"/>
                </a:solidFill>
              </a:defRPr>
            </a:lvl1pPr>
          </a:lstStyle>
          <a:p>
            <a:r>
              <a:rPr lang="en-US"/>
              <a:t>Consumer and Device Sales</a:t>
            </a:r>
            <a:endParaRPr lang="en-US" dirty="0"/>
          </a:p>
        </p:txBody>
      </p:sp>
    </p:spTree>
    <p:extLst>
      <p:ext uri="{BB962C8B-B14F-4D97-AF65-F5344CB8AC3E}">
        <p14:creationId xmlns:p14="http://schemas.microsoft.com/office/powerpoint/2010/main" val="28728847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427">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le slide square  - 3">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2" y="2077815"/>
            <a:ext cx="4840694" cy="1799462"/>
          </a:xfrm>
          <a:noFill/>
        </p:spPr>
        <p:txBody>
          <a:bodyPr lIns="146304" tIns="91440" rIns="146304" bIns="91440" anchor="t" anchorCtr="0"/>
          <a:lstStyle>
            <a:lvl1pPr>
              <a:defRPr sz="5882" spc="-98" baseline="0">
                <a:gradFill>
                  <a:gsLst>
                    <a:gs pos="74359">
                      <a:schemeClr val="tx1"/>
                    </a:gs>
                    <a:gs pos="57576">
                      <a:schemeClr val="tx1"/>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67682" y="3877277"/>
            <a:ext cx="4840694" cy="717249"/>
          </a:xfrm>
        </p:spPr>
        <p:txBody>
          <a:bodyPr lIns="164592" tIns="109728" rIns="164592" bIns="109728">
            <a:noAutofit/>
          </a:bodyPr>
          <a:lstStyle>
            <a:lvl1pPr marL="0" indent="0">
              <a:spcBef>
                <a:spcPts val="0"/>
              </a:spcBef>
              <a:buNone/>
              <a:defRPr lang="en-US" sz="3137"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14367"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sp>
        <p:nvSpPr>
          <p:cNvPr id="8" name="Date Placeholder 5"/>
          <p:cNvSpPr>
            <a:spLocks noGrp="1"/>
          </p:cNvSpPr>
          <p:nvPr>
            <p:ph type="dt" sz="half" idx="13"/>
          </p:nvPr>
        </p:nvSpPr>
        <p:spPr>
          <a:xfrm>
            <a:off x="385108" y="6533846"/>
            <a:ext cx="2742188" cy="150885"/>
          </a:xfrm>
        </p:spPr>
        <p:txBody>
          <a:bodyPr/>
          <a:lstStyle>
            <a:lvl1pPr>
              <a:defRPr>
                <a:solidFill>
                  <a:schemeClr val="tx1"/>
                </a:solidFill>
              </a:defRPr>
            </a:lvl1pPr>
          </a:lstStyle>
          <a:p>
            <a:r>
              <a:rPr lang="en-US"/>
              <a:t>Consumer and Device Sales</a:t>
            </a:r>
            <a:endParaRPr lang="en-US" dirty="0"/>
          </a:p>
        </p:txBody>
      </p:sp>
      <p:pic>
        <p:nvPicPr>
          <p:cNvPr id="2" name="Picture 1"/>
          <p:cNvPicPr>
            <a:picLocks noChangeAspect="1"/>
          </p:cNvPicPr>
          <p:nvPr userDrawn="1"/>
        </p:nvPicPr>
        <p:blipFill>
          <a:blip r:embed="rId3"/>
          <a:stretch>
            <a:fillRect/>
          </a:stretch>
        </p:blipFill>
        <p:spPr>
          <a:xfrm>
            <a:off x="5334973" y="0"/>
            <a:ext cx="6857027" cy="6858000"/>
          </a:xfrm>
          <a:prstGeom prst="rect">
            <a:avLst/>
          </a:prstGeom>
        </p:spPr>
      </p:pic>
    </p:spTree>
    <p:extLst>
      <p:ext uri="{BB962C8B-B14F-4D97-AF65-F5344CB8AC3E}">
        <p14:creationId xmlns:p14="http://schemas.microsoft.com/office/powerpoint/2010/main" val="6209788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427">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le slide square - 4">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2" y="2077815"/>
            <a:ext cx="4840694" cy="1799462"/>
          </a:xfrm>
          <a:noFill/>
        </p:spPr>
        <p:txBody>
          <a:bodyPr lIns="146304" tIns="91440" rIns="146304" bIns="91440" anchor="t" anchorCtr="0"/>
          <a:lstStyle>
            <a:lvl1pPr>
              <a:defRPr sz="5882" spc="-98" baseline="0">
                <a:gradFill>
                  <a:gsLst>
                    <a:gs pos="74359">
                      <a:schemeClr val="tx1"/>
                    </a:gs>
                    <a:gs pos="57576">
                      <a:schemeClr val="tx1"/>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67682" y="3877277"/>
            <a:ext cx="4840694" cy="717249"/>
          </a:xfrm>
        </p:spPr>
        <p:txBody>
          <a:bodyPr lIns="164592" tIns="109728" rIns="164592" bIns="109728">
            <a:noAutofit/>
          </a:bodyPr>
          <a:lstStyle>
            <a:lvl1pPr marL="0" indent="0">
              <a:spcBef>
                <a:spcPts val="0"/>
              </a:spcBef>
              <a:buNone/>
              <a:defRPr lang="en-US" sz="3137"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14367"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sp>
        <p:nvSpPr>
          <p:cNvPr id="7" name="Date Placeholder 5"/>
          <p:cNvSpPr>
            <a:spLocks noGrp="1"/>
          </p:cNvSpPr>
          <p:nvPr>
            <p:ph type="dt" sz="half" idx="13"/>
          </p:nvPr>
        </p:nvSpPr>
        <p:spPr>
          <a:xfrm>
            <a:off x="385108" y="6533846"/>
            <a:ext cx="2742188" cy="150885"/>
          </a:xfrm>
        </p:spPr>
        <p:txBody>
          <a:bodyPr/>
          <a:lstStyle>
            <a:lvl1pPr>
              <a:defRPr>
                <a:solidFill>
                  <a:schemeClr val="tx1"/>
                </a:solidFill>
              </a:defRPr>
            </a:lvl1pPr>
          </a:lstStyle>
          <a:p>
            <a:r>
              <a:rPr lang="en-US"/>
              <a:t>Consumer and Device Sales</a:t>
            </a:r>
            <a:endParaRPr lang="en-US" dirty="0"/>
          </a:p>
        </p:txBody>
      </p:sp>
      <p:pic>
        <p:nvPicPr>
          <p:cNvPr id="2" name="Picture 1"/>
          <p:cNvPicPr>
            <a:picLocks noChangeAspect="1"/>
          </p:cNvPicPr>
          <p:nvPr userDrawn="1"/>
        </p:nvPicPr>
        <p:blipFill>
          <a:blip r:embed="rId3"/>
          <a:stretch>
            <a:fillRect/>
          </a:stretch>
        </p:blipFill>
        <p:spPr>
          <a:xfrm>
            <a:off x="5334973" y="0"/>
            <a:ext cx="6857027" cy="6858000"/>
          </a:xfrm>
          <a:prstGeom prst="rect">
            <a:avLst/>
          </a:prstGeom>
        </p:spPr>
      </p:pic>
    </p:spTree>
    <p:extLst>
      <p:ext uri="{BB962C8B-B14F-4D97-AF65-F5344CB8AC3E}">
        <p14:creationId xmlns:p14="http://schemas.microsoft.com/office/powerpoint/2010/main" val="36097402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42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6"/>
            </a:lvl1pPr>
            <a:lvl2pPr marL="0" indent="0">
              <a:buNone/>
              <a:defRPr sz="1960"/>
            </a:lvl2pPr>
            <a:lvl3pPr marL="227141" indent="0">
              <a:buNone/>
              <a:tabLst/>
              <a:defRPr sz="1960"/>
            </a:lvl3pPr>
            <a:lvl4pPr marL="451171" indent="0">
              <a:buNone/>
              <a:defRPr/>
            </a:lvl4pPr>
            <a:lvl5pPr marL="672088"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5" y="1189175"/>
            <a:ext cx="5378548" cy="1877004"/>
          </a:xfrm>
        </p:spPr>
        <p:txBody>
          <a:bodyPr wrap="square">
            <a:spAutoFit/>
          </a:bodyPr>
          <a:lstStyle>
            <a:lvl1pPr marL="0" indent="0">
              <a:spcBef>
                <a:spcPts val="1200"/>
              </a:spcBef>
              <a:buClr>
                <a:schemeClr val="tx1"/>
              </a:buClr>
              <a:buFont typeface="Wingdings" pitchFamily="2" charset="2"/>
              <a:buNone/>
              <a:defRPr sz="3136"/>
            </a:lvl1pPr>
            <a:lvl2pPr marL="0" indent="0">
              <a:buNone/>
              <a:defRPr sz="1960"/>
            </a:lvl2pPr>
            <a:lvl3pPr marL="227141" indent="0">
              <a:buNone/>
              <a:tabLst/>
              <a:defRPr sz="1960"/>
            </a:lvl3pPr>
            <a:lvl4pPr marL="451171" indent="0">
              <a:buNone/>
              <a:defRPr/>
            </a:lvl4pPr>
            <a:lvl5pPr marL="672088"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D4C715AD-88F2-4133-BF89-5AB5C0B5BDA8}"/>
              </a:ext>
            </a:extLst>
          </p:cNvPr>
          <p:cNvSpPr/>
          <p:nvPr userDrawn="1"/>
        </p:nvSpPr>
        <p:spPr>
          <a:xfrm>
            <a:off x="2" y="6787768"/>
            <a:ext cx="12191999" cy="91648"/>
          </a:xfrm>
          <a:prstGeom prst="rect">
            <a:avLst/>
          </a:prstGeom>
          <a:solidFill>
            <a:srgbClr val="D83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002545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le slide square - 5">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2" y="2077815"/>
            <a:ext cx="4840694" cy="1799462"/>
          </a:xfrm>
          <a:noFill/>
        </p:spPr>
        <p:txBody>
          <a:bodyPr lIns="146304" tIns="91440" rIns="146304" bIns="91440" anchor="t" anchorCtr="0"/>
          <a:lstStyle>
            <a:lvl1pPr>
              <a:defRPr sz="5882" spc="-98" baseline="0">
                <a:gradFill>
                  <a:gsLst>
                    <a:gs pos="74359">
                      <a:schemeClr val="tx1"/>
                    </a:gs>
                    <a:gs pos="57576">
                      <a:schemeClr val="tx1"/>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67682" y="3877277"/>
            <a:ext cx="4840694" cy="717249"/>
          </a:xfrm>
        </p:spPr>
        <p:txBody>
          <a:bodyPr lIns="164592" tIns="109728" rIns="164592" bIns="109728">
            <a:noAutofit/>
          </a:bodyPr>
          <a:lstStyle>
            <a:lvl1pPr marL="0" indent="0">
              <a:spcBef>
                <a:spcPts val="0"/>
              </a:spcBef>
              <a:buNone/>
              <a:defRPr lang="en-US" sz="3137"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14367"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sp>
        <p:nvSpPr>
          <p:cNvPr id="7" name="Date Placeholder 5"/>
          <p:cNvSpPr>
            <a:spLocks noGrp="1"/>
          </p:cNvSpPr>
          <p:nvPr>
            <p:ph type="dt" sz="half" idx="13"/>
          </p:nvPr>
        </p:nvSpPr>
        <p:spPr>
          <a:xfrm>
            <a:off x="385108" y="6533846"/>
            <a:ext cx="2742188" cy="150885"/>
          </a:xfrm>
        </p:spPr>
        <p:txBody>
          <a:bodyPr/>
          <a:lstStyle>
            <a:lvl1pPr>
              <a:defRPr>
                <a:solidFill>
                  <a:schemeClr val="tx1"/>
                </a:solidFill>
              </a:defRPr>
            </a:lvl1pPr>
          </a:lstStyle>
          <a:p>
            <a:r>
              <a:rPr lang="en-US"/>
              <a:t>Consumer and Device Sales</a:t>
            </a:r>
            <a:endParaRPr lang="en-US" dirty="0"/>
          </a:p>
        </p:txBody>
      </p:sp>
      <p:pic>
        <p:nvPicPr>
          <p:cNvPr id="2" name="Picture 1"/>
          <p:cNvPicPr>
            <a:picLocks noChangeAspect="1"/>
          </p:cNvPicPr>
          <p:nvPr userDrawn="1"/>
        </p:nvPicPr>
        <p:blipFill>
          <a:blip r:embed="rId3"/>
          <a:stretch>
            <a:fillRect/>
          </a:stretch>
        </p:blipFill>
        <p:spPr>
          <a:xfrm>
            <a:off x="5357308" y="0"/>
            <a:ext cx="6834692" cy="6858000"/>
          </a:xfrm>
          <a:prstGeom prst="rect">
            <a:avLst/>
          </a:prstGeom>
        </p:spPr>
      </p:pic>
    </p:spTree>
    <p:extLst>
      <p:ext uri="{BB962C8B-B14F-4D97-AF65-F5344CB8AC3E}">
        <p14:creationId xmlns:p14="http://schemas.microsoft.com/office/powerpoint/2010/main" val="36235904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427">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686648"/>
            <a:ext cx="4795873" cy="1484704"/>
          </a:xfrm>
        </p:spPr>
        <p:txBody>
          <a:bodyPr wrap="square" anchor="ctr">
            <a:spAutoFit/>
          </a:bodyPr>
          <a:lstStyle>
            <a:lvl1pPr>
              <a:defRPr sz="4705" baseline="0">
                <a:gradFill>
                  <a:gsLst>
                    <a:gs pos="1250">
                      <a:schemeClr val="tx1"/>
                    </a:gs>
                    <a:gs pos="100000">
                      <a:schemeClr val="tx1"/>
                    </a:gs>
                  </a:gsLst>
                  <a:lin ang="5400000" scaled="0"/>
                </a:gradFill>
              </a:defRPr>
            </a:lvl1pPr>
          </a:lstStyle>
          <a:p>
            <a:r>
              <a:rPr lang="en-US" dirty="0"/>
              <a:t>Square photo layout</a:t>
            </a:r>
          </a:p>
        </p:txBody>
      </p:sp>
      <p:sp>
        <p:nvSpPr>
          <p:cNvPr id="5"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a:t>Microsoft Confidential</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A64EE09E-D5B7-40B0-9125-FC5EF6416E15}" type="slidenum">
              <a:rPr lang="en-US" smtClean="0"/>
              <a:pPr/>
              <a:t>‹nr.›</a:t>
            </a:fld>
            <a:endParaRPr lang="en-US"/>
          </a:p>
        </p:txBody>
      </p:sp>
      <p:sp>
        <p:nvSpPr>
          <p:cNvPr id="6" name="Date Placeholder 5"/>
          <p:cNvSpPr>
            <a:spLocks noGrp="1"/>
          </p:cNvSpPr>
          <p:nvPr>
            <p:ph type="dt" sz="half" idx="13"/>
          </p:nvPr>
        </p:nvSpPr>
        <p:spPr/>
        <p:txBody>
          <a:bodyPr/>
          <a:lstStyle/>
          <a:p>
            <a:r>
              <a:rPr lang="en-US" dirty="0"/>
              <a:t>Consumer and Device Sales</a:t>
            </a:r>
          </a:p>
        </p:txBody>
      </p:sp>
    </p:spTree>
    <p:extLst>
      <p:ext uri="{BB962C8B-B14F-4D97-AF65-F5344CB8AC3E}">
        <p14:creationId xmlns:p14="http://schemas.microsoft.com/office/powerpoint/2010/main" val="2614417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427">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Agenda Slide">
    <p:spTree>
      <p:nvGrpSpPr>
        <p:cNvPr id="1" name=""/>
        <p:cNvGrpSpPr/>
        <p:nvPr/>
      </p:nvGrpSpPr>
      <p:grpSpPr>
        <a:xfrm>
          <a:off x="0" y="0"/>
          <a:ext cx="0" cy="0"/>
          <a:chOff x="0" y="0"/>
          <a:chExt cx="0" cy="0"/>
        </a:xfrm>
      </p:grpSpPr>
      <p:sp>
        <p:nvSpPr>
          <p:cNvPr id="10" name="Picture Placeholder 9"/>
          <p:cNvSpPr>
            <a:spLocks noGrp="1"/>
          </p:cNvSpPr>
          <p:nvPr>
            <p:ph type="pic" sz="quarter" idx="15" hasCustomPrompt="1"/>
          </p:nvPr>
        </p:nvSpPr>
        <p:spPr>
          <a:xfrm>
            <a:off x="1" y="0"/>
            <a:ext cx="5668019" cy="6858000"/>
          </a:xfrm>
        </p:spPr>
        <p:txBody>
          <a:bodyPr anchor="ctr"/>
          <a:lstStyle>
            <a:lvl1pPr marL="0" indent="0">
              <a:buNone/>
              <a:defRPr/>
            </a:lvl1pPr>
          </a:lstStyle>
          <a:p>
            <a:r>
              <a:rPr lang="en-US" dirty="0"/>
              <a:t>Click to add Picture</a:t>
            </a:r>
          </a:p>
        </p:txBody>
      </p:sp>
      <p:sp>
        <p:nvSpPr>
          <p:cNvPr id="6" name="Rectangle 5"/>
          <p:cNvSpPr/>
          <p:nvPr userDrawn="1"/>
        </p:nvSpPr>
        <p:spPr bwMode="auto">
          <a:xfrm>
            <a:off x="5668302" y="0"/>
            <a:ext cx="6523697" cy="6858000"/>
          </a:xfrm>
          <a:prstGeom prst="rect">
            <a:avLst/>
          </a:prstGeom>
          <a:solidFill>
            <a:schemeClr val="tx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Slide Number Placeholder 3"/>
          <p:cNvSpPr>
            <a:spLocks noGrp="1"/>
          </p:cNvSpPr>
          <p:nvPr>
            <p:ph type="sldNum" sz="quarter" idx="11"/>
          </p:nvPr>
        </p:nvSpPr>
        <p:spPr>
          <a:xfrm>
            <a:off x="11743788" y="6445299"/>
            <a:ext cx="235446" cy="327980"/>
          </a:xfrm>
        </p:spPr>
        <p:txBody>
          <a:bodyPr/>
          <a:lstStyle>
            <a:lvl1pPr>
              <a:defRPr>
                <a:solidFill>
                  <a:schemeClr val="bg1"/>
                </a:solidFill>
              </a:defRPr>
            </a:lvl1pPr>
          </a:lstStyle>
          <a:p>
            <a:fld id="{A64EE09E-D5B7-40B0-9125-FC5EF6416E15}" type="slidenum">
              <a:rPr lang="en-US" smtClean="0"/>
              <a:pPr/>
              <a:t>‹nr.›</a:t>
            </a:fld>
            <a:endParaRPr lang="en-US"/>
          </a:p>
        </p:txBody>
      </p:sp>
      <p:sp>
        <p:nvSpPr>
          <p:cNvPr id="5" name="Title 1"/>
          <p:cNvSpPr>
            <a:spLocks noGrp="1"/>
          </p:cNvSpPr>
          <p:nvPr>
            <p:ph type="title"/>
          </p:nvPr>
        </p:nvSpPr>
        <p:spPr>
          <a:xfrm>
            <a:off x="0" y="491414"/>
            <a:ext cx="12192000" cy="882105"/>
          </a:xfrm>
          <a:solidFill>
            <a:srgbClr val="0078D7">
              <a:alpha val="90000"/>
            </a:srgbClr>
          </a:solidFill>
        </p:spPr>
        <p:txBody>
          <a:bodyPr lIns="548640"/>
          <a:lstStyle>
            <a:lvl1pPr marL="5322294" indent="0">
              <a:defRPr>
                <a:solidFill>
                  <a:schemeClr val="bg1"/>
                </a:solidFill>
              </a:defRPr>
            </a:lvl1pPr>
          </a:lstStyle>
          <a:p>
            <a:pPr marL="5429250"/>
            <a:r>
              <a:rPr lang="en-IN" dirty="0">
                <a:solidFill>
                  <a:schemeClr val="bg1"/>
                </a:solidFill>
              </a:rPr>
              <a:t>Agenda</a:t>
            </a:r>
          </a:p>
        </p:txBody>
      </p:sp>
      <p:sp>
        <p:nvSpPr>
          <p:cNvPr id="8" name="Text Placeholder 7"/>
          <p:cNvSpPr>
            <a:spLocks noGrp="1"/>
          </p:cNvSpPr>
          <p:nvPr>
            <p:ph type="body" sz="quarter" idx="12" hasCustomPrompt="1"/>
          </p:nvPr>
        </p:nvSpPr>
        <p:spPr>
          <a:xfrm>
            <a:off x="5668019" y="1531610"/>
            <a:ext cx="6075768" cy="4856323"/>
          </a:xfrm>
        </p:spPr>
        <p:txBody>
          <a:bodyPr/>
          <a:lstStyle>
            <a:lvl1pPr marL="448193" marR="0" indent="-448193" algn="l" defTabSz="914367" rtl="0" eaLnBrk="1" fontAlgn="auto" latinLnBrk="0" hangingPunct="1">
              <a:lnSpc>
                <a:spcPct val="100000"/>
              </a:lnSpc>
              <a:spcBef>
                <a:spcPts val="1765"/>
              </a:spcBef>
              <a:spcAft>
                <a:spcPts val="0"/>
              </a:spcAft>
              <a:buClrTx/>
              <a:buSzPct val="90000"/>
              <a:buFont typeface="+mj-lt"/>
              <a:buAutoNum type="arabicPeriod"/>
              <a:tabLst/>
              <a:defRPr sz="313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Add text here</a:t>
            </a:r>
          </a:p>
          <a:p>
            <a:pPr marL="448193" marR="0" lvl="0" indent="-448193" algn="l" defTabSz="914367" rtl="0" eaLnBrk="1" fontAlgn="auto" latinLnBrk="0" hangingPunct="1">
              <a:lnSpc>
                <a:spcPct val="90000"/>
              </a:lnSpc>
              <a:spcBef>
                <a:spcPct val="20000"/>
              </a:spcBef>
              <a:spcAft>
                <a:spcPts val="0"/>
              </a:spcAft>
              <a:buClrTx/>
              <a:buSzPct val="90000"/>
              <a:buFont typeface="+mj-lt"/>
              <a:buAutoNum type="arabicPeriod"/>
              <a:tabLst/>
              <a:defRPr/>
            </a:pPr>
            <a:r>
              <a:rPr lang="en-US" dirty="0"/>
              <a:t>Add text here</a:t>
            </a:r>
          </a:p>
          <a:p>
            <a:pPr marL="448193" marR="0" lvl="0" indent="-448193" algn="l" defTabSz="914367" rtl="0" eaLnBrk="1" fontAlgn="auto" latinLnBrk="0" hangingPunct="1">
              <a:lnSpc>
                <a:spcPct val="90000"/>
              </a:lnSpc>
              <a:spcBef>
                <a:spcPct val="20000"/>
              </a:spcBef>
              <a:spcAft>
                <a:spcPts val="0"/>
              </a:spcAft>
              <a:buClrTx/>
              <a:buSzPct val="90000"/>
              <a:buFont typeface="+mj-lt"/>
              <a:buAutoNum type="arabicPeriod"/>
              <a:tabLst/>
              <a:defRPr/>
            </a:pPr>
            <a:r>
              <a:rPr lang="en-US" dirty="0"/>
              <a:t>Add text here</a:t>
            </a:r>
          </a:p>
          <a:p>
            <a:pPr marL="448193" marR="0" lvl="0" indent="-448193" algn="l" defTabSz="914367" rtl="0" eaLnBrk="1" fontAlgn="auto" latinLnBrk="0" hangingPunct="1">
              <a:lnSpc>
                <a:spcPct val="90000"/>
              </a:lnSpc>
              <a:spcBef>
                <a:spcPct val="20000"/>
              </a:spcBef>
              <a:spcAft>
                <a:spcPts val="0"/>
              </a:spcAft>
              <a:buClrTx/>
              <a:buSzPct val="90000"/>
              <a:buFont typeface="+mj-lt"/>
              <a:buAutoNum type="arabicPeriod"/>
              <a:tabLst/>
              <a:defRPr/>
            </a:pPr>
            <a:r>
              <a:rPr lang="en-US" dirty="0"/>
              <a:t>Add text here</a:t>
            </a:r>
          </a:p>
          <a:p>
            <a:pPr marL="448193" marR="0" lvl="0" indent="-448193" algn="l" defTabSz="914367" rtl="0" eaLnBrk="1" fontAlgn="auto" latinLnBrk="0" hangingPunct="1">
              <a:lnSpc>
                <a:spcPct val="90000"/>
              </a:lnSpc>
              <a:spcBef>
                <a:spcPct val="20000"/>
              </a:spcBef>
              <a:spcAft>
                <a:spcPts val="0"/>
              </a:spcAft>
              <a:buClrTx/>
              <a:buSzPct val="90000"/>
              <a:buFont typeface="+mj-lt"/>
              <a:buAutoNum type="arabicPeriod"/>
              <a:tabLst/>
              <a:defRPr/>
            </a:pPr>
            <a:r>
              <a:rPr lang="en-US" dirty="0"/>
              <a:t>Add text here</a:t>
            </a:r>
          </a:p>
          <a:p>
            <a:pPr marL="448193" marR="0" lvl="0" indent="-448193" algn="l" defTabSz="914367" rtl="0" eaLnBrk="1" fontAlgn="auto" latinLnBrk="0" hangingPunct="1">
              <a:lnSpc>
                <a:spcPct val="90000"/>
              </a:lnSpc>
              <a:spcBef>
                <a:spcPct val="20000"/>
              </a:spcBef>
              <a:spcAft>
                <a:spcPts val="0"/>
              </a:spcAft>
              <a:buClrTx/>
              <a:buSzPct val="90000"/>
              <a:buFont typeface="+mj-lt"/>
              <a:buAutoNum type="arabicPeriod"/>
              <a:tabLst/>
              <a:defRPr/>
            </a:pPr>
            <a:r>
              <a:rPr lang="en-US" dirty="0"/>
              <a:t>Add text here</a:t>
            </a:r>
          </a:p>
          <a:p>
            <a:pPr marL="448193" marR="0" lvl="0" indent="-448193" algn="l" defTabSz="914367" rtl="0" eaLnBrk="1" fontAlgn="auto" latinLnBrk="0" hangingPunct="1">
              <a:lnSpc>
                <a:spcPct val="90000"/>
              </a:lnSpc>
              <a:spcBef>
                <a:spcPct val="20000"/>
              </a:spcBef>
              <a:spcAft>
                <a:spcPts val="0"/>
              </a:spcAft>
              <a:buClrTx/>
              <a:buSzPct val="90000"/>
              <a:buFont typeface="+mj-lt"/>
              <a:buAutoNum type="arabicPeriod"/>
              <a:tabLst/>
              <a:defRPr/>
            </a:pPr>
            <a:r>
              <a:rPr lang="en-US" dirty="0"/>
              <a:t>Add text here</a:t>
            </a:r>
          </a:p>
        </p:txBody>
      </p:sp>
      <p:sp>
        <p:nvSpPr>
          <p:cNvPr id="2" name="Date Placeholder 1"/>
          <p:cNvSpPr>
            <a:spLocks noGrp="1"/>
          </p:cNvSpPr>
          <p:nvPr>
            <p:ph type="dt" sz="half" idx="13"/>
          </p:nvPr>
        </p:nvSpPr>
        <p:spPr/>
        <p:txBody>
          <a:bodyPr/>
          <a:lstStyle>
            <a:lvl1pPr>
              <a:defRPr>
                <a:solidFill>
                  <a:schemeClr val="bg1"/>
                </a:solidFill>
              </a:defRPr>
            </a:lvl1pPr>
          </a:lstStyle>
          <a:p>
            <a:r>
              <a:rPr lang="en-US"/>
              <a:t>Consumer and Device Sales</a:t>
            </a:r>
            <a:endParaRPr lang="en-US" dirty="0"/>
          </a:p>
        </p:txBody>
      </p:sp>
      <p:sp>
        <p:nvSpPr>
          <p:cNvPr id="7" name="Footer Placeholder 6"/>
          <p:cNvSpPr>
            <a:spLocks noGrp="1"/>
          </p:cNvSpPr>
          <p:nvPr>
            <p:ph type="ftr" sz="quarter" idx="14"/>
          </p:nvPr>
        </p:nvSpPr>
        <p:spPr/>
        <p:txBody>
          <a:bodyPr/>
          <a:lstStyle>
            <a:lvl1pPr>
              <a:defRPr>
                <a:solidFill>
                  <a:schemeClr val="bg1"/>
                </a:solidFill>
              </a:defRPr>
            </a:lvl1pPr>
          </a:lstStyle>
          <a:p>
            <a:r>
              <a:rPr lang="en-US"/>
              <a:t>Microsoft Confidential</a:t>
            </a:r>
            <a:endParaRPr lang="en-US" dirty="0"/>
          </a:p>
        </p:txBody>
      </p:sp>
    </p:spTree>
    <p:extLst>
      <p:ext uri="{BB962C8B-B14F-4D97-AF65-F5344CB8AC3E}">
        <p14:creationId xmlns:p14="http://schemas.microsoft.com/office/powerpoint/2010/main" val="2359116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5 Metro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5 Metro List</a:t>
            </a:r>
          </a:p>
        </p:txBody>
      </p:sp>
      <p:sp>
        <p:nvSpPr>
          <p:cNvPr id="3" name="Footer Placeholder 2"/>
          <p:cNvSpPr>
            <a:spLocks noGrp="1"/>
          </p:cNvSpPr>
          <p:nvPr>
            <p:ph type="ftr" sz="quarter" idx="10"/>
          </p:nvPr>
        </p:nvSpPr>
        <p:spPr/>
        <p:txBody>
          <a:bodyPr/>
          <a:lstStyle/>
          <a:p>
            <a:r>
              <a:rPr lang="en-US"/>
              <a:t>Microsoft Confidential</a:t>
            </a:r>
            <a:endParaRPr lang="en-US" dirty="0"/>
          </a:p>
        </p:txBody>
      </p:sp>
      <p:sp>
        <p:nvSpPr>
          <p:cNvPr id="4" name="Slide Number Placeholder 3"/>
          <p:cNvSpPr>
            <a:spLocks noGrp="1"/>
          </p:cNvSpPr>
          <p:nvPr>
            <p:ph type="sldNum" sz="quarter" idx="11"/>
          </p:nvPr>
        </p:nvSpPr>
        <p:spPr/>
        <p:txBody>
          <a:bodyPr/>
          <a:lstStyle/>
          <a:p>
            <a:fld id="{A64EE09E-D5B7-40B0-9125-FC5EF6416E15}" type="slidenum">
              <a:rPr lang="en-US" smtClean="0"/>
              <a:pPr/>
              <a:t>‹nr.›</a:t>
            </a:fld>
            <a:endParaRPr lang="en-US"/>
          </a:p>
        </p:txBody>
      </p:sp>
      <p:sp>
        <p:nvSpPr>
          <p:cNvPr id="5" name="Date Placeholder 4"/>
          <p:cNvSpPr>
            <a:spLocks noGrp="1"/>
          </p:cNvSpPr>
          <p:nvPr>
            <p:ph type="dt" sz="half" idx="17"/>
          </p:nvPr>
        </p:nvSpPr>
        <p:spPr/>
        <p:txBody>
          <a:bodyPr/>
          <a:lstStyle/>
          <a:p>
            <a:r>
              <a:rPr lang="en-US"/>
              <a:t>Consumer and Device Sales</a:t>
            </a:r>
            <a:endParaRPr lang="en-US" dirty="0"/>
          </a:p>
        </p:txBody>
      </p:sp>
      <p:sp>
        <p:nvSpPr>
          <p:cNvPr id="9" name="Picture Placeholder 8"/>
          <p:cNvSpPr>
            <a:spLocks noGrp="1"/>
          </p:cNvSpPr>
          <p:nvPr>
            <p:ph type="pic" sz="quarter" idx="18" hasCustomPrompt="1"/>
          </p:nvPr>
        </p:nvSpPr>
        <p:spPr>
          <a:xfrm>
            <a:off x="6167717" y="1386855"/>
            <a:ext cx="5573085" cy="5006557"/>
          </a:xfrm>
        </p:spPr>
        <p:txBody>
          <a:bodyPr/>
          <a:lstStyle>
            <a:lvl1pPr marL="0" indent="0">
              <a:buNone/>
              <a:defRPr/>
            </a:lvl1pPr>
          </a:lstStyle>
          <a:p>
            <a:r>
              <a:rPr lang="en-US" dirty="0"/>
              <a:t>Click to add Picture</a:t>
            </a:r>
          </a:p>
        </p:txBody>
      </p:sp>
      <p:sp>
        <p:nvSpPr>
          <p:cNvPr id="13" name="Text Placeholder 12"/>
          <p:cNvSpPr>
            <a:spLocks noGrp="1"/>
          </p:cNvSpPr>
          <p:nvPr>
            <p:ph type="body" sz="quarter" idx="20" hasCustomPrompt="1"/>
          </p:nvPr>
        </p:nvSpPr>
        <p:spPr>
          <a:xfrm>
            <a:off x="456176" y="1386855"/>
            <a:ext cx="955564" cy="955700"/>
          </a:xfrm>
          <a:solidFill>
            <a:schemeClr val="tx2"/>
          </a:solidFill>
        </p:spPr>
        <p:txBody>
          <a:bodyPr lIns="91440" rIns="91440" anchor="ctr"/>
          <a:lstStyle>
            <a:lvl1pPr marL="0" indent="0" algn="ctr">
              <a:buNone/>
              <a:defRPr sz="3333">
                <a:solidFill>
                  <a:schemeClr val="bg1"/>
                </a:solidFill>
              </a:defRPr>
            </a:lvl1pPr>
          </a:lstStyle>
          <a:p>
            <a:pPr lvl="0"/>
            <a:r>
              <a:rPr lang="en-US" dirty="0"/>
              <a:t>No.</a:t>
            </a:r>
          </a:p>
        </p:txBody>
      </p:sp>
      <p:sp>
        <p:nvSpPr>
          <p:cNvPr id="22" name="Text Placeholder 12"/>
          <p:cNvSpPr>
            <a:spLocks noGrp="1"/>
          </p:cNvSpPr>
          <p:nvPr>
            <p:ph type="body" sz="quarter" idx="21" hasCustomPrompt="1"/>
          </p:nvPr>
        </p:nvSpPr>
        <p:spPr>
          <a:xfrm>
            <a:off x="456176" y="2399569"/>
            <a:ext cx="955564" cy="955700"/>
          </a:xfrm>
          <a:solidFill>
            <a:schemeClr val="tx2"/>
          </a:solidFill>
        </p:spPr>
        <p:txBody>
          <a:bodyPr lIns="91440" rIns="91440" anchor="ctr"/>
          <a:lstStyle>
            <a:lvl1pPr marL="0" indent="0" algn="ctr">
              <a:buNone/>
              <a:defRPr sz="3333">
                <a:solidFill>
                  <a:schemeClr val="bg1"/>
                </a:solidFill>
              </a:defRPr>
            </a:lvl1pPr>
          </a:lstStyle>
          <a:p>
            <a:pPr lvl="0"/>
            <a:r>
              <a:rPr lang="en-US" dirty="0"/>
              <a:t>No.</a:t>
            </a:r>
          </a:p>
        </p:txBody>
      </p:sp>
      <p:sp>
        <p:nvSpPr>
          <p:cNvPr id="28" name="Text Placeholder 12"/>
          <p:cNvSpPr>
            <a:spLocks noGrp="1"/>
          </p:cNvSpPr>
          <p:nvPr>
            <p:ph type="body" sz="quarter" idx="22" hasCustomPrompt="1"/>
          </p:nvPr>
        </p:nvSpPr>
        <p:spPr>
          <a:xfrm>
            <a:off x="456176" y="3412284"/>
            <a:ext cx="955564" cy="955700"/>
          </a:xfrm>
          <a:solidFill>
            <a:schemeClr val="tx2"/>
          </a:solidFill>
        </p:spPr>
        <p:txBody>
          <a:bodyPr lIns="91440" rIns="91440" anchor="ctr"/>
          <a:lstStyle>
            <a:lvl1pPr marL="0" indent="0" algn="ctr">
              <a:buNone/>
              <a:defRPr sz="3333">
                <a:solidFill>
                  <a:schemeClr val="bg1"/>
                </a:solidFill>
              </a:defRPr>
            </a:lvl1pPr>
          </a:lstStyle>
          <a:p>
            <a:pPr lvl="0"/>
            <a:r>
              <a:rPr lang="en-US" dirty="0"/>
              <a:t>No.</a:t>
            </a:r>
          </a:p>
        </p:txBody>
      </p:sp>
      <p:sp>
        <p:nvSpPr>
          <p:cNvPr id="29" name="Text Placeholder 12"/>
          <p:cNvSpPr>
            <a:spLocks noGrp="1"/>
          </p:cNvSpPr>
          <p:nvPr>
            <p:ph type="body" sz="quarter" idx="23" hasCustomPrompt="1"/>
          </p:nvPr>
        </p:nvSpPr>
        <p:spPr>
          <a:xfrm>
            <a:off x="456176" y="4424998"/>
            <a:ext cx="955564" cy="955700"/>
          </a:xfrm>
          <a:solidFill>
            <a:schemeClr val="tx2"/>
          </a:solidFill>
        </p:spPr>
        <p:txBody>
          <a:bodyPr lIns="91440" rIns="91440" anchor="ctr"/>
          <a:lstStyle>
            <a:lvl1pPr marL="0" indent="0" algn="ctr">
              <a:buNone/>
              <a:defRPr sz="3333">
                <a:solidFill>
                  <a:schemeClr val="bg1"/>
                </a:solidFill>
              </a:defRPr>
            </a:lvl1pPr>
          </a:lstStyle>
          <a:p>
            <a:pPr lvl="0"/>
            <a:r>
              <a:rPr lang="en-US" dirty="0"/>
              <a:t>No.</a:t>
            </a:r>
          </a:p>
        </p:txBody>
      </p:sp>
      <p:sp>
        <p:nvSpPr>
          <p:cNvPr id="30" name="Text Placeholder 12"/>
          <p:cNvSpPr>
            <a:spLocks noGrp="1"/>
          </p:cNvSpPr>
          <p:nvPr>
            <p:ph type="body" sz="quarter" idx="24" hasCustomPrompt="1"/>
          </p:nvPr>
        </p:nvSpPr>
        <p:spPr>
          <a:xfrm>
            <a:off x="456176" y="5437712"/>
            <a:ext cx="955564" cy="955700"/>
          </a:xfrm>
          <a:solidFill>
            <a:schemeClr val="tx2"/>
          </a:solidFill>
        </p:spPr>
        <p:txBody>
          <a:bodyPr lIns="91440" rIns="91440" anchor="ctr"/>
          <a:lstStyle>
            <a:lvl1pPr marL="0" indent="0" algn="ctr">
              <a:buNone/>
              <a:defRPr sz="3333">
                <a:solidFill>
                  <a:schemeClr val="bg1"/>
                </a:solidFill>
              </a:defRPr>
            </a:lvl1pPr>
          </a:lstStyle>
          <a:p>
            <a:pPr lvl="0"/>
            <a:r>
              <a:rPr lang="en-US" dirty="0"/>
              <a:t>No.</a:t>
            </a:r>
          </a:p>
        </p:txBody>
      </p:sp>
      <p:sp>
        <p:nvSpPr>
          <p:cNvPr id="17" name="Text Placeholder 16"/>
          <p:cNvSpPr>
            <a:spLocks noGrp="1"/>
          </p:cNvSpPr>
          <p:nvPr>
            <p:ph type="body" sz="quarter" idx="25" hasCustomPrompt="1"/>
          </p:nvPr>
        </p:nvSpPr>
        <p:spPr>
          <a:xfrm>
            <a:off x="1411739" y="1386855"/>
            <a:ext cx="4679338" cy="955469"/>
          </a:xfrm>
          <a:solidFill>
            <a:schemeClr val="bg1">
              <a:lumMod val="95000"/>
            </a:schemeClr>
          </a:solidFill>
        </p:spPr>
        <p:txBody>
          <a:bodyPr anchor="ctr"/>
          <a:lstStyle>
            <a:lvl1pPr marL="0" indent="0">
              <a:buNone/>
              <a:defRPr sz="1961" b="0" i="0">
                <a:latin typeface="+mn-lt"/>
              </a:defRPr>
            </a:lvl1pPr>
            <a:lvl5pPr>
              <a:defRPr/>
            </a:lvl5pPr>
          </a:lstStyle>
          <a:p>
            <a:pPr lvl="0"/>
            <a:r>
              <a:rPr lang="en-US" dirty="0"/>
              <a:t>Add text here</a:t>
            </a:r>
          </a:p>
        </p:txBody>
      </p:sp>
      <p:sp>
        <p:nvSpPr>
          <p:cNvPr id="31" name="Text Placeholder 16"/>
          <p:cNvSpPr>
            <a:spLocks noGrp="1"/>
          </p:cNvSpPr>
          <p:nvPr>
            <p:ph type="body" sz="quarter" idx="26" hasCustomPrompt="1"/>
          </p:nvPr>
        </p:nvSpPr>
        <p:spPr>
          <a:xfrm>
            <a:off x="1411739" y="3412399"/>
            <a:ext cx="4679338" cy="955469"/>
          </a:xfrm>
          <a:solidFill>
            <a:schemeClr val="bg1">
              <a:lumMod val="95000"/>
            </a:schemeClr>
          </a:solidFill>
        </p:spPr>
        <p:txBody>
          <a:bodyPr anchor="ctr"/>
          <a:lstStyle>
            <a:lvl1pPr marL="0" indent="0">
              <a:buNone/>
              <a:defRPr sz="1961" b="0" i="0">
                <a:latin typeface="+mn-lt"/>
              </a:defRPr>
            </a:lvl1pPr>
            <a:lvl5pPr>
              <a:defRPr/>
            </a:lvl5pPr>
          </a:lstStyle>
          <a:p>
            <a:pPr lvl="0"/>
            <a:r>
              <a:rPr lang="en-US" dirty="0"/>
              <a:t>Add text here</a:t>
            </a:r>
          </a:p>
        </p:txBody>
      </p:sp>
      <p:sp>
        <p:nvSpPr>
          <p:cNvPr id="32" name="Text Placeholder 16"/>
          <p:cNvSpPr>
            <a:spLocks noGrp="1"/>
          </p:cNvSpPr>
          <p:nvPr>
            <p:ph type="body" sz="quarter" idx="27" hasCustomPrompt="1"/>
          </p:nvPr>
        </p:nvSpPr>
        <p:spPr>
          <a:xfrm>
            <a:off x="1411739" y="2399627"/>
            <a:ext cx="4679338" cy="955469"/>
          </a:xfrm>
          <a:solidFill>
            <a:schemeClr val="bg1">
              <a:lumMod val="95000"/>
            </a:schemeClr>
          </a:solidFill>
        </p:spPr>
        <p:txBody>
          <a:bodyPr anchor="ctr"/>
          <a:lstStyle>
            <a:lvl1pPr marL="0" indent="0">
              <a:buNone/>
              <a:defRPr sz="1961" b="0" i="0">
                <a:latin typeface="+mn-lt"/>
              </a:defRPr>
            </a:lvl1pPr>
            <a:lvl5pPr>
              <a:defRPr/>
            </a:lvl5pPr>
          </a:lstStyle>
          <a:p>
            <a:pPr lvl="0"/>
            <a:r>
              <a:rPr lang="en-US" dirty="0"/>
              <a:t>Add text here</a:t>
            </a:r>
          </a:p>
        </p:txBody>
      </p:sp>
      <p:sp>
        <p:nvSpPr>
          <p:cNvPr id="33" name="Text Placeholder 16"/>
          <p:cNvSpPr>
            <a:spLocks noGrp="1"/>
          </p:cNvSpPr>
          <p:nvPr>
            <p:ph type="body" sz="quarter" idx="28" hasCustomPrompt="1"/>
          </p:nvPr>
        </p:nvSpPr>
        <p:spPr>
          <a:xfrm>
            <a:off x="1411739" y="4425171"/>
            <a:ext cx="4679338" cy="955469"/>
          </a:xfrm>
          <a:solidFill>
            <a:schemeClr val="bg1">
              <a:lumMod val="95000"/>
            </a:schemeClr>
          </a:solidFill>
        </p:spPr>
        <p:txBody>
          <a:bodyPr anchor="ctr"/>
          <a:lstStyle>
            <a:lvl1pPr marL="0" indent="0">
              <a:buNone/>
              <a:defRPr sz="1961" b="0" i="0">
                <a:latin typeface="+mn-lt"/>
              </a:defRPr>
            </a:lvl1pPr>
            <a:lvl5pPr>
              <a:defRPr/>
            </a:lvl5pPr>
          </a:lstStyle>
          <a:p>
            <a:pPr lvl="0"/>
            <a:r>
              <a:rPr lang="en-US" dirty="0"/>
              <a:t>Add text here</a:t>
            </a:r>
          </a:p>
        </p:txBody>
      </p:sp>
      <p:sp>
        <p:nvSpPr>
          <p:cNvPr id="34" name="Text Placeholder 16"/>
          <p:cNvSpPr>
            <a:spLocks noGrp="1"/>
          </p:cNvSpPr>
          <p:nvPr>
            <p:ph type="body" sz="quarter" idx="29" hasCustomPrompt="1"/>
          </p:nvPr>
        </p:nvSpPr>
        <p:spPr>
          <a:xfrm>
            <a:off x="1411739" y="5437943"/>
            <a:ext cx="4679338" cy="955469"/>
          </a:xfrm>
          <a:solidFill>
            <a:schemeClr val="bg1">
              <a:lumMod val="95000"/>
            </a:schemeClr>
          </a:solidFill>
        </p:spPr>
        <p:txBody>
          <a:bodyPr anchor="ctr"/>
          <a:lstStyle>
            <a:lvl1pPr marL="0" indent="0">
              <a:buNone/>
              <a:defRPr sz="1961" b="0" i="0">
                <a:latin typeface="+mn-lt"/>
              </a:defRPr>
            </a:lvl1pPr>
            <a:lvl5pPr>
              <a:defRPr/>
            </a:lvl5pPr>
          </a:lstStyle>
          <a:p>
            <a:pPr lvl="0"/>
            <a:r>
              <a:rPr lang="en-US" dirty="0"/>
              <a:t>Add text here</a:t>
            </a:r>
          </a:p>
        </p:txBody>
      </p:sp>
    </p:spTree>
    <p:extLst>
      <p:ext uri="{BB962C8B-B14F-4D97-AF65-F5344CB8AC3E}">
        <p14:creationId xmlns:p14="http://schemas.microsoft.com/office/powerpoint/2010/main" val="259340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iles with graphic place holder">
    <p:spTree>
      <p:nvGrpSpPr>
        <p:cNvPr id="1" name=""/>
        <p:cNvGrpSpPr/>
        <p:nvPr/>
      </p:nvGrpSpPr>
      <p:grpSpPr>
        <a:xfrm>
          <a:off x="0" y="0"/>
          <a:ext cx="0" cy="0"/>
          <a:chOff x="0" y="0"/>
          <a:chExt cx="0" cy="0"/>
        </a:xfrm>
      </p:grpSpPr>
      <p:sp>
        <p:nvSpPr>
          <p:cNvPr id="7" name="Text Placeholder 6"/>
          <p:cNvSpPr>
            <a:spLocks noGrp="1"/>
          </p:cNvSpPr>
          <p:nvPr>
            <p:ph type="body" sz="quarter" idx="21" hasCustomPrompt="1"/>
          </p:nvPr>
        </p:nvSpPr>
        <p:spPr>
          <a:xfrm>
            <a:off x="1655896" y="1386854"/>
            <a:ext cx="10087892" cy="1207855"/>
          </a:xfrm>
          <a:solidFill>
            <a:schemeClr val="bg1">
              <a:lumMod val="95000"/>
            </a:schemeClr>
          </a:solidFill>
        </p:spPr>
        <p:txBody>
          <a:bodyPr anchor="ctr"/>
          <a:lstStyle>
            <a:lvl1pPr marL="0" indent="0">
              <a:buNone/>
              <a:defRPr sz="1961" b="0" i="0">
                <a:latin typeface="+mn-lt"/>
              </a:defRPr>
            </a:lvl1pPr>
          </a:lstStyle>
          <a:p>
            <a:pPr lvl="0"/>
            <a:r>
              <a:rPr lang="en-US" dirty="0"/>
              <a:t>Add text here</a:t>
            </a:r>
          </a:p>
        </p:txBody>
      </p:sp>
      <p:sp>
        <p:nvSpPr>
          <p:cNvPr id="2" name="Title 1"/>
          <p:cNvSpPr>
            <a:spLocks noGrp="1"/>
          </p:cNvSpPr>
          <p:nvPr>
            <p:ph type="title" hasCustomPrompt="1"/>
          </p:nvPr>
        </p:nvSpPr>
        <p:spPr/>
        <p:txBody>
          <a:bodyPr/>
          <a:lstStyle>
            <a:lvl1pPr>
              <a:defRPr/>
            </a:lvl1pPr>
          </a:lstStyle>
          <a:p>
            <a:r>
              <a:rPr lang="en-US" dirty="0"/>
              <a:t>Tiles with graphic place holder</a:t>
            </a:r>
          </a:p>
        </p:txBody>
      </p:sp>
      <p:sp>
        <p:nvSpPr>
          <p:cNvPr id="3" name="Footer Placeholder 2"/>
          <p:cNvSpPr>
            <a:spLocks noGrp="1"/>
          </p:cNvSpPr>
          <p:nvPr>
            <p:ph type="ftr" sz="quarter" idx="10"/>
          </p:nvPr>
        </p:nvSpPr>
        <p:spPr/>
        <p:txBody>
          <a:bodyPr/>
          <a:lstStyle/>
          <a:p>
            <a:r>
              <a:rPr lang="en-US"/>
              <a:t>Microsoft Confidential</a:t>
            </a:r>
            <a:endParaRPr lang="en-US" dirty="0"/>
          </a:p>
        </p:txBody>
      </p:sp>
      <p:sp>
        <p:nvSpPr>
          <p:cNvPr id="4" name="Slide Number Placeholder 3"/>
          <p:cNvSpPr>
            <a:spLocks noGrp="1"/>
          </p:cNvSpPr>
          <p:nvPr>
            <p:ph type="sldNum" sz="quarter" idx="11"/>
          </p:nvPr>
        </p:nvSpPr>
        <p:spPr/>
        <p:txBody>
          <a:bodyPr/>
          <a:lstStyle/>
          <a:p>
            <a:fld id="{A64EE09E-D5B7-40B0-9125-FC5EF6416E15}" type="slidenum">
              <a:rPr lang="en-US" smtClean="0"/>
              <a:pPr/>
              <a:t>‹nr.›</a:t>
            </a:fld>
            <a:endParaRPr lang="en-US"/>
          </a:p>
        </p:txBody>
      </p:sp>
      <p:sp>
        <p:nvSpPr>
          <p:cNvPr id="10" name="Rectangle 9"/>
          <p:cNvSpPr/>
          <p:nvPr userDrawn="1"/>
        </p:nvSpPr>
        <p:spPr bwMode="auto">
          <a:xfrm>
            <a:off x="448211" y="5180076"/>
            <a:ext cx="1207685" cy="1207857"/>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89642" rIns="134464" bIns="8964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IN" sz="1765" dirty="0">
              <a:solidFill>
                <a:schemeClr val="bg1"/>
              </a:solidFill>
              <a:ea typeface="Segoe UI" pitchFamily="34" charset="0"/>
              <a:cs typeface="Segoe UI" pitchFamily="34" charset="0"/>
            </a:endParaRPr>
          </a:p>
        </p:txBody>
      </p:sp>
      <p:sp>
        <p:nvSpPr>
          <p:cNvPr id="11" name="Rectangle 10"/>
          <p:cNvSpPr/>
          <p:nvPr userDrawn="1"/>
        </p:nvSpPr>
        <p:spPr bwMode="auto">
          <a:xfrm>
            <a:off x="448211" y="1386850"/>
            <a:ext cx="1207685" cy="1207857"/>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89642" rIns="134464" bIns="8964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IN" sz="1765" dirty="0">
              <a:solidFill>
                <a:schemeClr val="bg1"/>
              </a:solidFill>
              <a:ea typeface="Segoe UI" pitchFamily="34" charset="0"/>
              <a:cs typeface="Segoe UI" pitchFamily="34" charset="0"/>
            </a:endParaRPr>
          </a:p>
        </p:txBody>
      </p:sp>
      <p:sp>
        <p:nvSpPr>
          <p:cNvPr id="12" name="Rectangle 11"/>
          <p:cNvSpPr/>
          <p:nvPr userDrawn="1"/>
        </p:nvSpPr>
        <p:spPr bwMode="auto">
          <a:xfrm>
            <a:off x="448211" y="2651259"/>
            <a:ext cx="1207685" cy="1207857"/>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89642" rIns="134464" bIns="8964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IN" sz="1765" dirty="0">
              <a:solidFill>
                <a:schemeClr val="bg1"/>
              </a:solidFill>
              <a:ea typeface="Segoe UI" pitchFamily="34" charset="0"/>
              <a:cs typeface="Segoe UI" pitchFamily="34" charset="0"/>
            </a:endParaRPr>
          </a:p>
        </p:txBody>
      </p:sp>
      <p:sp>
        <p:nvSpPr>
          <p:cNvPr id="13" name="Rectangle 12"/>
          <p:cNvSpPr/>
          <p:nvPr userDrawn="1"/>
        </p:nvSpPr>
        <p:spPr bwMode="auto">
          <a:xfrm>
            <a:off x="448211" y="3915668"/>
            <a:ext cx="1207685" cy="1207857"/>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89642" rIns="134464" bIns="8964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IN" sz="1765" dirty="0">
              <a:solidFill>
                <a:schemeClr val="bg1"/>
              </a:solidFill>
              <a:ea typeface="Segoe UI" pitchFamily="34" charset="0"/>
              <a:cs typeface="Segoe UI" pitchFamily="34" charset="0"/>
            </a:endParaRPr>
          </a:p>
        </p:txBody>
      </p:sp>
      <p:sp>
        <p:nvSpPr>
          <p:cNvPr id="23" name="Picture Placeholder 22"/>
          <p:cNvSpPr>
            <a:spLocks noGrp="1"/>
          </p:cNvSpPr>
          <p:nvPr>
            <p:ph type="pic" sz="quarter" idx="16" hasCustomPrompt="1"/>
          </p:nvPr>
        </p:nvSpPr>
        <p:spPr>
          <a:xfrm>
            <a:off x="719402" y="1658082"/>
            <a:ext cx="665305" cy="665400"/>
          </a:xfrm>
        </p:spPr>
        <p:txBody>
          <a:bodyPr anchor="ctr"/>
          <a:lstStyle>
            <a:lvl1pPr marL="0" indent="0" algn="ctr">
              <a:buNone/>
              <a:defRPr sz="1176">
                <a:solidFill>
                  <a:schemeClr val="bg1"/>
                </a:solidFill>
              </a:defRPr>
            </a:lvl1pPr>
          </a:lstStyle>
          <a:p>
            <a:r>
              <a:rPr lang="en-US" dirty="0"/>
              <a:t>Insert Icon</a:t>
            </a:r>
          </a:p>
        </p:txBody>
      </p:sp>
      <p:sp>
        <p:nvSpPr>
          <p:cNvPr id="24" name="Picture Placeholder 22"/>
          <p:cNvSpPr>
            <a:spLocks noGrp="1"/>
          </p:cNvSpPr>
          <p:nvPr>
            <p:ph type="pic" sz="quarter" idx="17" hasCustomPrompt="1"/>
          </p:nvPr>
        </p:nvSpPr>
        <p:spPr>
          <a:xfrm>
            <a:off x="719402" y="2922489"/>
            <a:ext cx="665305" cy="665400"/>
          </a:xfrm>
        </p:spPr>
        <p:txBody>
          <a:bodyPr anchor="ctr"/>
          <a:lstStyle>
            <a:lvl1pPr marL="0" indent="0" algn="ctr">
              <a:buNone/>
              <a:defRPr sz="1176">
                <a:solidFill>
                  <a:schemeClr val="bg1"/>
                </a:solidFill>
              </a:defRPr>
            </a:lvl1pPr>
          </a:lstStyle>
          <a:p>
            <a:r>
              <a:rPr lang="en-US" dirty="0"/>
              <a:t>Insert Icon</a:t>
            </a:r>
          </a:p>
        </p:txBody>
      </p:sp>
      <p:sp>
        <p:nvSpPr>
          <p:cNvPr id="25" name="Picture Placeholder 22"/>
          <p:cNvSpPr>
            <a:spLocks noGrp="1"/>
          </p:cNvSpPr>
          <p:nvPr>
            <p:ph type="pic" sz="quarter" idx="18" hasCustomPrompt="1"/>
          </p:nvPr>
        </p:nvSpPr>
        <p:spPr>
          <a:xfrm>
            <a:off x="719402" y="5451305"/>
            <a:ext cx="665305" cy="665400"/>
          </a:xfrm>
        </p:spPr>
        <p:txBody>
          <a:bodyPr anchor="ctr"/>
          <a:lstStyle>
            <a:lvl1pPr marL="0" indent="0" algn="ctr">
              <a:buNone/>
              <a:defRPr sz="1176">
                <a:solidFill>
                  <a:schemeClr val="bg1"/>
                </a:solidFill>
              </a:defRPr>
            </a:lvl1pPr>
          </a:lstStyle>
          <a:p>
            <a:r>
              <a:rPr lang="en-US" dirty="0"/>
              <a:t>Insert Icon</a:t>
            </a:r>
          </a:p>
        </p:txBody>
      </p:sp>
      <p:sp>
        <p:nvSpPr>
          <p:cNvPr id="26" name="Picture Placeholder 22"/>
          <p:cNvSpPr>
            <a:spLocks noGrp="1"/>
          </p:cNvSpPr>
          <p:nvPr>
            <p:ph type="pic" sz="quarter" idx="19" hasCustomPrompt="1"/>
          </p:nvPr>
        </p:nvSpPr>
        <p:spPr>
          <a:xfrm>
            <a:off x="719402" y="4186898"/>
            <a:ext cx="665305" cy="665400"/>
          </a:xfrm>
        </p:spPr>
        <p:txBody>
          <a:bodyPr anchor="ctr"/>
          <a:lstStyle>
            <a:lvl1pPr marL="0" indent="0" algn="ctr">
              <a:buNone/>
              <a:defRPr sz="1176">
                <a:solidFill>
                  <a:schemeClr val="bg1"/>
                </a:solidFill>
              </a:defRPr>
            </a:lvl1pPr>
          </a:lstStyle>
          <a:p>
            <a:r>
              <a:rPr lang="en-US" dirty="0"/>
              <a:t>Insert Icon</a:t>
            </a:r>
          </a:p>
        </p:txBody>
      </p:sp>
      <p:sp>
        <p:nvSpPr>
          <p:cNvPr id="5" name="Date Placeholder 4"/>
          <p:cNvSpPr>
            <a:spLocks noGrp="1"/>
          </p:cNvSpPr>
          <p:nvPr>
            <p:ph type="dt" sz="half" idx="20"/>
          </p:nvPr>
        </p:nvSpPr>
        <p:spPr/>
        <p:txBody>
          <a:bodyPr/>
          <a:lstStyle/>
          <a:p>
            <a:r>
              <a:rPr lang="en-US"/>
              <a:t>Consumer and Device Sales</a:t>
            </a:r>
            <a:endParaRPr lang="en-US" dirty="0"/>
          </a:p>
        </p:txBody>
      </p:sp>
      <p:sp>
        <p:nvSpPr>
          <p:cNvPr id="22" name="Text Placeholder 6"/>
          <p:cNvSpPr>
            <a:spLocks noGrp="1"/>
          </p:cNvSpPr>
          <p:nvPr>
            <p:ph type="body" sz="quarter" idx="22" hasCustomPrompt="1"/>
          </p:nvPr>
        </p:nvSpPr>
        <p:spPr>
          <a:xfrm>
            <a:off x="1655896" y="2651262"/>
            <a:ext cx="10087892" cy="1207855"/>
          </a:xfrm>
          <a:solidFill>
            <a:schemeClr val="bg1">
              <a:lumMod val="95000"/>
            </a:schemeClr>
          </a:solidFill>
        </p:spPr>
        <p:txBody>
          <a:bodyPr anchor="ctr"/>
          <a:lstStyle>
            <a:lvl1pPr marL="0" indent="0">
              <a:buNone/>
              <a:defRPr sz="1961" b="0" i="0">
                <a:latin typeface="+mn-lt"/>
              </a:defRPr>
            </a:lvl1pPr>
          </a:lstStyle>
          <a:p>
            <a:pPr lvl="0"/>
            <a:r>
              <a:rPr lang="en-US" dirty="0"/>
              <a:t>Add text here</a:t>
            </a:r>
          </a:p>
        </p:txBody>
      </p:sp>
      <p:sp>
        <p:nvSpPr>
          <p:cNvPr id="27" name="Text Placeholder 6"/>
          <p:cNvSpPr>
            <a:spLocks noGrp="1"/>
          </p:cNvSpPr>
          <p:nvPr>
            <p:ph type="body" sz="quarter" idx="23" hasCustomPrompt="1"/>
          </p:nvPr>
        </p:nvSpPr>
        <p:spPr>
          <a:xfrm>
            <a:off x="1655896" y="3915670"/>
            <a:ext cx="10087892" cy="1207855"/>
          </a:xfrm>
          <a:solidFill>
            <a:schemeClr val="bg1">
              <a:lumMod val="95000"/>
            </a:schemeClr>
          </a:solidFill>
        </p:spPr>
        <p:txBody>
          <a:bodyPr anchor="ctr"/>
          <a:lstStyle>
            <a:lvl1pPr marL="0" indent="0">
              <a:buNone/>
              <a:defRPr sz="1961" b="0" i="0">
                <a:latin typeface="+mn-lt"/>
              </a:defRPr>
            </a:lvl1pPr>
          </a:lstStyle>
          <a:p>
            <a:pPr lvl="0"/>
            <a:r>
              <a:rPr lang="en-US" dirty="0"/>
              <a:t>Add text here</a:t>
            </a:r>
          </a:p>
        </p:txBody>
      </p:sp>
      <p:sp>
        <p:nvSpPr>
          <p:cNvPr id="28" name="Text Placeholder 6"/>
          <p:cNvSpPr>
            <a:spLocks noGrp="1"/>
          </p:cNvSpPr>
          <p:nvPr>
            <p:ph type="body" sz="quarter" idx="24" hasCustomPrompt="1"/>
          </p:nvPr>
        </p:nvSpPr>
        <p:spPr>
          <a:xfrm>
            <a:off x="1655896" y="5180078"/>
            <a:ext cx="10087892" cy="1207855"/>
          </a:xfrm>
          <a:solidFill>
            <a:schemeClr val="bg1">
              <a:lumMod val="95000"/>
            </a:schemeClr>
          </a:solidFill>
        </p:spPr>
        <p:txBody>
          <a:bodyPr anchor="ctr"/>
          <a:lstStyle>
            <a:lvl1pPr marL="0" indent="0">
              <a:buNone/>
              <a:defRPr sz="1961" b="0" i="0">
                <a:latin typeface="+mn-lt"/>
              </a:defRPr>
            </a:lvl1pPr>
          </a:lstStyle>
          <a:p>
            <a:pPr lvl="0"/>
            <a:r>
              <a:rPr lang="en-US" dirty="0"/>
              <a:t>Add text here</a:t>
            </a:r>
          </a:p>
        </p:txBody>
      </p:sp>
    </p:spTree>
    <p:extLst>
      <p:ext uri="{BB962C8B-B14F-4D97-AF65-F5344CB8AC3E}">
        <p14:creationId xmlns:p14="http://schemas.microsoft.com/office/powerpoint/2010/main" val="1398681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les with picture">
    <p:spTree>
      <p:nvGrpSpPr>
        <p:cNvPr id="1" name=""/>
        <p:cNvGrpSpPr/>
        <p:nvPr/>
      </p:nvGrpSpPr>
      <p:grpSpPr>
        <a:xfrm>
          <a:off x="0" y="0"/>
          <a:ext cx="0" cy="0"/>
          <a:chOff x="0" y="0"/>
          <a:chExt cx="0" cy="0"/>
        </a:xfrm>
      </p:grpSpPr>
      <p:sp>
        <p:nvSpPr>
          <p:cNvPr id="7" name="Picture Placeholder 6"/>
          <p:cNvSpPr>
            <a:spLocks noGrp="1"/>
          </p:cNvSpPr>
          <p:nvPr>
            <p:ph type="pic" sz="quarter" idx="23" hasCustomPrompt="1"/>
          </p:nvPr>
        </p:nvSpPr>
        <p:spPr>
          <a:xfrm>
            <a:off x="7918420" y="1386851"/>
            <a:ext cx="3825368" cy="5001082"/>
          </a:xfrm>
        </p:spPr>
        <p:txBody>
          <a:bodyPr/>
          <a:lstStyle>
            <a:lvl1pPr marL="0" indent="0">
              <a:buNone/>
              <a:defRPr/>
            </a:lvl1pPr>
          </a:lstStyle>
          <a:p>
            <a:r>
              <a:rPr lang="en-US" dirty="0"/>
              <a:t>Click to add Picture</a:t>
            </a:r>
          </a:p>
        </p:txBody>
      </p:sp>
      <p:sp>
        <p:nvSpPr>
          <p:cNvPr id="29" name="Rectangle 28"/>
          <p:cNvSpPr/>
          <p:nvPr userDrawn="1"/>
        </p:nvSpPr>
        <p:spPr bwMode="auto">
          <a:xfrm>
            <a:off x="448211" y="4424903"/>
            <a:ext cx="950212" cy="950347"/>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89642" rIns="134464" bIns="8964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IN" sz="1765" dirty="0">
              <a:solidFill>
                <a:schemeClr val="bg1"/>
              </a:solidFill>
              <a:ea typeface="Segoe UI" pitchFamily="34" charset="0"/>
              <a:cs typeface="Segoe UI" pitchFamily="34" charset="0"/>
            </a:endParaRPr>
          </a:p>
        </p:txBody>
      </p:sp>
      <p:sp>
        <p:nvSpPr>
          <p:cNvPr id="2" name="Title 1"/>
          <p:cNvSpPr>
            <a:spLocks noGrp="1"/>
          </p:cNvSpPr>
          <p:nvPr>
            <p:ph type="title" hasCustomPrompt="1"/>
          </p:nvPr>
        </p:nvSpPr>
        <p:spPr/>
        <p:txBody>
          <a:bodyPr/>
          <a:lstStyle>
            <a:lvl1pPr>
              <a:defRPr/>
            </a:lvl1pPr>
          </a:lstStyle>
          <a:p>
            <a:r>
              <a:rPr lang="en-US" dirty="0"/>
              <a:t>Tiles with picture</a:t>
            </a:r>
          </a:p>
        </p:txBody>
      </p:sp>
      <p:sp>
        <p:nvSpPr>
          <p:cNvPr id="3" name="Footer Placeholder 2"/>
          <p:cNvSpPr>
            <a:spLocks noGrp="1"/>
          </p:cNvSpPr>
          <p:nvPr>
            <p:ph type="ftr" sz="quarter" idx="10"/>
          </p:nvPr>
        </p:nvSpPr>
        <p:spPr/>
        <p:txBody>
          <a:bodyPr/>
          <a:lstStyle/>
          <a:p>
            <a:r>
              <a:rPr lang="en-US"/>
              <a:t>Microsoft Confidential</a:t>
            </a:r>
            <a:endParaRPr lang="en-US" dirty="0"/>
          </a:p>
        </p:txBody>
      </p:sp>
      <p:sp>
        <p:nvSpPr>
          <p:cNvPr id="4" name="Slide Number Placeholder 3"/>
          <p:cNvSpPr>
            <a:spLocks noGrp="1"/>
          </p:cNvSpPr>
          <p:nvPr>
            <p:ph type="sldNum" sz="quarter" idx="11"/>
          </p:nvPr>
        </p:nvSpPr>
        <p:spPr/>
        <p:txBody>
          <a:bodyPr/>
          <a:lstStyle/>
          <a:p>
            <a:fld id="{A64EE09E-D5B7-40B0-9125-FC5EF6416E15}" type="slidenum">
              <a:rPr lang="en-US" smtClean="0"/>
              <a:pPr/>
              <a:t>‹nr.›</a:t>
            </a:fld>
            <a:endParaRPr lang="en-US"/>
          </a:p>
        </p:txBody>
      </p:sp>
      <p:sp>
        <p:nvSpPr>
          <p:cNvPr id="17" name="Rectangle 16"/>
          <p:cNvSpPr/>
          <p:nvPr userDrawn="1"/>
        </p:nvSpPr>
        <p:spPr bwMode="auto">
          <a:xfrm>
            <a:off x="448211" y="5437586"/>
            <a:ext cx="950212" cy="950347"/>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89642" rIns="134464" bIns="8964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IN" sz="1765" dirty="0">
              <a:solidFill>
                <a:schemeClr val="bg1"/>
              </a:solidFill>
              <a:ea typeface="Segoe UI" pitchFamily="34" charset="0"/>
              <a:cs typeface="Segoe UI" pitchFamily="34" charset="0"/>
            </a:endParaRPr>
          </a:p>
        </p:txBody>
      </p:sp>
      <p:sp>
        <p:nvSpPr>
          <p:cNvPr id="18" name="Rectangle 17"/>
          <p:cNvSpPr/>
          <p:nvPr userDrawn="1"/>
        </p:nvSpPr>
        <p:spPr bwMode="auto">
          <a:xfrm>
            <a:off x="448211" y="1386850"/>
            <a:ext cx="950212" cy="950347"/>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89642" rIns="134464" bIns="8964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IN" sz="1765" dirty="0">
              <a:solidFill>
                <a:schemeClr val="bg1"/>
              </a:solidFill>
              <a:ea typeface="Segoe UI" pitchFamily="34" charset="0"/>
              <a:cs typeface="Segoe UI" pitchFamily="34" charset="0"/>
            </a:endParaRPr>
          </a:p>
        </p:txBody>
      </p:sp>
      <p:sp>
        <p:nvSpPr>
          <p:cNvPr id="19" name="Rectangle 18"/>
          <p:cNvSpPr/>
          <p:nvPr userDrawn="1"/>
        </p:nvSpPr>
        <p:spPr bwMode="auto">
          <a:xfrm>
            <a:off x="448211" y="2399535"/>
            <a:ext cx="950212" cy="950347"/>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89642" rIns="134464" bIns="8964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IN" sz="1765" dirty="0">
              <a:solidFill>
                <a:schemeClr val="bg1"/>
              </a:solidFill>
              <a:ea typeface="Segoe UI" pitchFamily="34" charset="0"/>
              <a:cs typeface="Segoe UI" pitchFamily="34" charset="0"/>
            </a:endParaRPr>
          </a:p>
        </p:txBody>
      </p:sp>
      <p:sp>
        <p:nvSpPr>
          <p:cNvPr id="20" name="Rectangle 19"/>
          <p:cNvSpPr/>
          <p:nvPr userDrawn="1"/>
        </p:nvSpPr>
        <p:spPr bwMode="auto">
          <a:xfrm>
            <a:off x="448211" y="3412219"/>
            <a:ext cx="950212" cy="950347"/>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89642" rIns="134464" bIns="8964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IN" sz="1765" dirty="0">
              <a:solidFill>
                <a:schemeClr val="bg1"/>
              </a:solidFill>
              <a:ea typeface="Segoe UI" pitchFamily="34" charset="0"/>
              <a:cs typeface="Segoe UI" pitchFamily="34" charset="0"/>
            </a:endParaRPr>
          </a:p>
        </p:txBody>
      </p:sp>
      <p:sp>
        <p:nvSpPr>
          <p:cNvPr id="21" name="Text Placeholder 16"/>
          <p:cNvSpPr>
            <a:spLocks noGrp="1"/>
          </p:cNvSpPr>
          <p:nvPr>
            <p:ph type="body" sz="quarter" idx="12" hasCustomPrompt="1"/>
          </p:nvPr>
        </p:nvSpPr>
        <p:spPr>
          <a:xfrm>
            <a:off x="1398423" y="1386854"/>
            <a:ext cx="6436330" cy="950345"/>
          </a:xfrm>
          <a:solidFill>
            <a:schemeClr val="bg1">
              <a:lumMod val="95000"/>
            </a:schemeClr>
          </a:solidFill>
        </p:spPr>
        <p:txBody>
          <a:bodyPr anchor="ctr"/>
          <a:lstStyle>
            <a:lvl1pPr marL="0" marR="0" indent="0" algn="l" defTabSz="914102" rtl="0" eaLnBrk="1" fontAlgn="base" latinLnBrk="0" hangingPunct="1">
              <a:lnSpc>
                <a:spcPct val="100000"/>
              </a:lnSpc>
              <a:spcBef>
                <a:spcPct val="0"/>
              </a:spcBef>
              <a:spcAft>
                <a:spcPct val="0"/>
              </a:spcAft>
              <a:buClrTx/>
              <a:buSzTx/>
              <a:buFontTx/>
              <a:buNone/>
              <a:tabLst/>
              <a:defRPr sz="1765" b="0" i="0">
                <a:latin typeface="+mn-lt"/>
              </a:defRPr>
            </a:lvl1p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1568" b="0" i="0" u="none" strike="noStrike" kern="1200" cap="none" spc="0" normalizeH="0" baseline="0" noProof="0" dirty="0">
                <a:ln>
                  <a:noFill/>
                </a:ln>
                <a:solidFill>
                  <a:srgbClr val="353535"/>
                </a:solidFill>
                <a:effectLst/>
                <a:uLnTx/>
                <a:uFillTx/>
                <a:latin typeface="Segoe UI Semilight"/>
                <a:ea typeface="Segoe UI" pitchFamily="34" charset="0"/>
                <a:cs typeface="Segoe UI" pitchFamily="34" charset="0"/>
              </a:rPr>
              <a:t>Few description can be added here, few description can be added here</a:t>
            </a:r>
            <a:endParaRPr kumimoji="0" lang="en-IN" sz="1568" b="0" i="0" u="none" strike="noStrike" kern="1200" cap="none" spc="0" normalizeH="0" baseline="0" noProof="0" dirty="0">
              <a:ln>
                <a:noFill/>
              </a:ln>
              <a:solidFill>
                <a:srgbClr val="353535"/>
              </a:solidFill>
              <a:effectLst/>
              <a:uLnTx/>
              <a:uFillTx/>
              <a:latin typeface="Segoe UI Semilight"/>
              <a:ea typeface="Segoe UI" pitchFamily="34" charset="0"/>
              <a:cs typeface="Segoe UI" pitchFamily="34" charset="0"/>
            </a:endParaRPr>
          </a:p>
        </p:txBody>
      </p:sp>
      <p:sp>
        <p:nvSpPr>
          <p:cNvPr id="22" name="Text Placeholder 16"/>
          <p:cNvSpPr>
            <a:spLocks noGrp="1"/>
          </p:cNvSpPr>
          <p:nvPr>
            <p:ph type="body" sz="quarter" idx="13" hasCustomPrompt="1"/>
          </p:nvPr>
        </p:nvSpPr>
        <p:spPr>
          <a:xfrm>
            <a:off x="1398423" y="5437586"/>
            <a:ext cx="6436330" cy="950345"/>
          </a:xfrm>
          <a:solidFill>
            <a:schemeClr val="bg1">
              <a:lumMod val="95000"/>
            </a:schemeClr>
          </a:solidFill>
        </p:spPr>
        <p:txBody>
          <a:bodyPr anchor="ctr"/>
          <a:lstStyle>
            <a:lvl1pPr marL="0" marR="0" indent="0" algn="l" defTabSz="914102" rtl="0" eaLnBrk="1" fontAlgn="base" latinLnBrk="0" hangingPunct="1">
              <a:lnSpc>
                <a:spcPct val="100000"/>
              </a:lnSpc>
              <a:spcBef>
                <a:spcPct val="0"/>
              </a:spcBef>
              <a:spcAft>
                <a:spcPct val="0"/>
              </a:spcAft>
              <a:buClrTx/>
              <a:buSzTx/>
              <a:buFontTx/>
              <a:buNone/>
              <a:tabLst/>
              <a:defRPr sz="1765" b="0" i="0">
                <a:latin typeface="+mn-lt"/>
              </a:defRPr>
            </a:lvl1p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1568" b="0" i="0" u="none" strike="noStrike" kern="1200" cap="none" spc="0" normalizeH="0" baseline="0" noProof="0" dirty="0">
                <a:ln>
                  <a:noFill/>
                </a:ln>
                <a:solidFill>
                  <a:srgbClr val="353535"/>
                </a:solidFill>
                <a:effectLst/>
                <a:uLnTx/>
                <a:uFillTx/>
                <a:latin typeface="Segoe UI Semilight"/>
                <a:ea typeface="Segoe UI" pitchFamily="34" charset="0"/>
                <a:cs typeface="Segoe UI" pitchFamily="34" charset="0"/>
              </a:rPr>
              <a:t>Few description can be added here, few description can be added here</a:t>
            </a:r>
            <a:endParaRPr kumimoji="0" lang="en-IN" sz="1568" b="0" i="0" u="none" strike="noStrike" kern="1200" cap="none" spc="0" normalizeH="0" baseline="0" noProof="0" dirty="0">
              <a:ln>
                <a:noFill/>
              </a:ln>
              <a:solidFill>
                <a:srgbClr val="353535"/>
              </a:solidFill>
              <a:effectLst/>
              <a:uLnTx/>
              <a:uFillTx/>
              <a:latin typeface="Segoe UI Semilight"/>
              <a:ea typeface="Segoe UI" pitchFamily="34" charset="0"/>
              <a:cs typeface="Segoe UI" pitchFamily="34" charset="0"/>
            </a:endParaRPr>
          </a:p>
        </p:txBody>
      </p:sp>
      <p:sp>
        <p:nvSpPr>
          <p:cNvPr id="23" name="Text Placeholder 16"/>
          <p:cNvSpPr>
            <a:spLocks noGrp="1"/>
          </p:cNvSpPr>
          <p:nvPr>
            <p:ph type="body" sz="quarter" idx="14" hasCustomPrompt="1"/>
          </p:nvPr>
        </p:nvSpPr>
        <p:spPr>
          <a:xfrm>
            <a:off x="1398423" y="3412221"/>
            <a:ext cx="6436330" cy="950345"/>
          </a:xfrm>
          <a:solidFill>
            <a:schemeClr val="bg1">
              <a:lumMod val="95000"/>
            </a:schemeClr>
          </a:solidFill>
        </p:spPr>
        <p:txBody>
          <a:bodyPr anchor="ctr"/>
          <a:lstStyle>
            <a:lvl1pPr marL="0" marR="0" indent="0" algn="l" defTabSz="914102" rtl="0" eaLnBrk="1" fontAlgn="base" latinLnBrk="0" hangingPunct="1">
              <a:lnSpc>
                <a:spcPct val="100000"/>
              </a:lnSpc>
              <a:spcBef>
                <a:spcPct val="0"/>
              </a:spcBef>
              <a:spcAft>
                <a:spcPct val="0"/>
              </a:spcAft>
              <a:buClrTx/>
              <a:buSzTx/>
              <a:buFontTx/>
              <a:buNone/>
              <a:tabLst/>
              <a:defRPr sz="1765" b="0" i="0">
                <a:latin typeface="+mn-lt"/>
              </a:defRPr>
            </a:lvl1p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1568" b="0" i="0" u="none" strike="noStrike" kern="1200" cap="none" spc="0" normalizeH="0" baseline="0" noProof="0" dirty="0">
                <a:ln>
                  <a:noFill/>
                </a:ln>
                <a:solidFill>
                  <a:srgbClr val="353535"/>
                </a:solidFill>
                <a:effectLst/>
                <a:uLnTx/>
                <a:uFillTx/>
                <a:latin typeface="Segoe UI Semilight"/>
                <a:ea typeface="Segoe UI" pitchFamily="34" charset="0"/>
                <a:cs typeface="Segoe UI" pitchFamily="34" charset="0"/>
              </a:rPr>
              <a:t>Few description can be added here, few description can be added here</a:t>
            </a:r>
            <a:endParaRPr kumimoji="0" lang="en-IN" sz="1568" b="0" i="0" u="none" strike="noStrike" kern="1200" cap="none" spc="0" normalizeH="0" baseline="0" noProof="0" dirty="0">
              <a:ln>
                <a:noFill/>
              </a:ln>
              <a:solidFill>
                <a:srgbClr val="353535"/>
              </a:solidFill>
              <a:effectLst/>
              <a:uLnTx/>
              <a:uFillTx/>
              <a:latin typeface="Segoe UI Semilight"/>
              <a:ea typeface="Segoe UI" pitchFamily="34" charset="0"/>
              <a:cs typeface="Segoe UI" pitchFamily="34" charset="0"/>
            </a:endParaRPr>
          </a:p>
        </p:txBody>
      </p:sp>
      <p:sp>
        <p:nvSpPr>
          <p:cNvPr id="24" name="Text Placeholder 16"/>
          <p:cNvSpPr>
            <a:spLocks noGrp="1"/>
          </p:cNvSpPr>
          <p:nvPr>
            <p:ph type="body" sz="quarter" idx="15" hasCustomPrompt="1"/>
          </p:nvPr>
        </p:nvSpPr>
        <p:spPr>
          <a:xfrm>
            <a:off x="1398423" y="2399537"/>
            <a:ext cx="6436330" cy="950345"/>
          </a:xfrm>
          <a:solidFill>
            <a:schemeClr val="bg1">
              <a:lumMod val="95000"/>
            </a:schemeClr>
          </a:solidFill>
        </p:spPr>
        <p:txBody>
          <a:bodyPr anchor="ctr"/>
          <a:lstStyle>
            <a:lvl1pPr marL="0" marR="0" indent="0" algn="l" defTabSz="914102" rtl="0" eaLnBrk="1" fontAlgn="base" latinLnBrk="0" hangingPunct="1">
              <a:lnSpc>
                <a:spcPct val="100000"/>
              </a:lnSpc>
              <a:spcBef>
                <a:spcPct val="0"/>
              </a:spcBef>
              <a:spcAft>
                <a:spcPct val="0"/>
              </a:spcAft>
              <a:buClrTx/>
              <a:buSzTx/>
              <a:buFontTx/>
              <a:buNone/>
              <a:tabLst/>
              <a:defRPr sz="1765" b="0" i="0">
                <a:latin typeface="+mn-lt"/>
              </a:defRPr>
            </a:lvl1p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1568" b="0" i="0" u="none" strike="noStrike" kern="1200" cap="none" spc="0" normalizeH="0" baseline="0" noProof="0" dirty="0">
                <a:ln>
                  <a:noFill/>
                </a:ln>
                <a:solidFill>
                  <a:srgbClr val="353535"/>
                </a:solidFill>
                <a:effectLst/>
                <a:uLnTx/>
                <a:uFillTx/>
                <a:latin typeface="Segoe UI Semilight"/>
                <a:ea typeface="Segoe UI" pitchFamily="34" charset="0"/>
                <a:cs typeface="Segoe UI" pitchFamily="34" charset="0"/>
              </a:rPr>
              <a:t>Few description can be added here, few description can be added here</a:t>
            </a:r>
            <a:endParaRPr kumimoji="0" lang="en-IN" sz="1568" b="0" i="0" u="none" strike="noStrike" kern="1200" cap="none" spc="0" normalizeH="0" baseline="0" noProof="0" dirty="0">
              <a:ln>
                <a:noFill/>
              </a:ln>
              <a:solidFill>
                <a:srgbClr val="353535"/>
              </a:solidFill>
              <a:effectLst/>
              <a:uLnTx/>
              <a:uFillTx/>
              <a:latin typeface="Segoe UI Semilight"/>
              <a:ea typeface="Segoe UI" pitchFamily="34" charset="0"/>
              <a:cs typeface="Segoe UI" pitchFamily="34" charset="0"/>
            </a:endParaRPr>
          </a:p>
        </p:txBody>
      </p:sp>
      <p:sp>
        <p:nvSpPr>
          <p:cNvPr id="25" name="Picture Placeholder 22"/>
          <p:cNvSpPr>
            <a:spLocks noGrp="1"/>
          </p:cNvSpPr>
          <p:nvPr>
            <p:ph type="pic" sz="quarter" idx="16" hasCustomPrompt="1"/>
          </p:nvPr>
        </p:nvSpPr>
        <p:spPr>
          <a:xfrm>
            <a:off x="654389" y="1593058"/>
            <a:ext cx="537855" cy="537931"/>
          </a:xfrm>
        </p:spPr>
        <p:txBody>
          <a:bodyPr anchor="ctr"/>
          <a:lstStyle>
            <a:lvl1pPr marL="0" indent="0" algn="ctr">
              <a:buNone/>
              <a:defRPr sz="1176">
                <a:solidFill>
                  <a:schemeClr val="bg1"/>
                </a:solidFill>
              </a:defRPr>
            </a:lvl1pPr>
          </a:lstStyle>
          <a:p>
            <a:r>
              <a:rPr lang="en-US" dirty="0"/>
              <a:t>Insert Icon</a:t>
            </a:r>
          </a:p>
        </p:txBody>
      </p:sp>
      <p:sp>
        <p:nvSpPr>
          <p:cNvPr id="26" name="Picture Placeholder 22"/>
          <p:cNvSpPr>
            <a:spLocks noGrp="1"/>
          </p:cNvSpPr>
          <p:nvPr>
            <p:ph type="pic" sz="quarter" idx="17" hasCustomPrompt="1"/>
          </p:nvPr>
        </p:nvSpPr>
        <p:spPr>
          <a:xfrm>
            <a:off x="654389" y="2605743"/>
            <a:ext cx="537855" cy="537931"/>
          </a:xfrm>
        </p:spPr>
        <p:txBody>
          <a:bodyPr anchor="ctr"/>
          <a:lstStyle>
            <a:lvl1pPr marL="0" indent="0" algn="ctr">
              <a:buNone/>
              <a:defRPr sz="1176">
                <a:solidFill>
                  <a:schemeClr val="bg1"/>
                </a:solidFill>
              </a:defRPr>
            </a:lvl1pPr>
          </a:lstStyle>
          <a:p>
            <a:r>
              <a:rPr lang="en-US" dirty="0"/>
              <a:t>Insert Icon</a:t>
            </a:r>
          </a:p>
        </p:txBody>
      </p:sp>
      <p:sp>
        <p:nvSpPr>
          <p:cNvPr id="27" name="Picture Placeholder 22"/>
          <p:cNvSpPr>
            <a:spLocks noGrp="1"/>
          </p:cNvSpPr>
          <p:nvPr>
            <p:ph type="pic" sz="quarter" idx="18" hasCustomPrompt="1"/>
          </p:nvPr>
        </p:nvSpPr>
        <p:spPr>
          <a:xfrm>
            <a:off x="654389" y="4631111"/>
            <a:ext cx="537855" cy="537931"/>
          </a:xfrm>
        </p:spPr>
        <p:txBody>
          <a:bodyPr anchor="ctr"/>
          <a:lstStyle>
            <a:lvl1pPr marL="0" indent="0" algn="ctr">
              <a:buNone/>
              <a:defRPr sz="1176">
                <a:solidFill>
                  <a:schemeClr val="bg1"/>
                </a:solidFill>
              </a:defRPr>
            </a:lvl1pPr>
          </a:lstStyle>
          <a:p>
            <a:r>
              <a:rPr lang="en-US" dirty="0"/>
              <a:t>Insert Icon</a:t>
            </a:r>
          </a:p>
        </p:txBody>
      </p:sp>
      <p:sp>
        <p:nvSpPr>
          <p:cNvPr id="28" name="Picture Placeholder 22"/>
          <p:cNvSpPr>
            <a:spLocks noGrp="1"/>
          </p:cNvSpPr>
          <p:nvPr>
            <p:ph type="pic" sz="quarter" idx="19" hasCustomPrompt="1"/>
          </p:nvPr>
        </p:nvSpPr>
        <p:spPr>
          <a:xfrm>
            <a:off x="654389" y="3618427"/>
            <a:ext cx="537855" cy="537931"/>
          </a:xfrm>
        </p:spPr>
        <p:txBody>
          <a:bodyPr anchor="ctr"/>
          <a:lstStyle>
            <a:lvl1pPr marL="0" indent="0" algn="ctr">
              <a:buNone/>
              <a:defRPr sz="1176">
                <a:solidFill>
                  <a:schemeClr val="bg1"/>
                </a:solidFill>
              </a:defRPr>
            </a:lvl1pPr>
          </a:lstStyle>
          <a:p>
            <a:r>
              <a:rPr lang="en-US" dirty="0"/>
              <a:t>Insert Icon</a:t>
            </a:r>
          </a:p>
        </p:txBody>
      </p:sp>
      <p:sp>
        <p:nvSpPr>
          <p:cNvPr id="30" name="Text Placeholder 16"/>
          <p:cNvSpPr>
            <a:spLocks noGrp="1"/>
          </p:cNvSpPr>
          <p:nvPr>
            <p:ph type="body" sz="quarter" idx="20" hasCustomPrompt="1"/>
          </p:nvPr>
        </p:nvSpPr>
        <p:spPr>
          <a:xfrm>
            <a:off x="1398423" y="4424904"/>
            <a:ext cx="6436330" cy="950345"/>
          </a:xfrm>
          <a:solidFill>
            <a:schemeClr val="bg1">
              <a:lumMod val="95000"/>
            </a:schemeClr>
          </a:solidFill>
        </p:spPr>
        <p:txBody>
          <a:bodyPr anchor="ctr"/>
          <a:lstStyle>
            <a:lvl1pPr marL="0" marR="0" indent="0" algn="l" defTabSz="914102" rtl="0" eaLnBrk="1" fontAlgn="base" latinLnBrk="0" hangingPunct="1">
              <a:lnSpc>
                <a:spcPct val="100000"/>
              </a:lnSpc>
              <a:spcBef>
                <a:spcPct val="0"/>
              </a:spcBef>
              <a:spcAft>
                <a:spcPct val="0"/>
              </a:spcAft>
              <a:buClrTx/>
              <a:buSzTx/>
              <a:buFontTx/>
              <a:buNone/>
              <a:tabLst/>
              <a:defRPr sz="1765" b="0" i="0">
                <a:latin typeface="+mn-lt"/>
              </a:defRPr>
            </a:lvl1p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1568" b="0" i="0" u="none" strike="noStrike" kern="1200" cap="none" spc="0" normalizeH="0" baseline="0" noProof="0" dirty="0">
                <a:ln>
                  <a:noFill/>
                </a:ln>
                <a:solidFill>
                  <a:srgbClr val="353535"/>
                </a:solidFill>
                <a:effectLst/>
                <a:uLnTx/>
                <a:uFillTx/>
                <a:latin typeface="Segoe UI Semilight"/>
                <a:ea typeface="Segoe UI" pitchFamily="34" charset="0"/>
                <a:cs typeface="Segoe UI" pitchFamily="34" charset="0"/>
              </a:rPr>
              <a:t>Few description can be added here, few description can be added here</a:t>
            </a:r>
            <a:endParaRPr kumimoji="0" lang="en-IN" sz="1568" b="0" i="0" u="none" strike="noStrike" kern="1200" cap="none" spc="0" normalizeH="0" baseline="0" noProof="0" dirty="0">
              <a:ln>
                <a:noFill/>
              </a:ln>
              <a:solidFill>
                <a:srgbClr val="353535"/>
              </a:solidFill>
              <a:effectLst/>
              <a:uLnTx/>
              <a:uFillTx/>
              <a:latin typeface="Segoe UI Semilight"/>
              <a:ea typeface="Segoe UI" pitchFamily="34" charset="0"/>
              <a:cs typeface="Segoe UI" pitchFamily="34" charset="0"/>
            </a:endParaRPr>
          </a:p>
        </p:txBody>
      </p:sp>
      <p:sp>
        <p:nvSpPr>
          <p:cNvPr id="33" name="Picture Placeholder 22"/>
          <p:cNvSpPr>
            <a:spLocks noGrp="1"/>
          </p:cNvSpPr>
          <p:nvPr>
            <p:ph type="pic" sz="quarter" idx="21" hasCustomPrompt="1"/>
          </p:nvPr>
        </p:nvSpPr>
        <p:spPr>
          <a:xfrm>
            <a:off x="654389" y="5643794"/>
            <a:ext cx="537855" cy="537931"/>
          </a:xfrm>
        </p:spPr>
        <p:txBody>
          <a:bodyPr anchor="ctr"/>
          <a:lstStyle>
            <a:lvl1pPr marL="0" indent="0" algn="ctr">
              <a:buNone/>
              <a:defRPr sz="1176">
                <a:solidFill>
                  <a:schemeClr val="bg1"/>
                </a:solidFill>
              </a:defRPr>
            </a:lvl1pPr>
          </a:lstStyle>
          <a:p>
            <a:r>
              <a:rPr lang="en-US" dirty="0"/>
              <a:t>Insert Icon</a:t>
            </a:r>
          </a:p>
        </p:txBody>
      </p:sp>
      <p:sp>
        <p:nvSpPr>
          <p:cNvPr id="5" name="Date Placeholder 4"/>
          <p:cNvSpPr>
            <a:spLocks noGrp="1"/>
          </p:cNvSpPr>
          <p:nvPr>
            <p:ph type="dt" sz="half" idx="22"/>
          </p:nvPr>
        </p:nvSpPr>
        <p:spPr/>
        <p:txBody>
          <a:bodyPr/>
          <a:lstStyle/>
          <a:p>
            <a:r>
              <a:rPr lang="en-US"/>
              <a:t>Consumer and Device Sales</a:t>
            </a:r>
            <a:endParaRPr lang="en-US" dirty="0"/>
          </a:p>
        </p:txBody>
      </p:sp>
    </p:spTree>
    <p:extLst>
      <p:ext uri="{BB962C8B-B14F-4D97-AF65-F5344CB8AC3E}">
        <p14:creationId xmlns:p14="http://schemas.microsoft.com/office/powerpoint/2010/main" val="1209382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les with picture_1">
    <p:spTree>
      <p:nvGrpSpPr>
        <p:cNvPr id="1" name=""/>
        <p:cNvGrpSpPr/>
        <p:nvPr/>
      </p:nvGrpSpPr>
      <p:grpSpPr>
        <a:xfrm>
          <a:off x="0" y="0"/>
          <a:ext cx="0" cy="0"/>
          <a:chOff x="0" y="0"/>
          <a:chExt cx="0" cy="0"/>
        </a:xfrm>
      </p:grpSpPr>
      <p:sp>
        <p:nvSpPr>
          <p:cNvPr id="7" name="Picture Placeholder 6"/>
          <p:cNvSpPr>
            <a:spLocks noGrp="1"/>
          </p:cNvSpPr>
          <p:nvPr>
            <p:ph type="pic" sz="quarter" idx="17" hasCustomPrompt="1"/>
          </p:nvPr>
        </p:nvSpPr>
        <p:spPr>
          <a:xfrm>
            <a:off x="2869798" y="1382184"/>
            <a:ext cx="6449279" cy="5005749"/>
          </a:xfrm>
        </p:spPr>
        <p:txBody>
          <a:bodyPr/>
          <a:lstStyle>
            <a:lvl1pPr marL="0" indent="0" algn="ctr">
              <a:buNone/>
              <a:defRPr/>
            </a:lvl1pPr>
          </a:lstStyle>
          <a:p>
            <a:r>
              <a:rPr lang="en-US" dirty="0"/>
              <a:t>Click to add Picture</a:t>
            </a:r>
          </a:p>
        </p:txBody>
      </p:sp>
      <p:sp>
        <p:nvSpPr>
          <p:cNvPr id="2" name="Title 1"/>
          <p:cNvSpPr>
            <a:spLocks noGrp="1"/>
          </p:cNvSpPr>
          <p:nvPr>
            <p:ph type="title" hasCustomPrompt="1"/>
          </p:nvPr>
        </p:nvSpPr>
        <p:spPr/>
        <p:txBody>
          <a:bodyPr/>
          <a:lstStyle>
            <a:lvl1pPr>
              <a:defRPr/>
            </a:lvl1pPr>
          </a:lstStyle>
          <a:p>
            <a:r>
              <a:rPr lang="en-US" dirty="0"/>
              <a:t>Tiles with picture</a:t>
            </a:r>
          </a:p>
        </p:txBody>
      </p:sp>
      <p:sp>
        <p:nvSpPr>
          <p:cNvPr id="3" name="Footer Placeholder 2"/>
          <p:cNvSpPr>
            <a:spLocks noGrp="1"/>
          </p:cNvSpPr>
          <p:nvPr>
            <p:ph type="ftr" sz="quarter" idx="10"/>
          </p:nvPr>
        </p:nvSpPr>
        <p:spPr/>
        <p:txBody>
          <a:bodyPr/>
          <a:lstStyle/>
          <a:p>
            <a:r>
              <a:rPr lang="en-US"/>
              <a:t>Microsoft Confidential</a:t>
            </a:r>
            <a:endParaRPr lang="en-US" dirty="0"/>
          </a:p>
        </p:txBody>
      </p:sp>
      <p:sp>
        <p:nvSpPr>
          <p:cNvPr id="4" name="Slide Number Placeholder 3"/>
          <p:cNvSpPr>
            <a:spLocks noGrp="1"/>
          </p:cNvSpPr>
          <p:nvPr>
            <p:ph type="sldNum" sz="quarter" idx="11"/>
          </p:nvPr>
        </p:nvSpPr>
        <p:spPr/>
        <p:txBody>
          <a:bodyPr/>
          <a:lstStyle/>
          <a:p>
            <a:fld id="{A64EE09E-D5B7-40B0-9125-FC5EF6416E15}" type="slidenum">
              <a:rPr lang="en-US" smtClean="0"/>
              <a:pPr/>
              <a:t>‹nr.›</a:t>
            </a:fld>
            <a:endParaRPr lang="en-US"/>
          </a:p>
        </p:txBody>
      </p:sp>
      <p:sp>
        <p:nvSpPr>
          <p:cNvPr id="14" name="Text Placeholder 13"/>
          <p:cNvSpPr>
            <a:spLocks noGrp="1"/>
          </p:cNvSpPr>
          <p:nvPr>
            <p:ph type="body" sz="quarter" idx="12" hasCustomPrompt="1"/>
          </p:nvPr>
        </p:nvSpPr>
        <p:spPr>
          <a:xfrm>
            <a:off x="448352" y="1382508"/>
            <a:ext cx="2357597" cy="2474483"/>
          </a:xfrm>
          <a:solidFill>
            <a:schemeClr val="tx2"/>
          </a:solidFill>
        </p:spPr>
        <p:txBody>
          <a:bodyPr/>
          <a:lstStyle>
            <a:lvl1pPr marL="0" marR="0" indent="0" algn="l" defTabSz="895882" rtl="0" eaLnBrk="1" fontAlgn="base" latinLnBrk="0" hangingPunct="1">
              <a:lnSpc>
                <a:spcPct val="100000"/>
              </a:lnSpc>
              <a:spcBef>
                <a:spcPts val="0"/>
              </a:spcBef>
              <a:spcAft>
                <a:spcPts val="0"/>
              </a:spcAft>
              <a:buClrTx/>
              <a:buSzTx/>
              <a:buFontTx/>
              <a:buNone/>
              <a:tabLst/>
              <a:defRPr sz="1961">
                <a:solidFill>
                  <a:schemeClr val="bg1"/>
                </a:solidFill>
              </a:defRPr>
            </a:lvl1pPr>
          </a:lstStyle>
          <a:p>
            <a:pPr marL="0" marR="0" lvl="0" indent="0" algn="l" defTabSz="895882" rtl="0" eaLnBrk="1" fontAlgn="base" latinLnBrk="0" hangingPunct="1">
              <a:lnSpc>
                <a:spcPct val="100000"/>
              </a:lnSpc>
              <a:spcBef>
                <a:spcPts val="0"/>
              </a:spcBef>
              <a:spcAft>
                <a:spcPts val="0"/>
              </a:spcAft>
              <a:buClrTx/>
              <a:buSzTx/>
              <a:buFontTx/>
              <a:buNone/>
              <a:tabLst/>
              <a:defRPr/>
            </a:pPr>
            <a:r>
              <a:rPr kumimoji="0" lang="en-US" sz="1961" b="0" i="0" u="none" strike="noStrike" kern="0" cap="none" spc="0" normalizeH="0" baseline="0" noProof="0" dirty="0">
                <a:ln>
                  <a:noFill/>
                </a:ln>
                <a:solidFill>
                  <a:srgbClr val="FFFFFF"/>
                </a:solidFill>
                <a:effectLst/>
                <a:uLnTx/>
                <a:uFillTx/>
                <a:latin typeface="+mj-lt"/>
                <a:ea typeface="Segoe UI" pitchFamily="34" charset="0"/>
                <a:cs typeface="Segoe UI" pitchFamily="34" charset="0"/>
              </a:rPr>
              <a:t>Add your own description here. Add your own text here</a:t>
            </a:r>
          </a:p>
        </p:txBody>
      </p:sp>
      <p:sp>
        <p:nvSpPr>
          <p:cNvPr id="18" name="Text Placeholder 13"/>
          <p:cNvSpPr>
            <a:spLocks noGrp="1"/>
          </p:cNvSpPr>
          <p:nvPr>
            <p:ph type="body" sz="quarter" idx="13" hasCustomPrompt="1"/>
          </p:nvPr>
        </p:nvSpPr>
        <p:spPr>
          <a:xfrm>
            <a:off x="448352" y="3913450"/>
            <a:ext cx="2357597" cy="2474483"/>
          </a:xfrm>
          <a:solidFill>
            <a:schemeClr val="accent2"/>
          </a:solidFill>
        </p:spPr>
        <p:txBody>
          <a:bodyPr/>
          <a:lstStyle>
            <a:lvl1pPr marL="0" marR="0" indent="0" algn="l" defTabSz="895882" rtl="0" eaLnBrk="1" fontAlgn="base" latinLnBrk="0" hangingPunct="1">
              <a:lnSpc>
                <a:spcPct val="100000"/>
              </a:lnSpc>
              <a:spcBef>
                <a:spcPts val="0"/>
              </a:spcBef>
              <a:spcAft>
                <a:spcPts val="0"/>
              </a:spcAft>
              <a:buClrTx/>
              <a:buSzTx/>
              <a:buFontTx/>
              <a:buNone/>
              <a:tabLst/>
              <a:defRPr sz="1961">
                <a:solidFill>
                  <a:schemeClr val="bg1"/>
                </a:solidFill>
              </a:defRPr>
            </a:lvl1pPr>
          </a:lstStyle>
          <a:p>
            <a:pPr marL="0" marR="0" lvl="0" indent="0" algn="l" defTabSz="895882" rtl="0" eaLnBrk="1" fontAlgn="base" latinLnBrk="0" hangingPunct="1">
              <a:lnSpc>
                <a:spcPct val="100000"/>
              </a:lnSpc>
              <a:spcBef>
                <a:spcPts val="0"/>
              </a:spcBef>
              <a:spcAft>
                <a:spcPts val="0"/>
              </a:spcAft>
              <a:buClrTx/>
              <a:buSzTx/>
              <a:buFontTx/>
              <a:buNone/>
              <a:tabLst/>
              <a:defRPr/>
            </a:pPr>
            <a:r>
              <a:rPr kumimoji="0" lang="en-US" sz="1961" b="0" i="0" u="none" strike="noStrike" kern="0" cap="none" spc="0" normalizeH="0" baseline="0" noProof="0" dirty="0">
                <a:ln>
                  <a:noFill/>
                </a:ln>
                <a:solidFill>
                  <a:srgbClr val="FFFFFF"/>
                </a:solidFill>
                <a:effectLst/>
                <a:uLnTx/>
                <a:uFillTx/>
                <a:latin typeface="+mj-lt"/>
                <a:ea typeface="Segoe UI" pitchFamily="34" charset="0"/>
                <a:cs typeface="Segoe UI" pitchFamily="34" charset="0"/>
              </a:rPr>
              <a:t>Add your own description here. Add your own text here</a:t>
            </a:r>
          </a:p>
        </p:txBody>
      </p:sp>
      <p:sp>
        <p:nvSpPr>
          <p:cNvPr id="19" name="Text Placeholder 13"/>
          <p:cNvSpPr>
            <a:spLocks noGrp="1"/>
          </p:cNvSpPr>
          <p:nvPr>
            <p:ph type="body" sz="quarter" idx="14" hasCustomPrompt="1"/>
          </p:nvPr>
        </p:nvSpPr>
        <p:spPr>
          <a:xfrm>
            <a:off x="9382927" y="1382508"/>
            <a:ext cx="2357597" cy="2474483"/>
          </a:xfrm>
          <a:solidFill>
            <a:schemeClr val="accent3"/>
          </a:solidFill>
        </p:spPr>
        <p:txBody>
          <a:bodyPr/>
          <a:lstStyle>
            <a:lvl1pPr marL="0" marR="0" indent="0" algn="l" defTabSz="895882" rtl="0" eaLnBrk="1" fontAlgn="base" latinLnBrk="0" hangingPunct="1">
              <a:lnSpc>
                <a:spcPct val="100000"/>
              </a:lnSpc>
              <a:spcBef>
                <a:spcPts val="0"/>
              </a:spcBef>
              <a:spcAft>
                <a:spcPts val="0"/>
              </a:spcAft>
              <a:buClrTx/>
              <a:buSzTx/>
              <a:buFontTx/>
              <a:buNone/>
              <a:tabLst/>
              <a:defRPr sz="1961">
                <a:solidFill>
                  <a:srgbClr val="000000"/>
                </a:solidFill>
              </a:defRPr>
            </a:lvl1pPr>
          </a:lstStyle>
          <a:p>
            <a:pPr marL="0" marR="0" lvl="0" indent="0" algn="l" defTabSz="895882" rtl="0" eaLnBrk="1" fontAlgn="base" latinLnBrk="0" hangingPunct="1">
              <a:lnSpc>
                <a:spcPct val="100000"/>
              </a:lnSpc>
              <a:spcBef>
                <a:spcPts val="0"/>
              </a:spcBef>
              <a:spcAft>
                <a:spcPts val="0"/>
              </a:spcAft>
              <a:buClrTx/>
              <a:buSzTx/>
              <a:buFontTx/>
              <a:buNone/>
              <a:tabLst/>
              <a:defRPr/>
            </a:pPr>
            <a:r>
              <a:rPr kumimoji="0" lang="en-US" sz="1961" b="0" i="0" u="none" strike="noStrike" kern="0" cap="none" spc="0" normalizeH="0" baseline="0" noProof="0" dirty="0">
                <a:ln>
                  <a:noFill/>
                </a:ln>
                <a:solidFill>
                  <a:srgbClr val="FFFFFF"/>
                </a:solidFill>
                <a:effectLst/>
                <a:uLnTx/>
                <a:uFillTx/>
                <a:latin typeface="+mj-lt"/>
                <a:ea typeface="Segoe UI" pitchFamily="34" charset="0"/>
                <a:cs typeface="Segoe UI" pitchFamily="34" charset="0"/>
              </a:rPr>
              <a:t>Add your own description here. Add your own text here</a:t>
            </a:r>
          </a:p>
        </p:txBody>
      </p:sp>
      <p:sp>
        <p:nvSpPr>
          <p:cNvPr id="20" name="Text Placeholder 13"/>
          <p:cNvSpPr>
            <a:spLocks noGrp="1"/>
          </p:cNvSpPr>
          <p:nvPr>
            <p:ph type="body" sz="quarter" idx="15" hasCustomPrompt="1"/>
          </p:nvPr>
        </p:nvSpPr>
        <p:spPr>
          <a:xfrm>
            <a:off x="9382927" y="3913450"/>
            <a:ext cx="2357597" cy="2474483"/>
          </a:xfrm>
          <a:solidFill>
            <a:schemeClr val="accent4"/>
          </a:solidFill>
        </p:spPr>
        <p:txBody>
          <a:bodyPr/>
          <a:lstStyle>
            <a:lvl1pPr marL="0" marR="0" indent="0" algn="l" defTabSz="895882" rtl="0" eaLnBrk="1" fontAlgn="base" latinLnBrk="0" hangingPunct="1">
              <a:lnSpc>
                <a:spcPct val="100000"/>
              </a:lnSpc>
              <a:spcBef>
                <a:spcPts val="0"/>
              </a:spcBef>
              <a:spcAft>
                <a:spcPts val="0"/>
              </a:spcAft>
              <a:buClrTx/>
              <a:buSzTx/>
              <a:buFontTx/>
              <a:buNone/>
              <a:tabLst/>
              <a:defRPr sz="1961">
                <a:solidFill>
                  <a:schemeClr val="bg1"/>
                </a:solidFill>
              </a:defRPr>
            </a:lvl1pPr>
          </a:lstStyle>
          <a:p>
            <a:pPr marL="0" marR="0" lvl="0" indent="0" algn="l" defTabSz="895882" rtl="0" eaLnBrk="1" fontAlgn="base" latinLnBrk="0" hangingPunct="1">
              <a:lnSpc>
                <a:spcPct val="100000"/>
              </a:lnSpc>
              <a:spcBef>
                <a:spcPts val="0"/>
              </a:spcBef>
              <a:spcAft>
                <a:spcPts val="0"/>
              </a:spcAft>
              <a:buClrTx/>
              <a:buSzTx/>
              <a:buFontTx/>
              <a:buNone/>
              <a:tabLst/>
              <a:defRPr/>
            </a:pPr>
            <a:r>
              <a:rPr kumimoji="0" lang="en-US" sz="1961" b="0" i="0" u="none" strike="noStrike" kern="0" cap="none" spc="0" normalizeH="0" baseline="0" noProof="0" dirty="0">
                <a:ln>
                  <a:noFill/>
                </a:ln>
                <a:solidFill>
                  <a:srgbClr val="FFFFFF"/>
                </a:solidFill>
                <a:effectLst/>
                <a:uLnTx/>
                <a:uFillTx/>
                <a:latin typeface="+mj-lt"/>
                <a:ea typeface="Segoe UI" pitchFamily="34" charset="0"/>
                <a:cs typeface="Segoe UI" pitchFamily="34" charset="0"/>
              </a:rPr>
              <a:t>Add your own description here. Add your own text here</a:t>
            </a:r>
          </a:p>
        </p:txBody>
      </p:sp>
      <p:sp>
        <p:nvSpPr>
          <p:cNvPr id="5" name="Date Placeholder 4"/>
          <p:cNvSpPr>
            <a:spLocks noGrp="1"/>
          </p:cNvSpPr>
          <p:nvPr>
            <p:ph type="dt" sz="half" idx="16"/>
          </p:nvPr>
        </p:nvSpPr>
        <p:spPr/>
        <p:txBody>
          <a:bodyPr/>
          <a:lstStyle/>
          <a:p>
            <a:r>
              <a:rPr lang="en-US"/>
              <a:t>Consumer and Device Sales</a:t>
            </a:r>
            <a:endParaRPr lang="en-US" dirty="0"/>
          </a:p>
        </p:txBody>
      </p:sp>
    </p:spTree>
    <p:extLst>
      <p:ext uri="{BB962C8B-B14F-4D97-AF65-F5344CB8AC3E}">
        <p14:creationId xmlns:p14="http://schemas.microsoft.com/office/powerpoint/2010/main" val="1707104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iles with picture_2">
    <p:spTree>
      <p:nvGrpSpPr>
        <p:cNvPr id="1" name=""/>
        <p:cNvGrpSpPr/>
        <p:nvPr/>
      </p:nvGrpSpPr>
      <p:grpSpPr>
        <a:xfrm>
          <a:off x="0" y="0"/>
          <a:ext cx="0" cy="0"/>
          <a:chOff x="0" y="0"/>
          <a:chExt cx="0" cy="0"/>
        </a:xfrm>
      </p:grpSpPr>
      <p:sp>
        <p:nvSpPr>
          <p:cNvPr id="8" name="Picture Placeholder 7"/>
          <p:cNvSpPr>
            <a:spLocks noGrp="1"/>
          </p:cNvSpPr>
          <p:nvPr>
            <p:ph type="pic" sz="quarter" idx="17" hasCustomPrompt="1"/>
          </p:nvPr>
        </p:nvSpPr>
        <p:spPr>
          <a:xfrm>
            <a:off x="448213" y="1189176"/>
            <a:ext cx="11295575" cy="3046099"/>
          </a:xfrm>
        </p:spPr>
        <p:txBody>
          <a:bodyPr/>
          <a:lstStyle>
            <a:lvl1pPr marL="0" indent="0">
              <a:buNone/>
              <a:defRPr/>
            </a:lvl1pPr>
          </a:lstStyle>
          <a:p>
            <a:r>
              <a:rPr lang="en-US" dirty="0"/>
              <a:t>Click to add Picture</a:t>
            </a:r>
          </a:p>
        </p:txBody>
      </p:sp>
      <p:sp>
        <p:nvSpPr>
          <p:cNvPr id="2" name="Title 1"/>
          <p:cNvSpPr>
            <a:spLocks noGrp="1"/>
          </p:cNvSpPr>
          <p:nvPr>
            <p:ph type="title" hasCustomPrompt="1"/>
          </p:nvPr>
        </p:nvSpPr>
        <p:spPr/>
        <p:txBody>
          <a:bodyPr/>
          <a:lstStyle>
            <a:lvl1pPr>
              <a:defRPr/>
            </a:lvl1pPr>
          </a:lstStyle>
          <a:p>
            <a:r>
              <a:rPr lang="en-US" dirty="0"/>
              <a:t>Tiles with picture</a:t>
            </a:r>
          </a:p>
        </p:txBody>
      </p:sp>
      <p:sp>
        <p:nvSpPr>
          <p:cNvPr id="3" name="Footer Placeholder 2"/>
          <p:cNvSpPr>
            <a:spLocks noGrp="1"/>
          </p:cNvSpPr>
          <p:nvPr>
            <p:ph type="ftr" sz="quarter" idx="10"/>
          </p:nvPr>
        </p:nvSpPr>
        <p:spPr/>
        <p:txBody>
          <a:bodyPr/>
          <a:lstStyle/>
          <a:p>
            <a:r>
              <a:rPr lang="en-US"/>
              <a:t>Microsoft Confidential</a:t>
            </a:r>
            <a:endParaRPr lang="en-US" dirty="0"/>
          </a:p>
        </p:txBody>
      </p:sp>
      <p:sp>
        <p:nvSpPr>
          <p:cNvPr id="4" name="Slide Number Placeholder 3"/>
          <p:cNvSpPr>
            <a:spLocks noGrp="1"/>
          </p:cNvSpPr>
          <p:nvPr>
            <p:ph type="sldNum" sz="quarter" idx="11"/>
          </p:nvPr>
        </p:nvSpPr>
        <p:spPr/>
        <p:txBody>
          <a:bodyPr/>
          <a:lstStyle/>
          <a:p>
            <a:fld id="{A64EE09E-D5B7-40B0-9125-FC5EF6416E15}" type="slidenum">
              <a:rPr lang="en-US" smtClean="0"/>
              <a:pPr/>
              <a:t>‹nr.›</a:t>
            </a:fld>
            <a:endParaRPr lang="en-US"/>
          </a:p>
        </p:txBody>
      </p:sp>
      <p:sp>
        <p:nvSpPr>
          <p:cNvPr id="12" name="Text Placeholder 13"/>
          <p:cNvSpPr>
            <a:spLocks noGrp="1"/>
          </p:cNvSpPr>
          <p:nvPr>
            <p:ph type="body" sz="quarter" idx="12" hasCustomPrompt="1"/>
          </p:nvPr>
        </p:nvSpPr>
        <p:spPr>
          <a:xfrm>
            <a:off x="858246" y="3844690"/>
            <a:ext cx="2545846" cy="2546208"/>
          </a:xfrm>
          <a:solidFill>
            <a:schemeClr val="tx2">
              <a:alpha val="91000"/>
            </a:schemeClr>
          </a:solidFill>
        </p:spPr>
        <p:txBody>
          <a:bodyPr/>
          <a:lstStyle>
            <a:lvl1pPr marL="0" marR="0" indent="0" algn="l" defTabSz="895882" rtl="0" eaLnBrk="1" fontAlgn="base" latinLnBrk="0" hangingPunct="1">
              <a:lnSpc>
                <a:spcPct val="100000"/>
              </a:lnSpc>
              <a:spcBef>
                <a:spcPts val="588"/>
              </a:spcBef>
              <a:spcAft>
                <a:spcPts val="0"/>
              </a:spcAft>
              <a:buClrTx/>
              <a:buSzTx/>
              <a:buFont typeface="Arial" panose="020B0604020202020204" pitchFamily="34" charset="0"/>
              <a:buNone/>
              <a:tabLst/>
              <a:defRPr sz="1961">
                <a:solidFill>
                  <a:schemeClr val="bg1"/>
                </a:solidFill>
              </a:defRPr>
            </a:lvl1pPr>
          </a:lstStyle>
          <a:p>
            <a:pPr marL="336145" marR="0" lvl="0" indent="-336145" algn="l" defTabSz="895882" rtl="0" eaLnBrk="1" fontAlgn="base" latinLnBrk="0" hangingPunct="1">
              <a:lnSpc>
                <a:spcPct val="100000"/>
              </a:lnSpc>
              <a:spcBef>
                <a:spcPts val="0"/>
              </a:spcBef>
              <a:spcAft>
                <a:spcPts val="0"/>
              </a:spcAft>
              <a:buClrTx/>
              <a:buSzTx/>
              <a:tabLst/>
              <a:defRPr/>
            </a:pPr>
            <a:r>
              <a:rPr kumimoji="0" lang="en-US" sz="1961" b="0" i="0" u="none" strike="noStrike" kern="0" cap="none" spc="0" normalizeH="0" baseline="0" noProof="0" dirty="0">
                <a:ln>
                  <a:noFill/>
                </a:ln>
                <a:solidFill>
                  <a:srgbClr val="FFFFFF"/>
                </a:solidFill>
                <a:effectLst/>
                <a:uLnTx/>
                <a:uFillTx/>
                <a:latin typeface="+mj-lt"/>
                <a:ea typeface="Segoe UI" pitchFamily="34" charset="0"/>
                <a:cs typeface="Segoe UI" pitchFamily="34" charset="0"/>
              </a:rPr>
              <a:t>Heading text</a:t>
            </a:r>
          </a:p>
          <a:p>
            <a:pPr marL="224097" marR="0" lvl="0" indent="-168072" algn="l" defTabSz="895882" rtl="0" eaLnBrk="1" fontAlgn="base" latinLnBrk="0" hangingPunct="1">
              <a:lnSpc>
                <a:spcPct val="100000"/>
              </a:lnSpc>
              <a:spcBef>
                <a:spcPts val="588"/>
              </a:spcBef>
              <a:spcAft>
                <a:spcPts val="0"/>
              </a:spcAft>
              <a:buClrTx/>
              <a:buSzTx/>
              <a:buFont typeface="Arial" panose="020B0604020202020204" pitchFamily="34" charset="0"/>
              <a:buChar char="•"/>
              <a:tabLst/>
              <a:defRPr/>
            </a:pPr>
            <a:r>
              <a:rPr kumimoji="0" lang="en-IN" sz="1176" b="0" i="0" u="none" strike="noStrike" kern="1200" cap="none" spc="0" normalizeH="0" baseline="0" noProof="0" dirty="0">
                <a:ln>
                  <a:noFill/>
                </a:ln>
                <a:solidFill>
                  <a:srgbClr val="FFFFFF"/>
                </a:solidFill>
                <a:effectLst/>
                <a:uLnTx/>
                <a:uFillTx/>
                <a:latin typeface="Segoe UI Semilight"/>
                <a:ea typeface="Segoe UI" pitchFamily="34" charset="0"/>
                <a:cs typeface="Segoe UI" pitchFamily="34" charset="0"/>
              </a:rPr>
              <a:t>Add bullet text here, add bullet text here</a:t>
            </a:r>
          </a:p>
          <a:p>
            <a:pPr marL="224097" marR="0" lvl="0" indent="-168072" algn="l" defTabSz="895882" rtl="0" eaLnBrk="1" fontAlgn="base" latinLnBrk="0" hangingPunct="1">
              <a:lnSpc>
                <a:spcPct val="100000"/>
              </a:lnSpc>
              <a:spcBef>
                <a:spcPts val="588"/>
              </a:spcBef>
              <a:spcAft>
                <a:spcPts val="0"/>
              </a:spcAft>
              <a:buClrTx/>
              <a:buSzTx/>
              <a:buFont typeface="Arial" panose="020B0604020202020204" pitchFamily="34" charset="0"/>
              <a:buChar char="•"/>
              <a:tabLst/>
              <a:defRPr/>
            </a:pPr>
            <a:r>
              <a:rPr kumimoji="0" lang="en-IN" sz="1176" b="0" i="0" u="none" strike="noStrike" kern="1200" cap="none" spc="0" normalizeH="0" baseline="0" noProof="0" dirty="0">
                <a:ln>
                  <a:noFill/>
                </a:ln>
                <a:solidFill>
                  <a:srgbClr val="FFFFFF"/>
                </a:solidFill>
                <a:effectLst/>
                <a:uLnTx/>
                <a:uFillTx/>
                <a:latin typeface="Segoe UI Semilight"/>
                <a:ea typeface="Segoe UI" pitchFamily="34" charset="0"/>
                <a:cs typeface="Segoe UI" pitchFamily="34" charset="0"/>
              </a:rPr>
              <a:t>Add bullet text here, add bullet text here, </a:t>
            </a:r>
          </a:p>
          <a:p>
            <a:pPr marL="224097" marR="0" lvl="0" indent="-168072" algn="l" defTabSz="895882" rtl="0" eaLnBrk="1" fontAlgn="base" latinLnBrk="0" hangingPunct="1">
              <a:lnSpc>
                <a:spcPct val="100000"/>
              </a:lnSpc>
              <a:spcBef>
                <a:spcPts val="588"/>
              </a:spcBef>
              <a:spcAft>
                <a:spcPts val="0"/>
              </a:spcAft>
              <a:buClrTx/>
              <a:buSzTx/>
              <a:buFont typeface="Arial" panose="020B0604020202020204" pitchFamily="34" charset="0"/>
              <a:buChar char="•"/>
              <a:tabLst/>
              <a:defRPr/>
            </a:pPr>
            <a:r>
              <a:rPr kumimoji="0" lang="en-IN" sz="1176" b="0" i="0" u="none" strike="noStrike" kern="1200" cap="none" spc="0" normalizeH="0" baseline="0" noProof="0" dirty="0">
                <a:ln>
                  <a:noFill/>
                </a:ln>
                <a:solidFill>
                  <a:srgbClr val="FFFFFF"/>
                </a:solidFill>
                <a:effectLst/>
                <a:uLnTx/>
                <a:uFillTx/>
                <a:latin typeface="Segoe UI Semilight"/>
                <a:ea typeface="Segoe UI" pitchFamily="34" charset="0"/>
                <a:cs typeface="Segoe UI" pitchFamily="34" charset="0"/>
              </a:rPr>
              <a:t>Add bullet text here, add bullet text here</a:t>
            </a:r>
          </a:p>
        </p:txBody>
      </p:sp>
      <p:sp>
        <p:nvSpPr>
          <p:cNvPr id="14" name="Text Placeholder 13"/>
          <p:cNvSpPr>
            <a:spLocks noGrp="1"/>
          </p:cNvSpPr>
          <p:nvPr>
            <p:ph type="body" sz="quarter" idx="13" hasCustomPrompt="1"/>
          </p:nvPr>
        </p:nvSpPr>
        <p:spPr>
          <a:xfrm>
            <a:off x="8816054" y="3844690"/>
            <a:ext cx="2545846" cy="2546208"/>
          </a:xfrm>
          <a:solidFill>
            <a:schemeClr val="tx2">
              <a:alpha val="91000"/>
            </a:schemeClr>
          </a:solidFill>
        </p:spPr>
        <p:txBody>
          <a:bodyPr/>
          <a:lstStyle>
            <a:lvl1pPr marL="0" marR="0" indent="0" algn="l" defTabSz="895882" rtl="0" eaLnBrk="1" fontAlgn="base" latinLnBrk="0" hangingPunct="1">
              <a:lnSpc>
                <a:spcPct val="100000"/>
              </a:lnSpc>
              <a:spcBef>
                <a:spcPts val="588"/>
              </a:spcBef>
              <a:spcAft>
                <a:spcPts val="0"/>
              </a:spcAft>
              <a:buClrTx/>
              <a:buSzTx/>
              <a:buFont typeface="Arial" panose="020B0604020202020204" pitchFamily="34" charset="0"/>
              <a:buNone/>
              <a:tabLst/>
              <a:defRPr kumimoji="0" lang="en-IN" sz="1961" b="0" i="0" u="none" strike="noStrike" kern="1200" cap="none" spc="0" normalizeH="0" baseline="0" noProof="0" dirty="0">
                <a:ln>
                  <a:noFill/>
                </a:ln>
                <a:solidFill>
                  <a:srgbClr val="FFFFFF"/>
                </a:solidFill>
                <a:effectLst/>
                <a:uLnTx/>
                <a:uFillTx/>
                <a:latin typeface="Segoe UI Semilight"/>
                <a:ea typeface="Segoe UI" pitchFamily="34" charset="0"/>
                <a:cs typeface="Segoe UI" pitchFamily="34" charset="0"/>
              </a:defRPr>
            </a:lvl1pPr>
          </a:lstStyle>
          <a:p>
            <a:pPr marL="336145" marR="0" lvl="0" indent="-336145" algn="l" defTabSz="895882" rtl="0" eaLnBrk="1" fontAlgn="base" latinLnBrk="0" hangingPunct="1">
              <a:lnSpc>
                <a:spcPct val="100000"/>
              </a:lnSpc>
              <a:spcBef>
                <a:spcPts val="0"/>
              </a:spcBef>
              <a:spcAft>
                <a:spcPts val="0"/>
              </a:spcAft>
              <a:buClrTx/>
              <a:buSzTx/>
              <a:tabLst/>
              <a:defRPr/>
            </a:pPr>
            <a:r>
              <a:rPr kumimoji="0" lang="en-US" sz="1961" b="0" i="0" u="none" strike="noStrike" kern="0" cap="none" spc="0" normalizeH="0" baseline="0" noProof="0" dirty="0">
                <a:ln>
                  <a:noFill/>
                </a:ln>
                <a:solidFill>
                  <a:srgbClr val="FFFFFF"/>
                </a:solidFill>
                <a:effectLst/>
                <a:uLnTx/>
                <a:uFillTx/>
                <a:latin typeface="+mj-lt"/>
                <a:ea typeface="Segoe UI" pitchFamily="34" charset="0"/>
                <a:cs typeface="Segoe UI" pitchFamily="34" charset="0"/>
              </a:rPr>
              <a:t>Heading text</a:t>
            </a:r>
          </a:p>
          <a:p>
            <a:pPr marL="224097" marR="0" lvl="0" indent="-168072" algn="l" defTabSz="895882" rtl="0" eaLnBrk="1" fontAlgn="base" latinLnBrk="0" hangingPunct="1">
              <a:lnSpc>
                <a:spcPct val="100000"/>
              </a:lnSpc>
              <a:spcBef>
                <a:spcPts val="588"/>
              </a:spcBef>
              <a:spcAft>
                <a:spcPts val="0"/>
              </a:spcAft>
              <a:buClrTx/>
              <a:buSzTx/>
              <a:buFont typeface="Arial" panose="020B0604020202020204" pitchFamily="34" charset="0"/>
              <a:buChar char="•"/>
              <a:tabLst/>
              <a:defRPr/>
            </a:pPr>
            <a:r>
              <a:rPr kumimoji="0" lang="en-IN" sz="1176" b="0" i="0" u="none" strike="noStrike" kern="1200" cap="none" spc="0" normalizeH="0" baseline="0" noProof="0" dirty="0">
                <a:ln>
                  <a:noFill/>
                </a:ln>
                <a:solidFill>
                  <a:srgbClr val="FFFFFF"/>
                </a:solidFill>
                <a:effectLst/>
                <a:uLnTx/>
                <a:uFillTx/>
                <a:latin typeface="Segoe UI Semilight"/>
                <a:ea typeface="Segoe UI" pitchFamily="34" charset="0"/>
                <a:cs typeface="Segoe UI" pitchFamily="34" charset="0"/>
              </a:rPr>
              <a:t>Add bullet text here, add bullet text here</a:t>
            </a:r>
          </a:p>
          <a:p>
            <a:pPr marL="224097" marR="0" lvl="0" indent="-168072" algn="l" defTabSz="895882" rtl="0" eaLnBrk="1" fontAlgn="base" latinLnBrk="0" hangingPunct="1">
              <a:lnSpc>
                <a:spcPct val="100000"/>
              </a:lnSpc>
              <a:spcBef>
                <a:spcPts val="588"/>
              </a:spcBef>
              <a:spcAft>
                <a:spcPts val="0"/>
              </a:spcAft>
              <a:buClrTx/>
              <a:buSzTx/>
              <a:buFont typeface="Arial" panose="020B0604020202020204" pitchFamily="34" charset="0"/>
              <a:buChar char="•"/>
              <a:tabLst/>
              <a:defRPr/>
            </a:pPr>
            <a:r>
              <a:rPr kumimoji="0" lang="en-IN" sz="1176" b="0" i="0" u="none" strike="noStrike" kern="1200" cap="none" spc="0" normalizeH="0" baseline="0" noProof="0" dirty="0">
                <a:ln>
                  <a:noFill/>
                </a:ln>
                <a:solidFill>
                  <a:srgbClr val="FFFFFF"/>
                </a:solidFill>
                <a:effectLst/>
                <a:uLnTx/>
                <a:uFillTx/>
                <a:latin typeface="Segoe UI Semilight"/>
                <a:ea typeface="Segoe UI" pitchFamily="34" charset="0"/>
                <a:cs typeface="Segoe UI" pitchFamily="34" charset="0"/>
              </a:rPr>
              <a:t>Add bullet text here, add bullet text here, </a:t>
            </a:r>
          </a:p>
          <a:p>
            <a:pPr marL="224097" marR="0" lvl="0" indent="-168072" algn="l" defTabSz="895882" rtl="0" eaLnBrk="1" fontAlgn="base" latinLnBrk="0" hangingPunct="1">
              <a:lnSpc>
                <a:spcPct val="100000"/>
              </a:lnSpc>
              <a:spcBef>
                <a:spcPts val="588"/>
              </a:spcBef>
              <a:spcAft>
                <a:spcPts val="0"/>
              </a:spcAft>
              <a:buClrTx/>
              <a:buSzTx/>
              <a:buFont typeface="Arial" panose="020B0604020202020204" pitchFamily="34" charset="0"/>
              <a:buChar char="•"/>
              <a:tabLst/>
              <a:defRPr/>
            </a:pPr>
            <a:r>
              <a:rPr kumimoji="0" lang="en-IN" sz="1176" b="0" i="0" u="none" strike="noStrike" kern="1200" cap="none" spc="0" normalizeH="0" baseline="0" noProof="0" dirty="0">
                <a:ln>
                  <a:noFill/>
                </a:ln>
                <a:solidFill>
                  <a:srgbClr val="FFFFFF"/>
                </a:solidFill>
                <a:effectLst/>
                <a:uLnTx/>
                <a:uFillTx/>
                <a:latin typeface="Segoe UI Semilight"/>
                <a:ea typeface="Segoe UI" pitchFamily="34" charset="0"/>
                <a:cs typeface="Segoe UI" pitchFamily="34" charset="0"/>
              </a:rPr>
              <a:t>Add bullet text here, add bullet text here</a:t>
            </a:r>
          </a:p>
        </p:txBody>
      </p:sp>
      <p:sp>
        <p:nvSpPr>
          <p:cNvPr id="16" name="Text Placeholder 13"/>
          <p:cNvSpPr>
            <a:spLocks noGrp="1"/>
          </p:cNvSpPr>
          <p:nvPr>
            <p:ph type="body" sz="quarter" idx="14" hasCustomPrompt="1"/>
          </p:nvPr>
        </p:nvSpPr>
        <p:spPr>
          <a:xfrm>
            <a:off x="6163451" y="3844690"/>
            <a:ext cx="2545846" cy="2546208"/>
          </a:xfrm>
          <a:solidFill>
            <a:schemeClr val="accent3">
              <a:alpha val="91000"/>
            </a:schemeClr>
          </a:solidFill>
        </p:spPr>
        <p:txBody>
          <a:bodyPr/>
          <a:lstStyle>
            <a:lvl1pPr marL="0" marR="0" indent="0" algn="l" defTabSz="895882" rtl="0" eaLnBrk="1" fontAlgn="base" latinLnBrk="0" hangingPunct="1">
              <a:lnSpc>
                <a:spcPct val="100000"/>
              </a:lnSpc>
              <a:spcBef>
                <a:spcPts val="588"/>
              </a:spcBef>
              <a:spcAft>
                <a:spcPts val="0"/>
              </a:spcAft>
              <a:buClrTx/>
              <a:buSzTx/>
              <a:buFont typeface="Arial" panose="020B0604020202020204" pitchFamily="34" charset="0"/>
              <a:buNone/>
              <a:tabLst/>
              <a:defRPr kumimoji="0" lang="en-IN" sz="1961" b="0" i="0" u="none" strike="noStrike" kern="1200" cap="none" spc="0" normalizeH="0" baseline="0" noProof="0" dirty="0">
                <a:ln>
                  <a:noFill/>
                </a:ln>
                <a:solidFill>
                  <a:schemeClr val="bg1"/>
                </a:solidFill>
                <a:effectLst/>
                <a:uLnTx/>
                <a:uFillTx/>
                <a:latin typeface="Segoe UI Semilight"/>
                <a:ea typeface="Segoe UI" pitchFamily="34" charset="0"/>
                <a:cs typeface="Segoe UI" pitchFamily="34" charset="0"/>
              </a:defRPr>
            </a:lvl1pPr>
          </a:lstStyle>
          <a:p>
            <a:pPr marL="336145" marR="0" lvl="0" indent="-336145" algn="l" defTabSz="895882" rtl="0" eaLnBrk="1" fontAlgn="base" latinLnBrk="0" hangingPunct="1">
              <a:lnSpc>
                <a:spcPct val="100000"/>
              </a:lnSpc>
              <a:spcBef>
                <a:spcPts val="0"/>
              </a:spcBef>
              <a:spcAft>
                <a:spcPts val="0"/>
              </a:spcAft>
              <a:buClrTx/>
              <a:buSzTx/>
              <a:tabLst/>
              <a:defRPr/>
            </a:pPr>
            <a:r>
              <a:rPr kumimoji="0" lang="en-US" sz="1961" b="0" i="0" u="none" strike="noStrike" kern="0" cap="none" spc="0" normalizeH="0" baseline="0" noProof="0" dirty="0">
                <a:ln>
                  <a:noFill/>
                </a:ln>
                <a:solidFill>
                  <a:srgbClr val="FFFFFF"/>
                </a:solidFill>
                <a:effectLst/>
                <a:uLnTx/>
                <a:uFillTx/>
                <a:latin typeface="+mj-lt"/>
                <a:ea typeface="Segoe UI" pitchFamily="34" charset="0"/>
                <a:cs typeface="Segoe UI" pitchFamily="34" charset="0"/>
              </a:rPr>
              <a:t>Heading text</a:t>
            </a:r>
          </a:p>
          <a:p>
            <a:pPr marL="224097" marR="0" lvl="0" indent="-168072" algn="l" defTabSz="895882" rtl="0" eaLnBrk="1" fontAlgn="base" latinLnBrk="0" hangingPunct="1">
              <a:lnSpc>
                <a:spcPct val="100000"/>
              </a:lnSpc>
              <a:spcBef>
                <a:spcPts val="588"/>
              </a:spcBef>
              <a:spcAft>
                <a:spcPts val="0"/>
              </a:spcAft>
              <a:buClrTx/>
              <a:buSzTx/>
              <a:buFont typeface="Arial" panose="020B0604020202020204" pitchFamily="34" charset="0"/>
              <a:buChar char="•"/>
              <a:tabLst/>
              <a:defRPr/>
            </a:pPr>
            <a:r>
              <a:rPr kumimoji="0" lang="en-IN" sz="1176" b="0" i="0" u="none" strike="noStrike" kern="1200" cap="none" spc="0" normalizeH="0" baseline="0" noProof="0" dirty="0">
                <a:ln>
                  <a:noFill/>
                </a:ln>
                <a:solidFill>
                  <a:srgbClr val="FFFFFF"/>
                </a:solidFill>
                <a:effectLst/>
                <a:uLnTx/>
                <a:uFillTx/>
                <a:latin typeface="Segoe UI Semilight"/>
                <a:ea typeface="Segoe UI" pitchFamily="34" charset="0"/>
                <a:cs typeface="Segoe UI" pitchFamily="34" charset="0"/>
              </a:rPr>
              <a:t>Add bullet text here, add bullet text here</a:t>
            </a:r>
          </a:p>
          <a:p>
            <a:pPr marL="224097" marR="0" lvl="0" indent="-168072" algn="l" defTabSz="895882" rtl="0" eaLnBrk="1" fontAlgn="base" latinLnBrk="0" hangingPunct="1">
              <a:lnSpc>
                <a:spcPct val="100000"/>
              </a:lnSpc>
              <a:spcBef>
                <a:spcPts val="588"/>
              </a:spcBef>
              <a:spcAft>
                <a:spcPts val="0"/>
              </a:spcAft>
              <a:buClrTx/>
              <a:buSzTx/>
              <a:buFont typeface="Arial" panose="020B0604020202020204" pitchFamily="34" charset="0"/>
              <a:buChar char="•"/>
              <a:tabLst/>
              <a:defRPr/>
            </a:pPr>
            <a:r>
              <a:rPr kumimoji="0" lang="en-IN" sz="1176" b="0" i="0" u="none" strike="noStrike" kern="1200" cap="none" spc="0" normalizeH="0" baseline="0" noProof="0" dirty="0">
                <a:ln>
                  <a:noFill/>
                </a:ln>
                <a:solidFill>
                  <a:srgbClr val="FFFFFF"/>
                </a:solidFill>
                <a:effectLst/>
                <a:uLnTx/>
                <a:uFillTx/>
                <a:latin typeface="Segoe UI Semilight"/>
                <a:ea typeface="Segoe UI" pitchFamily="34" charset="0"/>
                <a:cs typeface="Segoe UI" pitchFamily="34" charset="0"/>
              </a:rPr>
              <a:t>Add bullet text here, add bullet text here, </a:t>
            </a:r>
          </a:p>
          <a:p>
            <a:pPr marL="224097" marR="0" lvl="0" indent="-168072" algn="l" defTabSz="895882" rtl="0" eaLnBrk="1" fontAlgn="base" latinLnBrk="0" hangingPunct="1">
              <a:lnSpc>
                <a:spcPct val="100000"/>
              </a:lnSpc>
              <a:spcBef>
                <a:spcPts val="588"/>
              </a:spcBef>
              <a:spcAft>
                <a:spcPts val="0"/>
              </a:spcAft>
              <a:buClrTx/>
              <a:buSzTx/>
              <a:buFont typeface="Arial" panose="020B0604020202020204" pitchFamily="34" charset="0"/>
              <a:buChar char="•"/>
              <a:tabLst/>
              <a:defRPr/>
            </a:pPr>
            <a:r>
              <a:rPr kumimoji="0" lang="en-IN" sz="1176" b="0" i="0" u="none" strike="noStrike" kern="1200" cap="none" spc="0" normalizeH="0" baseline="0" noProof="0" dirty="0">
                <a:ln>
                  <a:noFill/>
                </a:ln>
                <a:solidFill>
                  <a:srgbClr val="FFFFFF"/>
                </a:solidFill>
                <a:effectLst/>
                <a:uLnTx/>
                <a:uFillTx/>
                <a:latin typeface="Segoe UI Semilight"/>
                <a:ea typeface="Segoe UI" pitchFamily="34" charset="0"/>
                <a:cs typeface="Segoe UI" pitchFamily="34" charset="0"/>
              </a:rPr>
              <a:t>Add bullet text here, add bullet text here</a:t>
            </a:r>
          </a:p>
        </p:txBody>
      </p:sp>
      <p:sp>
        <p:nvSpPr>
          <p:cNvPr id="17" name="Text Placeholder 13"/>
          <p:cNvSpPr>
            <a:spLocks noGrp="1"/>
          </p:cNvSpPr>
          <p:nvPr>
            <p:ph type="body" sz="quarter" idx="15" hasCustomPrompt="1"/>
          </p:nvPr>
        </p:nvSpPr>
        <p:spPr>
          <a:xfrm>
            <a:off x="3510848" y="3844690"/>
            <a:ext cx="2545846" cy="2546208"/>
          </a:xfrm>
          <a:solidFill>
            <a:schemeClr val="accent2">
              <a:alpha val="91000"/>
            </a:schemeClr>
          </a:solidFill>
        </p:spPr>
        <p:txBody>
          <a:bodyPr/>
          <a:lstStyle>
            <a:lvl1pPr marL="0" marR="0" indent="0" algn="l" defTabSz="895882" rtl="0" eaLnBrk="1" fontAlgn="base" latinLnBrk="0" hangingPunct="1">
              <a:lnSpc>
                <a:spcPct val="100000"/>
              </a:lnSpc>
              <a:spcBef>
                <a:spcPts val="588"/>
              </a:spcBef>
              <a:spcAft>
                <a:spcPts val="0"/>
              </a:spcAft>
              <a:buClrTx/>
              <a:buSzTx/>
              <a:buFont typeface="Arial" panose="020B0604020202020204" pitchFamily="34" charset="0"/>
              <a:buNone/>
              <a:tabLst/>
              <a:defRPr sz="1961">
                <a:solidFill>
                  <a:schemeClr val="bg1"/>
                </a:solidFill>
              </a:defRPr>
            </a:lvl1pPr>
          </a:lstStyle>
          <a:p>
            <a:pPr marL="336145" marR="0" lvl="0" indent="-336145" algn="l" defTabSz="895882" rtl="0" eaLnBrk="1" fontAlgn="base" latinLnBrk="0" hangingPunct="1">
              <a:lnSpc>
                <a:spcPct val="100000"/>
              </a:lnSpc>
              <a:spcBef>
                <a:spcPts val="0"/>
              </a:spcBef>
              <a:spcAft>
                <a:spcPts val="0"/>
              </a:spcAft>
              <a:buClrTx/>
              <a:buSzTx/>
              <a:tabLst/>
              <a:defRPr/>
            </a:pPr>
            <a:r>
              <a:rPr kumimoji="0" lang="en-US" sz="1961" b="0" i="0" u="none" strike="noStrike" kern="0" cap="none" spc="0" normalizeH="0" baseline="0" noProof="0" dirty="0">
                <a:ln>
                  <a:noFill/>
                </a:ln>
                <a:solidFill>
                  <a:srgbClr val="FFFFFF"/>
                </a:solidFill>
                <a:effectLst/>
                <a:uLnTx/>
                <a:uFillTx/>
                <a:latin typeface="+mj-lt"/>
                <a:ea typeface="Segoe UI" pitchFamily="34" charset="0"/>
                <a:cs typeface="Segoe UI" pitchFamily="34" charset="0"/>
              </a:rPr>
              <a:t>Heading text</a:t>
            </a:r>
          </a:p>
          <a:p>
            <a:pPr marL="224097" marR="0" lvl="0" indent="-168072" algn="l" defTabSz="895882" rtl="0" eaLnBrk="1" fontAlgn="base" latinLnBrk="0" hangingPunct="1">
              <a:lnSpc>
                <a:spcPct val="100000"/>
              </a:lnSpc>
              <a:spcBef>
                <a:spcPts val="588"/>
              </a:spcBef>
              <a:spcAft>
                <a:spcPts val="0"/>
              </a:spcAft>
              <a:buClrTx/>
              <a:buSzTx/>
              <a:buFont typeface="Arial" panose="020B0604020202020204" pitchFamily="34" charset="0"/>
              <a:buChar char="•"/>
              <a:tabLst/>
              <a:defRPr/>
            </a:pPr>
            <a:r>
              <a:rPr kumimoji="0" lang="en-IN" sz="1176" b="0" i="0" u="none" strike="noStrike" kern="1200" cap="none" spc="0" normalizeH="0" baseline="0" noProof="0" dirty="0">
                <a:ln>
                  <a:noFill/>
                </a:ln>
                <a:solidFill>
                  <a:srgbClr val="FFFFFF"/>
                </a:solidFill>
                <a:effectLst/>
                <a:uLnTx/>
                <a:uFillTx/>
                <a:latin typeface="Segoe UI Semilight"/>
                <a:ea typeface="Segoe UI" pitchFamily="34" charset="0"/>
                <a:cs typeface="Segoe UI" pitchFamily="34" charset="0"/>
              </a:rPr>
              <a:t>Add bullet text here, add bullet text here</a:t>
            </a:r>
          </a:p>
          <a:p>
            <a:pPr marL="224097" marR="0" lvl="0" indent="-168072" algn="l" defTabSz="895882" rtl="0" eaLnBrk="1" fontAlgn="base" latinLnBrk="0" hangingPunct="1">
              <a:lnSpc>
                <a:spcPct val="100000"/>
              </a:lnSpc>
              <a:spcBef>
                <a:spcPts val="588"/>
              </a:spcBef>
              <a:spcAft>
                <a:spcPts val="0"/>
              </a:spcAft>
              <a:buClrTx/>
              <a:buSzTx/>
              <a:buFont typeface="Arial" panose="020B0604020202020204" pitchFamily="34" charset="0"/>
              <a:buChar char="•"/>
              <a:tabLst/>
              <a:defRPr/>
            </a:pPr>
            <a:r>
              <a:rPr kumimoji="0" lang="en-IN" sz="1176" b="0" i="0" u="none" strike="noStrike" kern="1200" cap="none" spc="0" normalizeH="0" baseline="0" noProof="0" dirty="0">
                <a:ln>
                  <a:noFill/>
                </a:ln>
                <a:solidFill>
                  <a:srgbClr val="FFFFFF"/>
                </a:solidFill>
                <a:effectLst/>
                <a:uLnTx/>
                <a:uFillTx/>
                <a:latin typeface="Segoe UI Semilight"/>
                <a:ea typeface="Segoe UI" pitchFamily="34" charset="0"/>
                <a:cs typeface="Segoe UI" pitchFamily="34" charset="0"/>
              </a:rPr>
              <a:t>Add bullet text here, add bullet text here, </a:t>
            </a:r>
          </a:p>
          <a:p>
            <a:pPr marL="224097" marR="0" lvl="0" indent="-168072" algn="l" defTabSz="895882" rtl="0" eaLnBrk="1" fontAlgn="base" latinLnBrk="0" hangingPunct="1">
              <a:lnSpc>
                <a:spcPct val="100000"/>
              </a:lnSpc>
              <a:spcBef>
                <a:spcPts val="588"/>
              </a:spcBef>
              <a:spcAft>
                <a:spcPts val="0"/>
              </a:spcAft>
              <a:buClrTx/>
              <a:buSzTx/>
              <a:buFont typeface="Arial" panose="020B0604020202020204" pitchFamily="34" charset="0"/>
              <a:buChar char="•"/>
              <a:tabLst/>
              <a:defRPr/>
            </a:pPr>
            <a:r>
              <a:rPr kumimoji="0" lang="en-IN" sz="1176" b="0" i="0" u="none" strike="noStrike" kern="1200" cap="none" spc="0" normalizeH="0" baseline="0" noProof="0" dirty="0">
                <a:ln>
                  <a:noFill/>
                </a:ln>
                <a:solidFill>
                  <a:srgbClr val="FFFFFF"/>
                </a:solidFill>
                <a:effectLst/>
                <a:uLnTx/>
                <a:uFillTx/>
                <a:latin typeface="Segoe UI Semilight"/>
                <a:ea typeface="Segoe UI" pitchFamily="34" charset="0"/>
                <a:cs typeface="Segoe UI" pitchFamily="34" charset="0"/>
              </a:rPr>
              <a:t>Add bullet text here, add bullet text here</a:t>
            </a:r>
          </a:p>
        </p:txBody>
      </p:sp>
      <p:sp>
        <p:nvSpPr>
          <p:cNvPr id="6" name="Date Placeholder 5"/>
          <p:cNvSpPr>
            <a:spLocks noGrp="1"/>
          </p:cNvSpPr>
          <p:nvPr>
            <p:ph type="dt" sz="half" idx="16"/>
          </p:nvPr>
        </p:nvSpPr>
        <p:spPr/>
        <p:txBody>
          <a:bodyPr/>
          <a:lstStyle/>
          <a:p>
            <a:r>
              <a:rPr lang="en-US"/>
              <a:t>Consumer and Device Sales</a:t>
            </a:r>
            <a:endParaRPr lang="en-US" dirty="0"/>
          </a:p>
        </p:txBody>
      </p:sp>
    </p:spTree>
    <p:extLst>
      <p:ext uri="{BB962C8B-B14F-4D97-AF65-F5344CB8AC3E}">
        <p14:creationId xmlns:p14="http://schemas.microsoft.com/office/powerpoint/2010/main" val="3876475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les with picture &amp; icons">
    <p:spTree>
      <p:nvGrpSpPr>
        <p:cNvPr id="1" name=""/>
        <p:cNvGrpSpPr/>
        <p:nvPr/>
      </p:nvGrpSpPr>
      <p:grpSpPr>
        <a:xfrm>
          <a:off x="0" y="0"/>
          <a:ext cx="0" cy="0"/>
          <a:chOff x="0" y="0"/>
          <a:chExt cx="0" cy="0"/>
        </a:xfrm>
      </p:grpSpPr>
      <p:sp>
        <p:nvSpPr>
          <p:cNvPr id="8" name="Picture Placeholder 7"/>
          <p:cNvSpPr>
            <a:spLocks noGrp="1"/>
          </p:cNvSpPr>
          <p:nvPr>
            <p:ph type="pic" sz="quarter" idx="21" hasCustomPrompt="1"/>
          </p:nvPr>
        </p:nvSpPr>
        <p:spPr>
          <a:xfrm>
            <a:off x="450317" y="1189176"/>
            <a:ext cx="11293470" cy="3038316"/>
          </a:xfrm>
        </p:spPr>
        <p:txBody>
          <a:bodyPr/>
          <a:lstStyle>
            <a:lvl1pPr marL="0" indent="0">
              <a:buNone/>
              <a:defRPr/>
            </a:lvl1pPr>
          </a:lstStyle>
          <a:p>
            <a:r>
              <a:rPr lang="en-US" dirty="0"/>
              <a:t>Click to add Picture</a:t>
            </a:r>
          </a:p>
        </p:txBody>
      </p:sp>
      <p:sp>
        <p:nvSpPr>
          <p:cNvPr id="38" name="Text Placeholder 33"/>
          <p:cNvSpPr>
            <a:spLocks noGrp="1"/>
          </p:cNvSpPr>
          <p:nvPr>
            <p:ph type="body" sz="quarter" idx="14" hasCustomPrompt="1"/>
          </p:nvPr>
        </p:nvSpPr>
        <p:spPr>
          <a:xfrm>
            <a:off x="450316" y="3654820"/>
            <a:ext cx="2725131" cy="2734484"/>
          </a:xfrm>
          <a:solidFill>
            <a:schemeClr val="tx2"/>
          </a:solidFill>
        </p:spPr>
        <p:txBody>
          <a:bodyPr tIns="457200"/>
          <a:lstStyle>
            <a:lvl1pPr marL="0" marR="0" indent="0" algn="l" defTabSz="896354" rtl="0" eaLnBrk="1" fontAlgn="auto" latinLnBrk="0" hangingPunct="1">
              <a:lnSpc>
                <a:spcPct val="100000"/>
              </a:lnSpc>
              <a:spcBef>
                <a:spcPts val="196"/>
              </a:spcBef>
              <a:spcAft>
                <a:spcPts val="392"/>
              </a:spcAft>
              <a:buClrTx/>
              <a:buSzPct val="90000"/>
              <a:buFontTx/>
              <a:buNone/>
              <a:tabLst/>
              <a:defRPr sz="1961">
                <a:solidFill>
                  <a:schemeClr val="bg1"/>
                </a:solidFill>
              </a:defRPr>
            </a:lvl1pPr>
          </a:lstStyle>
          <a:p>
            <a:pPr marL="0" marR="0" lvl="0" indent="0" algn="l" defTabSz="896354" rtl="0" eaLnBrk="1" fontAlgn="auto" latinLnBrk="0" hangingPunct="1">
              <a:lnSpc>
                <a:spcPct val="100000"/>
              </a:lnSpc>
              <a:spcBef>
                <a:spcPts val="0"/>
              </a:spcBef>
              <a:spcAft>
                <a:spcPts val="0"/>
              </a:spcAft>
              <a:buClrTx/>
              <a:buSzTx/>
              <a:buFontTx/>
              <a:buNone/>
              <a:tabLst/>
              <a:defRPr/>
            </a:pPr>
            <a:r>
              <a:rPr kumimoji="0" lang="en-US" sz="2745" b="0" i="0" u="none" strike="noStrike" kern="0" cap="none" spc="0" normalizeH="0" baseline="0" noProof="0" dirty="0">
                <a:ln>
                  <a:noFill/>
                </a:ln>
                <a:solidFill>
                  <a:srgbClr val="FFFFFF"/>
                </a:solidFill>
                <a:effectLst/>
                <a:uLnTx/>
                <a:uFillTx/>
                <a:latin typeface="Segoe UI Semilight"/>
                <a:ea typeface="+mn-ea"/>
                <a:cs typeface="+mn-cs"/>
              </a:rPr>
              <a:t>Header </a:t>
            </a:r>
          </a:p>
          <a:p>
            <a:pPr marL="0" marR="0" lvl="0" indent="0" algn="l" defTabSz="896354" rtl="0" eaLnBrk="1" fontAlgn="auto" latinLnBrk="0" hangingPunct="1">
              <a:lnSpc>
                <a:spcPct val="100000"/>
              </a:lnSpc>
              <a:spcBef>
                <a:spcPts val="196"/>
              </a:spcBef>
              <a:spcAft>
                <a:spcPts val="392"/>
              </a:spcAft>
              <a:buClrTx/>
              <a:buSzPct val="90000"/>
              <a:buFontTx/>
              <a:buNone/>
              <a:tabLst/>
              <a:defRPr/>
            </a:pPr>
            <a:r>
              <a:rPr kumimoji="0" lang="en-US" sz="1961" b="0" i="0" u="none" strike="noStrike" kern="1200" cap="none" spc="0" normalizeH="0" baseline="0" noProof="0" dirty="0">
                <a:ln>
                  <a:noFill/>
                </a:ln>
                <a:solidFill>
                  <a:srgbClr val="FFFFFF"/>
                </a:solidFill>
                <a:effectLst/>
                <a:uLnTx/>
                <a:uFillTx/>
                <a:latin typeface="Segoe UI Semilight"/>
                <a:ea typeface="+mn-ea"/>
                <a:cs typeface="+mn-cs"/>
              </a:rPr>
              <a:t>Add your short decryption about mobile here.</a:t>
            </a:r>
            <a:endParaRPr kumimoji="0" lang="en-US" sz="2353" b="0" i="0" u="none" strike="noStrike" kern="1200" cap="none" spc="0" normalizeH="0" baseline="0" noProof="0" dirty="0">
              <a:ln>
                <a:noFill/>
              </a:ln>
              <a:solidFill>
                <a:srgbClr val="FFFFFF"/>
              </a:solidFill>
              <a:effectLst/>
              <a:uLnTx/>
              <a:uFillTx/>
              <a:latin typeface="Segoe UI Semilight"/>
              <a:ea typeface="+mn-ea"/>
              <a:cs typeface="+mn-cs"/>
            </a:endParaRPr>
          </a:p>
        </p:txBody>
      </p:sp>
      <p:sp>
        <p:nvSpPr>
          <p:cNvPr id="10" name="Text Placeholder 9"/>
          <p:cNvSpPr>
            <a:spLocks noGrp="1"/>
          </p:cNvSpPr>
          <p:nvPr>
            <p:ph type="body" sz="quarter" idx="22" hasCustomPrompt="1"/>
          </p:nvPr>
        </p:nvSpPr>
        <p:spPr>
          <a:xfrm>
            <a:off x="1283991" y="2939030"/>
            <a:ext cx="1057781" cy="1057931"/>
          </a:xfrm>
          <a:prstGeom prst="ellipse">
            <a:avLst/>
          </a:prstGeom>
          <a:solidFill>
            <a:schemeClr val="tx2"/>
          </a:solidFill>
          <a:ln w="44450">
            <a:solidFill>
              <a:srgbClr val="FFFFFF"/>
            </a:solidFill>
          </a:ln>
        </p:spPr>
        <p:txBody>
          <a:bodyPr/>
          <a:lstStyle>
            <a:lvl1pPr marL="0" indent="0">
              <a:buNone/>
              <a:defRPr>
                <a:solidFill>
                  <a:schemeClr val="tx2"/>
                </a:solidFill>
              </a:defRPr>
            </a:lvl1pPr>
          </a:lstStyle>
          <a:p>
            <a:pPr lvl="0"/>
            <a:r>
              <a:rPr lang="en-US" dirty="0"/>
              <a:t>s</a:t>
            </a:r>
          </a:p>
        </p:txBody>
      </p:sp>
      <p:sp>
        <p:nvSpPr>
          <p:cNvPr id="2" name="Title 1"/>
          <p:cNvSpPr>
            <a:spLocks noGrp="1"/>
          </p:cNvSpPr>
          <p:nvPr>
            <p:ph type="title" hasCustomPrompt="1"/>
          </p:nvPr>
        </p:nvSpPr>
        <p:spPr/>
        <p:txBody>
          <a:bodyPr/>
          <a:lstStyle>
            <a:lvl1pPr>
              <a:defRPr/>
            </a:lvl1pPr>
          </a:lstStyle>
          <a:p>
            <a:r>
              <a:rPr lang="en-US" dirty="0"/>
              <a:t>Tiles with picture &amp; icons</a:t>
            </a:r>
          </a:p>
        </p:txBody>
      </p:sp>
      <p:sp>
        <p:nvSpPr>
          <p:cNvPr id="3" name="Footer Placeholder 2"/>
          <p:cNvSpPr>
            <a:spLocks noGrp="1"/>
          </p:cNvSpPr>
          <p:nvPr>
            <p:ph type="ftr" sz="quarter" idx="10"/>
          </p:nvPr>
        </p:nvSpPr>
        <p:spPr/>
        <p:txBody>
          <a:bodyPr/>
          <a:lstStyle/>
          <a:p>
            <a:r>
              <a:rPr lang="en-US"/>
              <a:t>Microsoft Confidential</a:t>
            </a:r>
            <a:endParaRPr lang="en-US" dirty="0"/>
          </a:p>
        </p:txBody>
      </p:sp>
      <p:sp>
        <p:nvSpPr>
          <p:cNvPr id="4" name="Slide Number Placeholder 3"/>
          <p:cNvSpPr>
            <a:spLocks noGrp="1"/>
          </p:cNvSpPr>
          <p:nvPr>
            <p:ph type="sldNum" sz="quarter" idx="11"/>
          </p:nvPr>
        </p:nvSpPr>
        <p:spPr/>
        <p:txBody>
          <a:bodyPr/>
          <a:lstStyle/>
          <a:p>
            <a:fld id="{A64EE09E-D5B7-40B0-9125-FC5EF6416E15}" type="slidenum">
              <a:rPr lang="en-US" smtClean="0"/>
              <a:pPr/>
              <a:t>‹nr.›</a:t>
            </a:fld>
            <a:endParaRPr lang="en-US"/>
          </a:p>
        </p:txBody>
      </p:sp>
      <p:sp>
        <p:nvSpPr>
          <p:cNvPr id="39" name="Text Placeholder 33"/>
          <p:cNvSpPr>
            <a:spLocks noGrp="1"/>
          </p:cNvSpPr>
          <p:nvPr>
            <p:ph type="body" sz="quarter" idx="15" hasCustomPrompt="1"/>
          </p:nvPr>
        </p:nvSpPr>
        <p:spPr>
          <a:xfrm>
            <a:off x="3306429" y="3654820"/>
            <a:ext cx="2725131" cy="2734484"/>
          </a:xfrm>
          <a:solidFill>
            <a:schemeClr val="accent2"/>
          </a:solidFill>
        </p:spPr>
        <p:txBody>
          <a:bodyPr tIns="457200"/>
          <a:lstStyle>
            <a:lvl1pPr marL="0" marR="0" indent="0" algn="l" defTabSz="896354" rtl="0" eaLnBrk="1" fontAlgn="auto" latinLnBrk="0" hangingPunct="1">
              <a:lnSpc>
                <a:spcPct val="100000"/>
              </a:lnSpc>
              <a:spcBef>
                <a:spcPts val="196"/>
              </a:spcBef>
              <a:spcAft>
                <a:spcPts val="392"/>
              </a:spcAft>
              <a:buClrTx/>
              <a:buSzPct val="90000"/>
              <a:buFontTx/>
              <a:buNone/>
              <a:tabLst/>
              <a:defRPr kumimoji="0" lang="en-US" sz="1961" b="0" i="0" u="none" strike="noStrike" kern="1200" cap="none" spc="0" normalizeH="0" baseline="0" noProof="0" dirty="0">
                <a:ln>
                  <a:noFill/>
                </a:ln>
                <a:solidFill>
                  <a:schemeClr val="bg1"/>
                </a:solidFill>
                <a:effectLst/>
                <a:uLnTx/>
                <a:uFillTx/>
                <a:latin typeface="Segoe UI Semilight"/>
                <a:ea typeface="+mn-ea"/>
                <a:cs typeface="+mn-cs"/>
              </a:defRPr>
            </a:lvl1pPr>
          </a:lstStyle>
          <a:p>
            <a:pPr marL="0" marR="0" lvl="0" indent="0" algn="l" defTabSz="896354" rtl="0" eaLnBrk="1" fontAlgn="auto" latinLnBrk="0" hangingPunct="1">
              <a:lnSpc>
                <a:spcPct val="100000"/>
              </a:lnSpc>
              <a:spcBef>
                <a:spcPts val="0"/>
              </a:spcBef>
              <a:spcAft>
                <a:spcPts val="0"/>
              </a:spcAft>
              <a:buClrTx/>
              <a:buSzTx/>
              <a:buFontTx/>
              <a:buNone/>
              <a:tabLst/>
              <a:defRPr/>
            </a:pPr>
            <a:r>
              <a:rPr kumimoji="0" lang="en-US" sz="2745" b="0" i="0" u="none" strike="noStrike" kern="0" cap="none" spc="0" normalizeH="0" baseline="0" noProof="0" dirty="0">
                <a:ln>
                  <a:noFill/>
                </a:ln>
                <a:solidFill>
                  <a:srgbClr val="FFFFFF"/>
                </a:solidFill>
                <a:effectLst/>
                <a:uLnTx/>
                <a:uFillTx/>
                <a:latin typeface="Segoe UI Semilight"/>
                <a:ea typeface="+mn-ea"/>
                <a:cs typeface="+mn-cs"/>
              </a:rPr>
              <a:t>Header </a:t>
            </a:r>
          </a:p>
          <a:p>
            <a:pPr marL="0" marR="0" lvl="0" indent="0" algn="l" defTabSz="896354" rtl="0" eaLnBrk="1" fontAlgn="auto" latinLnBrk="0" hangingPunct="1">
              <a:lnSpc>
                <a:spcPct val="100000"/>
              </a:lnSpc>
              <a:spcBef>
                <a:spcPts val="196"/>
              </a:spcBef>
              <a:spcAft>
                <a:spcPts val="392"/>
              </a:spcAft>
              <a:buClrTx/>
              <a:buSzPct val="90000"/>
              <a:buFontTx/>
              <a:buNone/>
              <a:tabLst/>
              <a:defRPr/>
            </a:pPr>
            <a:r>
              <a:rPr kumimoji="0" lang="en-US" sz="1961" b="0" i="0" u="none" strike="noStrike" kern="1200" cap="none" spc="0" normalizeH="0" baseline="0" noProof="0" dirty="0">
                <a:ln>
                  <a:noFill/>
                </a:ln>
                <a:solidFill>
                  <a:srgbClr val="FFFFFF"/>
                </a:solidFill>
                <a:effectLst/>
                <a:uLnTx/>
                <a:uFillTx/>
                <a:latin typeface="Segoe UI Semilight"/>
                <a:ea typeface="+mn-ea"/>
                <a:cs typeface="+mn-cs"/>
              </a:rPr>
              <a:t>Add your short decryption about mobile here.</a:t>
            </a:r>
            <a:endParaRPr kumimoji="0" lang="en-US" sz="2353" b="0" i="0" u="none" strike="noStrike" kern="1200" cap="none" spc="0" normalizeH="0" baseline="0" noProof="0" dirty="0">
              <a:ln>
                <a:noFill/>
              </a:ln>
              <a:solidFill>
                <a:srgbClr val="FFFFFF"/>
              </a:solidFill>
              <a:effectLst/>
              <a:uLnTx/>
              <a:uFillTx/>
              <a:latin typeface="Segoe UI Semilight"/>
              <a:ea typeface="+mn-ea"/>
              <a:cs typeface="+mn-cs"/>
            </a:endParaRPr>
          </a:p>
        </p:txBody>
      </p:sp>
      <p:sp>
        <p:nvSpPr>
          <p:cNvPr id="40" name="Text Placeholder 33"/>
          <p:cNvSpPr>
            <a:spLocks noGrp="1"/>
          </p:cNvSpPr>
          <p:nvPr>
            <p:ph type="body" sz="quarter" idx="16" hasCustomPrompt="1"/>
          </p:nvPr>
        </p:nvSpPr>
        <p:spPr>
          <a:xfrm>
            <a:off x="6162542" y="3654820"/>
            <a:ext cx="2725131" cy="2734484"/>
          </a:xfrm>
          <a:solidFill>
            <a:schemeClr val="accent3"/>
          </a:solidFill>
        </p:spPr>
        <p:txBody>
          <a:bodyPr tIns="457200"/>
          <a:lstStyle>
            <a:lvl1pPr marL="0" marR="0" indent="0" algn="l" defTabSz="896354" rtl="0" eaLnBrk="1" fontAlgn="auto" latinLnBrk="0" hangingPunct="1">
              <a:lnSpc>
                <a:spcPct val="100000"/>
              </a:lnSpc>
              <a:spcBef>
                <a:spcPts val="196"/>
              </a:spcBef>
              <a:spcAft>
                <a:spcPts val="392"/>
              </a:spcAft>
              <a:buClrTx/>
              <a:buSzPct val="90000"/>
              <a:buFontTx/>
              <a:buNone/>
              <a:tabLst/>
              <a:defRPr kumimoji="0" lang="en-US" sz="1961" b="0" i="0" u="none" strike="noStrike" kern="1200" cap="none" spc="0" normalizeH="0" baseline="0" noProof="0" dirty="0">
                <a:ln>
                  <a:noFill/>
                </a:ln>
                <a:solidFill>
                  <a:schemeClr val="bg1"/>
                </a:solidFill>
                <a:effectLst/>
                <a:uLnTx/>
                <a:uFillTx/>
                <a:latin typeface="Segoe UI Semilight"/>
                <a:ea typeface="+mn-ea"/>
                <a:cs typeface="+mn-cs"/>
              </a:defRPr>
            </a:lvl1pPr>
          </a:lstStyle>
          <a:p>
            <a:pPr marL="0" marR="0" lvl="0" indent="0" algn="l" defTabSz="896354" rtl="0" eaLnBrk="1" fontAlgn="auto" latinLnBrk="0" hangingPunct="1">
              <a:lnSpc>
                <a:spcPct val="100000"/>
              </a:lnSpc>
              <a:spcBef>
                <a:spcPts val="0"/>
              </a:spcBef>
              <a:spcAft>
                <a:spcPts val="0"/>
              </a:spcAft>
              <a:buClrTx/>
              <a:buSzTx/>
              <a:buFontTx/>
              <a:buNone/>
              <a:tabLst/>
              <a:defRPr/>
            </a:pPr>
            <a:r>
              <a:rPr kumimoji="0" lang="en-US" sz="2745" b="0" i="0" u="none" strike="noStrike" kern="0" cap="none" spc="0" normalizeH="0" baseline="0" noProof="0" dirty="0">
                <a:ln>
                  <a:noFill/>
                </a:ln>
                <a:solidFill>
                  <a:srgbClr val="FFFFFF"/>
                </a:solidFill>
                <a:effectLst/>
                <a:uLnTx/>
                <a:uFillTx/>
                <a:latin typeface="Segoe UI Semilight"/>
                <a:ea typeface="+mn-ea"/>
                <a:cs typeface="+mn-cs"/>
              </a:rPr>
              <a:t>Header </a:t>
            </a:r>
          </a:p>
          <a:p>
            <a:pPr marL="0" marR="0" lvl="0" indent="0" algn="l" defTabSz="896354" rtl="0" eaLnBrk="1" fontAlgn="auto" latinLnBrk="0" hangingPunct="1">
              <a:lnSpc>
                <a:spcPct val="100000"/>
              </a:lnSpc>
              <a:spcBef>
                <a:spcPts val="196"/>
              </a:spcBef>
              <a:spcAft>
                <a:spcPts val="392"/>
              </a:spcAft>
              <a:buClrTx/>
              <a:buSzPct val="90000"/>
              <a:buFontTx/>
              <a:buNone/>
              <a:tabLst/>
              <a:defRPr/>
            </a:pPr>
            <a:r>
              <a:rPr kumimoji="0" lang="en-US" sz="1961" b="0" i="0" u="none" strike="noStrike" kern="1200" cap="none" spc="0" normalizeH="0" baseline="0" noProof="0" dirty="0">
                <a:ln>
                  <a:noFill/>
                </a:ln>
                <a:solidFill>
                  <a:srgbClr val="FFFFFF"/>
                </a:solidFill>
                <a:effectLst/>
                <a:uLnTx/>
                <a:uFillTx/>
                <a:latin typeface="Segoe UI Semilight"/>
                <a:ea typeface="+mn-ea"/>
                <a:cs typeface="+mn-cs"/>
              </a:rPr>
              <a:t>Add your short decryption about mobile here.</a:t>
            </a:r>
            <a:endParaRPr kumimoji="0" lang="en-US" sz="2353" b="0" i="0" u="none" strike="noStrike" kern="1200" cap="none" spc="0" normalizeH="0" baseline="0" noProof="0" dirty="0">
              <a:ln>
                <a:noFill/>
              </a:ln>
              <a:solidFill>
                <a:srgbClr val="FFFFFF"/>
              </a:solidFill>
              <a:effectLst/>
              <a:uLnTx/>
              <a:uFillTx/>
              <a:latin typeface="Segoe UI Semilight"/>
              <a:ea typeface="+mn-ea"/>
              <a:cs typeface="+mn-cs"/>
            </a:endParaRPr>
          </a:p>
        </p:txBody>
      </p:sp>
      <p:sp>
        <p:nvSpPr>
          <p:cNvPr id="41" name="Text Placeholder 33"/>
          <p:cNvSpPr>
            <a:spLocks noGrp="1"/>
          </p:cNvSpPr>
          <p:nvPr>
            <p:ph type="body" sz="quarter" idx="17" hasCustomPrompt="1"/>
          </p:nvPr>
        </p:nvSpPr>
        <p:spPr>
          <a:xfrm>
            <a:off x="9018655" y="3654820"/>
            <a:ext cx="2725131" cy="2734484"/>
          </a:xfrm>
          <a:solidFill>
            <a:schemeClr val="accent4"/>
          </a:solidFill>
        </p:spPr>
        <p:txBody>
          <a:bodyPr tIns="457200"/>
          <a:lstStyle>
            <a:lvl1pPr marL="0" marR="0" indent="0" algn="l" defTabSz="896354" rtl="0" eaLnBrk="1" fontAlgn="auto" latinLnBrk="0" hangingPunct="1">
              <a:lnSpc>
                <a:spcPct val="100000"/>
              </a:lnSpc>
              <a:spcBef>
                <a:spcPts val="196"/>
              </a:spcBef>
              <a:spcAft>
                <a:spcPts val="392"/>
              </a:spcAft>
              <a:buClrTx/>
              <a:buSzPct val="90000"/>
              <a:buFontTx/>
              <a:buNone/>
              <a:tabLst/>
              <a:defRPr kumimoji="0" lang="en-US" sz="1961" b="0" i="0" u="none" strike="noStrike" kern="1200" cap="none" spc="0" normalizeH="0" baseline="0" noProof="0" dirty="0">
                <a:ln>
                  <a:noFill/>
                </a:ln>
                <a:solidFill>
                  <a:schemeClr val="bg1"/>
                </a:solidFill>
                <a:effectLst/>
                <a:uLnTx/>
                <a:uFillTx/>
                <a:latin typeface="Segoe UI Semilight"/>
                <a:ea typeface="+mn-ea"/>
                <a:cs typeface="+mn-cs"/>
              </a:defRPr>
            </a:lvl1pPr>
          </a:lstStyle>
          <a:p>
            <a:pPr marL="0" marR="0" lvl="0" indent="0" algn="l" defTabSz="896354" rtl="0" eaLnBrk="1" fontAlgn="auto" latinLnBrk="0" hangingPunct="1">
              <a:lnSpc>
                <a:spcPct val="100000"/>
              </a:lnSpc>
              <a:spcBef>
                <a:spcPts val="0"/>
              </a:spcBef>
              <a:spcAft>
                <a:spcPts val="0"/>
              </a:spcAft>
              <a:buClrTx/>
              <a:buSzTx/>
              <a:buFontTx/>
              <a:buNone/>
              <a:tabLst/>
              <a:defRPr/>
            </a:pPr>
            <a:r>
              <a:rPr kumimoji="0" lang="en-US" sz="2745" b="0" i="0" u="none" strike="noStrike" kern="0" cap="none" spc="0" normalizeH="0" baseline="0" noProof="0" dirty="0">
                <a:ln>
                  <a:noFill/>
                </a:ln>
                <a:solidFill>
                  <a:srgbClr val="FFFFFF"/>
                </a:solidFill>
                <a:effectLst/>
                <a:uLnTx/>
                <a:uFillTx/>
                <a:latin typeface="Segoe UI Semilight"/>
                <a:ea typeface="+mn-ea"/>
                <a:cs typeface="+mn-cs"/>
              </a:rPr>
              <a:t>Header </a:t>
            </a:r>
          </a:p>
          <a:p>
            <a:pPr marL="0" marR="0" lvl="0" indent="0" algn="l" defTabSz="896354" rtl="0" eaLnBrk="1" fontAlgn="auto" latinLnBrk="0" hangingPunct="1">
              <a:lnSpc>
                <a:spcPct val="100000"/>
              </a:lnSpc>
              <a:spcBef>
                <a:spcPts val="196"/>
              </a:spcBef>
              <a:spcAft>
                <a:spcPts val="392"/>
              </a:spcAft>
              <a:buClrTx/>
              <a:buSzPct val="90000"/>
              <a:buFontTx/>
              <a:buNone/>
              <a:tabLst/>
              <a:defRPr/>
            </a:pPr>
            <a:r>
              <a:rPr kumimoji="0" lang="en-US" sz="1961" b="0" i="0" u="none" strike="noStrike" kern="1200" cap="none" spc="0" normalizeH="0" baseline="0" noProof="0" dirty="0">
                <a:ln>
                  <a:noFill/>
                </a:ln>
                <a:solidFill>
                  <a:srgbClr val="FFFFFF"/>
                </a:solidFill>
                <a:effectLst/>
                <a:uLnTx/>
                <a:uFillTx/>
                <a:latin typeface="Segoe UI Semilight"/>
                <a:ea typeface="+mn-ea"/>
                <a:cs typeface="+mn-cs"/>
              </a:rPr>
              <a:t>Add your short decryption about mobile here.</a:t>
            </a:r>
            <a:endParaRPr kumimoji="0" lang="en-US" sz="2353" b="0" i="0" u="none" strike="noStrike" kern="1200" cap="none" spc="0" normalizeH="0" baseline="0" noProof="0" dirty="0">
              <a:ln>
                <a:noFill/>
              </a:ln>
              <a:solidFill>
                <a:srgbClr val="FFFFFF"/>
              </a:solidFill>
              <a:effectLst/>
              <a:uLnTx/>
              <a:uFillTx/>
              <a:latin typeface="Segoe UI Semilight"/>
              <a:ea typeface="+mn-ea"/>
              <a:cs typeface="+mn-cs"/>
            </a:endParaRPr>
          </a:p>
        </p:txBody>
      </p:sp>
      <p:sp>
        <p:nvSpPr>
          <p:cNvPr id="30" name="Picture Placeholder 29"/>
          <p:cNvSpPr>
            <a:spLocks noGrp="1"/>
          </p:cNvSpPr>
          <p:nvPr>
            <p:ph type="pic" sz="quarter" idx="12" hasCustomPrompt="1"/>
          </p:nvPr>
        </p:nvSpPr>
        <p:spPr>
          <a:xfrm>
            <a:off x="1382598" y="3038705"/>
            <a:ext cx="860568" cy="858583"/>
          </a:xfrm>
          <a:prstGeom prst="ellipse">
            <a:avLst/>
          </a:prstGeom>
        </p:spPr>
        <p:txBody>
          <a:bodyPr lIns="0" tIns="0" rIns="0" bIns="0" anchor="ctr"/>
          <a:lstStyle>
            <a:lvl1pPr marL="0" indent="0" algn="ctr">
              <a:buNone/>
              <a:defRPr sz="1568">
                <a:solidFill>
                  <a:schemeClr val="bg1"/>
                </a:solidFill>
              </a:defRPr>
            </a:lvl1pPr>
          </a:lstStyle>
          <a:p>
            <a:r>
              <a:rPr lang="en-US" dirty="0"/>
              <a:t>Insert Icon</a:t>
            </a:r>
          </a:p>
        </p:txBody>
      </p:sp>
      <p:sp>
        <p:nvSpPr>
          <p:cNvPr id="6" name="Date Placeholder 5"/>
          <p:cNvSpPr>
            <a:spLocks noGrp="1"/>
          </p:cNvSpPr>
          <p:nvPr>
            <p:ph type="dt" sz="half" idx="20"/>
          </p:nvPr>
        </p:nvSpPr>
        <p:spPr/>
        <p:txBody>
          <a:bodyPr/>
          <a:lstStyle/>
          <a:p>
            <a:r>
              <a:rPr lang="en-US"/>
              <a:t>Consumer and Device Sales</a:t>
            </a:r>
            <a:endParaRPr lang="en-US" dirty="0"/>
          </a:p>
        </p:txBody>
      </p:sp>
      <p:sp>
        <p:nvSpPr>
          <p:cNvPr id="24" name="Text Placeholder 9"/>
          <p:cNvSpPr>
            <a:spLocks noGrp="1"/>
          </p:cNvSpPr>
          <p:nvPr>
            <p:ph type="body" sz="quarter" idx="23" hasCustomPrompt="1"/>
          </p:nvPr>
        </p:nvSpPr>
        <p:spPr>
          <a:xfrm>
            <a:off x="4140104" y="2939030"/>
            <a:ext cx="1057781" cy="1057931"/>
          </a:xfrm>
          <a:prstGeom prst="ellipse">
            <a:avLst/>
          </a:prstGeom>
          <a:solidFill>
            <a:schemeClr val="accent2"/>
          </a:solidFill>
          <a:ln w="44450">
            <a:solidFill>
              <a:srgbClr val="FFFFFF"/>
            </a:solidFill>
          </a:ln>
        </p:spPr>
        <p:txBody>
          <a:bodyPr/>
          <a:lstStyle>
            <a:lvl1pPr marL="0" indent="0">
              <a:buNone/>
              <a:defRPr>
                <a:solidFill>
                  <a:schemeClr val="accent2"/>
                </a:solidFill>
              </a:defRPr>
            </a:lvl1pPr>
          </a:lstStyle>
          <a:p>
            <a:pPr lvl="0"/>
            <a:r>
              <a:rPr lang="en-US" dirty="0"/>
              <a:t>s</a:t>
            </a:r>
          </a:p>
        </p:txBody>
      </p:sp>
      <p:sp>
        <p:nvSpPr>
          <p:cNvPr id="25" name="Text Placeholder 9"/>
          <p:cNvSpPr>
            <a:spLocks noGrp="1"/>
          </p:cNvSpPr>
          <p:nvPr>
            <p:ph type="body" sz="quarter" idx="24" hasCustomPrompt="1"/>
          </p:nvPr>
        </p:nvSpPr>
        <p:spPr>
          <a:xfrm>
            <a:off x="6996217" y="2939030"/>
            <a:ext cx="1057781" cy="1057931"/>
          </a:xfrm>
          <a:prstGeom prst="ellipse">
            <a:avLst/>
          </a:prstGeom>
          <a:solidFill>
            <a:schemeClr val="accent3"/>
          </a:solidFill>
          <a:ln w="44450">
            <a:solidFill>
              <a:srgbClr val="FFFFFF"/>
            </a:solidFill>
          </a:ln>
        </p:spPr>
        <p:txBody>
          <a:bodyPr/>
          <a:lstStyle>
            <a:lvl1pPr marL="0" indent="0">
              <a:buNone/>
              <a:defRPr>
                <a:solidFill>
                  <a:schemeClr val="accent3"/>
                </a:solidFill>
              </a:defRPr>
            </a:lvl1pPr>
          </a:lstStyle>
          <a:p>
            <a:pPr lvl="0"/>
            <a:r>
              <a:rPr lang="en-US" dirty="0"/>
              <a:t>s</a:t>
            </a:r>
          </a:p>
        </p:txBody>
      </p:sp>
      <p:sp>
        <p:nvSpPr>
          <p:cNvPr id="26" name="Text Placeholder 9"/>
          <p:cNvSpPr>
            <a:spLocks noGrp="1"/>
          </p:cNvSpPr>
          <p:nvPr>
            <p:ph type="body" sz="quarter" idx="25" hasCustomPrompt="1"/>
          </p:nvPr>
        </p:nvSpPr>
        <p:spPr>
          <a:xfrm>
            <a:off x="9852330" y="2939030"/>
            <a:ext cx="1057781" cy="1057931"/>
          </a:xfrm>
          <a:prstGeom prst="ellipse">
            <a:avLst/>
          </a:prstGeom>
          <a:solidFill>
            <a:schemeClr val="accent4"/>
          </a:solidFill>
          <a:ln w="44450">
            <a:solidFill>
              <a:srgbClr val="FFFFFF"/>
            </a:solidFill>
          </a:ln>
        </p:spPr>
        <p:txBody>
          <a:bodyPr/>
          <a:lstStyle>
            <a:lvl1pPr marL="0" indent="0">
              <a:buNone/>
              <a:defRPr>
                <a:solidFill>
                  <a:schemeClr val="accent4"/>
                </a:solidFill>
              </a:defRPr>
            </a:lvl1pPr>
          </a:lstStyle>
          <a:p>
            <a:pPr lvl="0"/>
            <a:r>
              <a:rPr lang="en-US" dirty="0"/>
              <a:t>s</a:t>
            </a:r>
          </a:p>
        </p:txBody>
      </p:sp>
      <p:sp>
        <p:nvSpPr>
          <p:cNvPr id="31" name="Picture Placeholder 29"/>
          <p:cNvSpPr>
            <a:spLocks noGrp="1"/>
          </p:cNvSpPr>
          <p:nvPr>
            <p:ph type="pic" sz="quarter" idx="13" hasCustomPrompt="1"/>
          </p:nvPr>
        </p:nvSpPr>
        <p:spPr>
          <a:xfrm>
            <a:off x="4238711" y="3038705"/>
            <a:ext cx="860568" cy="858583"/>
          </a:xfrm>
          <a:prstGeom prst="ellipse">
            <a:avLst/>
          </a:prstGeom>
        </p:spPr>
        <p:txBody>
          <a:bodyPr lIns="0" tIns="0" rIns="0" bIns="0" anchor="ctr"/>
          <a:lstStyle>
            <a:lvl1pPr marL="0" indent="0" algn="ctr">
              <a:buNone/>
              <a:defRPr sz="1568">
                <a:solidFill>
                  <a:schemeClr val="bg1"/>
                </a:solidFill>
              </a:defRPr>
            </a:lvl1pPr>
          </a:lstStyle>
          <a:p>
            <a:r>
              <a:rPr lang="en-US" dirty="0"/>
              <a:t>Insert Icon</a:t>
            </a:r>
          </a:p>
        </p:txBody>
      </p:sp>
      <p:sp>
        <p:nvSpPr>
          <p:cNvPr id="42" name="Picture Placeholder 29"/>
          <p:cNvSpPr>
            <a:spLocks noGrp="1"/>
          </p:cNvSpPr>
          <p:nvPr>
            <p:ph type="pic" sz="quarter" idx="18" hasCustomPrompt="1"/>
          </p:nvPr>
        </p:nvSpPr>
        <p:spPr>
          <a:xfrm>
            <a:off x="7094824" y="3038705"/>
            <a:ext cx="860568" cy="858583"/>
          </a:xfrm>
          <a:prstGeom prst="ellipse">
            <a:avLst/>
          </a:prstGeom>
        </p:spPr>
        <p:txBody>
          <a:bodyPr lIns="0" tIns="0" rIns="0" bIns="0" anchor="ctr"/>
          <a:lstStyle>
            <a:lvl1pPr marL="0" indent="0" algn="ctr">
              <a:buNone/>
              <a:defRPr sz="1568">
                <a:solidFill>
                  <a:schemeClr val="bg1"/>
                </a:solidFill>
              </a:defRPr>
            </a:lvl1pPr>
          </a:lstStyle>
          <a:p>
            <a:r>
              <a:rPr lang="en-US" dirty="0"/>
              <a:t>Insert Icon</a:t>
            </a:r>
          </a:p>
        </p:txBody>
      </p:sp>
      <p:sp>
        <p:nvSpPr>
          <p:cNvPr id="43" name="Picture Placeholder 29"/>
          <p:cNvSpPr>
            <a:spLocks noGrp="1"/>
          </p:cNvSpPr>
          <p:nvPr>
            <p:ph type="pic" sz="quarter" idx="19" hasCustomPrompt="1"/>
          </p:nvPr>
        </p:nvSpPr>
        <p:spPr>
          <a:xfrm>
            <a:off x="9950937" y="3038705"/>
            <a:ext cx="860568" cy="858583"/>
          </a:xfrm>
          <a:prstGeom prst="ellipse">
            <a:avLst/>
          </a:prstGeom>
        </p:spPr>
        <p:txBody>
          <a:bodyPr lIns="0" tIns="0" rIns="0" bIns="0" anchor="ctr"/>
          <a:lstStyle>
            <a:lvl1pPr marL="0" indent="0" algn="ctr">
              <a:buNone/>
              <a:defRPr sz="1568">
                <a:solidFill>
                  <a:schemeClr val="bg1"/>
                </a:solidFill>
              </a:defRPr>
            </a:lvl1pPr>
          </a:lstStyle>
          <a:p>
            <a:r>
              <a:rPr lang="en-US" dirty="0"/>
              <a:t>Insert Icon</a:t>
            </a:r>
          </a:p>
        </p:txBody>
      </p:sp>
    </p:spTree>
    <p:extLst>
      <p:ext uri="{BB962C8B-B14F-4D97-AF65-F5344CB8AC3E}">
        <p14:creationId xmlns:p14="http://schemas.microsoft.com/office/powerpoint/2010/main" val="288990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itle layout">
    <p:spTree>
      <p:nvGrpSpPr>
        <p:cNvPr id="1" name=""/>
        <p:cNvGrpSpPr/>
        <p:nvPr/>
      </p:nvGrpSpPr>
      <p:grpSpPr>
        <a:xfrm>
          <a:off x="0" y="0"/>
          <a:ext cx="0" cy="0"/>
          <a:chOff x="0" y="0"/>
          <a:chExt cx="0" cy="0"/>
        </a:xfrm>
      </p:grpSpPr>
      <p:sp>
        <p:nvSpPr>
          <p:cNvPr id="12" name="Text Placeholder 11"/>
          <p:cNvSpPr>
            <a:spLocks noGrp="1"/>
          </p:cNvSpPr>
          <p:nvPr>
            <p:ph type="body" sz="quarter" idx="22" hasCustomPrompt="1"/>
          </p:nvPr>
        </p:nvSpPr>
        <p:spPr>
          <a:xfrm>
            <a:off x="4270468" y="3760202"/>
            <a:ext cx="3711759" cy="2627731"/>
          </a:xfrm>
          <a:solidFill>
            <a:schemeClr val="bg1">
              <a:lumMod val="95000"/>
            </a:schemeClr>
          </a:solidFill>
        </p:spPr>
        <p:txBody>
          <a:bodyPr lIns="91440" tIns="45720" rIns="91440" bIns="45720"/>
          <a:lstStyle>
            <a:lvl1pPr marL="0" marR="0" indent="0" algn="l" defTabSz="913924" rtl="0" eaLnBrk="1" fontAlgn="base" latinLnBrk="0" hangingPunct="1">
              <a:lnSpc>
                <a:spcPct val="100000"/>
              </a:lnSpc>
              <a:spcBef>
                <a:spcPct val="0"/>
              </a:spcBef>
              <a:spcAft>
                <a:spcPct val="0"/>
              </a:spcAft>
              <a:buClrTx/>
              <a:buSzTx/>
              <a:buNone/>
              <a:tabLst/>
              <a:defRPr kumimoji="0" lang="en-US" sz="1961" b="0" i="0" u="none" strike="noStrike" kern="1200" cap="none" spc="0" normalizeH="0" baseline="0" dirty="0" smtClean="0">
                <a:ln>
                  <a:noFill/>
                </a:ln>
                <a:solidFill>
                  <a:schemeClr val="accent2"/>
                </a:solidFill>
                <a:effectLst/>
                <a:uLnTx/>
                <a:uFillTx/>
                <a:latin typeface="+mn-lt"/>
                <a:ea typeface="+mn-ea"/>
                <a:cs typeface="+mn-cs"/>
              </a:defRPr>
            </a:lvl1pPr>
            <a:lvl5pPr marL="0" marR="0" indent="0" algn="l" defTabSz="112048" rtl="0" eaLnBrk="1" fontAlgn="auto" latinLnBrk="0" hangingPunct="1">
              <a:lnSpc>
                <a:spcPct val="90000"/>
              </a:lnSpc>
              <a:spcBef>
                <a:spcPct val="20000"/>
              </a:spcBef>
              <a:spcAft>
                <a:spcPts val="0"/>
              </a:spcAft>
              <a:buClrTx/>
              <a:buSzPct val="90000"/>
              <a:buFont typeface="Wingdings" panose="05000000000000000000" pitchFamily="2" charset="2"/>
              <a:buNone/>
              <a:tabLst/>
              <a:defRPr sz="1961">
                <a:solidFill>
                  <a:schemeClr val="accent2"/>
                </a:solidFill>
              </a:defRPr>
            </a:lvl5pPr>
          </a:lstStyle>
          <a:p>
            <a:pPr marL="336145" marR="0" lvl="0" indent="-336145" algn="l" defTabSz="913924" rtl="0" eaLnBrk="1" fontAlgn="base" latinLnBrk="0" hangingPunct="1">
              <a:lnSpc>
                <a:spcPct val="100000"/>
              </a:lnSpc>
              <a:spcBef>
                <a:spcPct val="0"/>
              </a:spcBef>
              <a:spcAft>
                <a:spcPct val="0"/>
              </a:spcAft>
              <a:buClrTx/>
              <a:buSzTx/>
              <a:tabLst/>
              <a:defRPr/>
            </a:pPr>
            <a:r>
              <a:rPr lang="en-US" dirty="0"/>
              <a:t>Sub-head goes here</a:t>
            </a:r>
          </a:p>
        </p:txBody>
      </p:sp>
      <p:sp>
        <p:nvSpPr>
          <p:cNvPr id="10" name="Picture Placeholder 9"/>
          <p:cNvSpPr>
            <a:spLocks noGrp="1"/>
          </p:cNvSpPr>
          <p:nvPr>
            <p:ph type="pic" sz="quarter" idx="19" hasCustomPrompt="1"/>
          </p:nvPr>
        </p:nvSpPr>
        <p:spPr>
          <a:xfrm>
            <a:off x="482567" y="1900504"/>
            <a:ext cx="3711759" cy="1860034"/>
          </a:xfrm>
        </p:spPr>
        <p:txBody>
          <a:bodyPr/>
          <a:lstStyle>
            <a:lvl1pPr marL="0" indent="0">
              <a:buNone/>
              <a:defRPr sz="1961"/>
            </a:lvl1pPr>
          </a:lstStyle>
          <a:p>
            <a:r>
              <a:rPr lang="en-US" dirty="0"/>
              <a:t>Click to add Picture</a:t>
            </a:r>
          </a:p>
        </p:txBody>
      </p:sp>
      <p:sp>
        <p:nvSpPr>
          <p:cNvPr id="2" name="Title 1"/>
          <p:cNvSpPr>
            <a:spLocks noGrp="1"/>
          </p:cNvSpPr>
          <p:nvPr>
            <p:ph type="title" hasCustomPrompt="1"/>
          </p:nvPr>
        </p:nvSpPr>
        <p:spPr/>
        <p:txBody>
          <a:bodyPr/>
          <a:lstStyle>
            <a:lvl1pPr>
              <a:defRPr/>
            </a:lvl1pPr>
          </a:lstStyle>
          <a:p>
            <a:r>
              <a:rPr lang="en-US" dirty="0"/>
              <a:t>Title goes here</a:t>
            </a:r>
          </a:p>
        </p:txBody>
      </p:sp>
      <p:sp>
        <p:nvSpPr>
          <p:cNvPr id="3" name="Footer Placeholder 2"/>
          <p:cNvSpPr>
            <a:spLocks noGrp="1"/>
          </p:cNvSpPr>
          <p:nvPr>
            <p:ph type="ftr" sz="quarter" idx="10"/>
          </p:nvPr>
        </p:nvSpPr>
        <p:spPr/>
        <p:txBody>
          <a:bodyPr/>
          <a:lstStyle/>
          <a:p>
            <a:r>
              <a:rPr lang="en-US"/>
              <a:t>Microsoft Confidential</a:t>
            </a:r>
            <a:endParaRPr lang="en-US" dirty="0"/>
          </a:p>
        </p:txBody>
      </p:sp>
      <p:sp>
        <p:nvSpPr>
          <p:cNvPr id="4" name="Slide Number Placeholder 3"/>
          <p:cNvSpPr>
            <a:spLocks noGrp="1"/>
          </p:cNvSpPr>
          <p:nvPr>
            <p:ph type="sldNum" sz="quarter" idx="11"/>
          </p:nvPr>
        </p:nvSpPr>
        <p:spPr/>
        <p:txBody>
          <a:bodyPr/>
          <a:lstStyle/>
          <a:p>
            <a:fld id="{A64EE09E-D5B7-40B0-9125-FC5EF6416E15}" type="slidenum">
              <a:rPr lang="en-US" smtClean="0"/>
              <a:pPr/>
              <a:t>‹nr.›</a:t>
            </a:fld>
            <a:endParaRPr lang="en-US"/>
          </a:p>
        </p:txBody>
      </p:sp>
      <p:sp>
        <p:nvSpPr>
          <p:cNvPr id="21" name="Text Placeholder 15"/>
          <p:cNvSpPr>
            <a:spLocks noGrp="1"/>
          </p:cNvSpPr>
          <p:nvPr>
            <p:ph type="body" sz="quarter" idx="14" hasCustomPrompt="1"/>
          </p:nvPr>
        </p:nvSpPr>
        <p:spPr>
          <a:xfrm>
            <a:off x="8059480" y="1391524"/>
            <a:ext cx="3711759" cy="508981"/>
          </a:xfrm>
          <a:solidFill>
            <a:schemeClr val="accent3"/>
          </a:solidFill>
        </p:spPr>
        <p:txBody>
          <a:bodyPr lIns="137160" rIns="137160"/>
          <a:lstStyle>
            <a:lvl1pPr marL="0" marR="0" indent="0" algn="l" defTabSz="913924" rtl="0" eaLnBrk="1" fontAlgn="base" latinLnBrk="0" hangingPunct="1">
              <a:lnSpc>
                <a:spcPct val="100000"/>
              </a:lnSpc>
              <a:spcBef>
                <a:spcPct val="0"/>
              </a:spcBef>
              <a:spcAft>
                <a:spcPts val="0"/>
              </a:spcAft>
              <a:buClrTx/>
              <a:buSzTx/>
              <a:buFontTx/>
              <a:buNone/>
              <a:tabLst/>
              <a:defRPr sz="2353">
                <a:solidFill>
                  <a:schemeClr val="bg1"/>
                </a:solidFill>
              </a:defRPr>
            </a:lvl1pPr>
          </a:lstStyle>
          <a:p>
            <a:pPr marL="0" marR="0" lvl="0" indent="0" algn="l" defTabSz="913924" rtl="0" eaLnBrk="1" fontAlgn="base" latinLnBrk="0" hangingPunct="1">
              <a:lnSpc>
                <a:spcPct val="100000"/>
              </a:lnSpc>
              <a:spcBef>
                <a:spcPct val="0"/>
              </a:spcBef>
              <a:spcAft>
                <a:spcPts val="0"/>
              </a:spcAft>
              <a:buClrTx/>
              <a:buSzTx/>
              <a:buFontTx/>
              <a:buNone/>
              <a:tabLst/>
              <a:defRPr/>
            </a:pPr>
            <a:r>
              <a:rPr kumimoji="0" lang="en-US" sz="2353" b="0" i="0" u="none" strike="noStrike" kern="1200" cap="none" spc="0" normalizeH="0" baseline="0" noProof="0" dirty="0">
                <a:ln>
                  <a:noFill/>
                </a:ln>
                <a:solidFill>
                  <a:srgbClr val="FFFFFF"/>
                </a:solidFill>
                <a:effectLst/>
                <a:uLnTx/>
                <a:uFillTx/>
                <a:latin typeface="+mj-lt"/>
                <a:ea typeface="Segoe UI" pitchFamily="34" charset="0"/>
                <a:cs typeface="Segoe UI" pitchFamily="34" charset="0"/>
              </a:rPr>
              <a:t>Heading goes here</a:t>
            </a:r>
            <a:endParaRPr kumimoji="0" lang="en-US" sz="1765" b="0" i="0" u="none" strike="noStrike" kern="1200" cap="none" spc="0" normalizeH="0" baseline="0" noProof="0" dirty="0">
              <a:ln>
                <a:noFill/>
              </a:ln>
              <a:solidFill>
                <a:srgbClr val="FFFFFF"/>
              </a:solidFill>
              <a:effectLst/>
              <a:uLnTx/>
              <a:uFillTx/>
              <a:latin typeface="+mj-lt"/>
              <a:ea typeface="Segoe UI" pitchFamily="34" charset="0"/>
              <a:cs typeface="Segoe UI" pitchFamily="34" charset="0"/>
            </a:endParaRPr>
          </a:p>
        </p:txBody>
      </p:sp>
      <p:sp>
        <p:nvSpPr>
          <p:cNvPr id="8" name="Date Placeholder 7"/>
          <p:cNvSpPr>
            <a:spLocks noGrp="1"/>
          </p:cNvSpPr>
          <p:nvPr>
            <p:ph type="dt" sz="half" idx="18"/>
          </p:nvPr>
        </p:nvSpPr>
        <p:spPr/>
        <p:txBody>
          <a:bodyPr/>
          <a:lstStyle/>
          <a:p>
            <a:r>
              <a:rPr lang="en-US"/>
              <a:t>Consumer and Device Sales</a:t>
            </a:r>
            <a:endParaRPr lang="en-US" dirty="0"/>
          </a:p>
        </p:txBody>
      </p:sp>
      <p:sp>
        <p:nvSpPr>
          <p:cNvPr id="17" name="Picture Placeholder 9"/>
          <p:cNvSpPr>
            <a:spLocks noGrp="1"/>
          </p:cNvSpPr>
          <p:nvPr>
            <p:ph type="pic" sz="quarter" idx="20" hasCustomPrompt="1"/>
          </p:nvPr>
        </p:nvSpPr>
        <p:spPr>
          <a:xfrm>
            <a:off x="4271023" y="1900504"/>
            <a:ext cx="3711759" cy="1860034"/>
          </a:xfrm>
        </p:spPr>
        <p:txBody>
          <a:bodyPr/>
          <a:lstStyle>
            <a:lvl1pPr marL="0" indent="0">
              <a:buNone/>
              <a:defRPr sz="1961"/>
            </a:lvl1pPr>
          </a:lstStyle>
          <a:p>
            <a:r>
              <a:rPr lang="en-US" dirty="0"/>
              <a:t>Click to add Picture</a:t>
            </a:r>
          </a:p>
        </p:txBody>
      </p:sp>
      <p:sp>
        <p:nvSpPr>
          <p:cNvPr id="18" name="Picture Placeholder 9"/>
          <p:cNvSpPr>
            <a:spLocks noGrp="1"/>
          </p:cNvSpPr>
          <p:nvPr>
            <p:ph type="pic" sz="quarter" idx="21" hasCustomPrompt="1"/>
          </p:nvPr>
        </p:nvSpPr>
        <p:spPr>
          <a:xfrm>
            <a:off x="8059480" y="1900504"/>
            <a:ext cx="3711759" cy="1860034"/>
          </a:xfrm>
        </p:spPr>
        <p:txBody>
          <a:bodyPr/>
          <a:lstStyle>
            <a:lvl1pPr marL="0" indent="0">
              <a:buNone/>
              <a:defRPr sz="1961"/>
            </a:lvl1pPr>
          </a:lstStyle>
          <a:p>
            <a:r>
              <a:rPr lang="en-US" dirty="0"/>
              <a:t>Click to add Picture</a:t>
            </a:r>
          </a:p>
        </p:txBody>
      </p:sp>
      <p:sp>
        <p:nvSpPr>
          <p:cNvPr id="22" name="Text Placeholder 11"/>
          <p:cNvSpPr>
            <a:spLocks noGrp="1"/>
          </p:cNvSpPr>
          <p:nvPr>
            <p:ph type="body" sz="quarter" idx="23" hasCustomPrompt="1"/>
          </p:nvPr>
        </p:nvSpPr>
        <p:spPr>
          <a:xfrm>
            <a:off x="8059480" y="3760202"/>
            <a:ext cx="3711759" cy="2627731"/>
          </a:xfrm>
          <a:solidFill>
            <a:schemeClr val="bg1">
              <a:lumMod val="95000"/>
            </a:schemeClr>
          </a:solidFill>
        </p:spPr>
        <p:txBody>
          <a:bodyPr wrap="square" lIns="91440" tIns="45720" rIns="91440" bIns="45720"/>
          <a:lstStyle>
            <a:lvl1pPr marL="0" marR="0" indent="0" algn="l" defTabSz="913924" rtl="0" eaLnBrk="1" fontAlgn="base" latinLnBrk="0" hangingPunct="1">
              <a:lnSpc>
                <a:spcPct val="100000"/>
              </a:lnSpc>
              <a:spcBef>
                <a:spcPct val="0"/>
              </a:spcBef>
              <a:spcAft>
                <a:spcPct val="0"/>
              </a:spcAft>
              <a:buClrTx/>
              <a:buSzTx/>
              <a:buNone/>
              <a:tabLst/>
              <a:defRPr kumimoji="0" lang="en-US" sz="1961" b="0" i="0" u="none" strike="noStrike" kern="1200" cap="none" spc="0" normalizeH="0" baseline="0" dirty="0" smtClean="0">
                <a:ln>
                  <a:noFill/>
                </a:ln>
                <a:solidFill>
                  <a:schemeClr val="accent3"/>
                </a:solidFill>
                <a:effectLst/>
                <a:uLnTx/>
                <a:uFillTx/>
                <a:latin typeface="+mn-lt"/>
                <a:ea typeface="+mn-ea"/>
                <a:cs typeface="+mn-cs"/>
              </a:defRPr>
            </a:lvl1pPr>
            <a:lvl5pPr marL="0" marR="0" indent="0" algn="l" defTabSz="112048" rtl="0" eaLnBrk="1" fontAlgn="auto" latinLnBrk="0" hangingPunct="1">
              <a:lnSpc>
                <a:spcPct val="90000"/>
              </a:lnSpc>
              <a:spcBef>
                <a:spcPct val="20000"/>
              </a:spcBef>
              <a:spcAft>
                <a:spcPts val="0"/>
              </a:spcAft>
              <a:buClrTx/>
              <a:buSzPct val="90000"/>
              <a:buFont typeface="Wingdings" panose="05000000000000000000" pitchFamily="2" charset="2"/>
              <a:buNone/>
              <a:tabLst/>
              <a:defRPr sz="1961">
                <a:solidFill>
                  <a:schemeClr val="accent3"/>
                </a:solidFill>
              </a:defRPr>
            </a:lvl5pPr>
          </a:lstStyle>
          <a:p>
            <a:pPr marL="336145" marR="0" lvl="0" indent="-336145" algn="l" defTabSz="913924" rtl="0" eaLnBrk="1" fontAlgn="base" latinLnBrk="0" hangingPunct="1">
              <a:lnSpc>
                <a:spcPct val="100000"/>
              </a:lnSpc>
              <a:spcBef>
                <a:spcPct val="0"/>
              </a:spcBef>
              <a:spcAft>
                <a:spcPct val="0"/>
              </a:spcAft>
              <a:buClrTx/>
              <a:buSzTx/>
              <a:tabLst/>
              <a:defRPr/>
            </a:pPr>
            <a:r>
              <a:rPr lang="en-US" dirty="0"/>
              <a:t>Sub-head goes here</a:t>
            </a:r>
          </a:p>
        </p:txBody>
      </p:sp>
      <p:sp>
        <p:nvSpPr>
          <p:cNvPr id="14" name="Text Placeholder 13"/>
          <p:cNvSpPr>
            <a:spLocks noGrp="1"/>
          </p:cNvSpPr>
          <p:nvPr>
            <p:ph type="body" sz="quarter" idx="24" hasCustomPrompt="1"/>
          </p:nvPr>
        </p:nvSpPr>
        <p:spPr>
          <a:xfrm>
            <a:off x="482567" y="1391524"/>
            <a:ext cx="3711759" cy="508981"/>
          </a:xfrm>
          <a:solidFill>
            <a:schemeClr val="accent1"/>
          </a:solidFill>
        </p:spPr>
        <p:txBody>
          <a:bodyPr lIns="137160" rIns="137160"/>
          <a:lstStyle>
            <a:lvl1pPr marL="0" indent="0">
              <a:buNone/>
              <a:defRPr sz="2353" b="0" i="0">
                <a:solidFill>
                  <a:schemeClr val="bg1"/>
                </a:solidFill>
                <a:latin typeface="+mj-lt"/>
              </a:defRPr>
            </a:lvl1pPr>
            <a:lvl2pPr>
              <a:defRPr sz="2353" b="0" i="0">
                <a:latin typeface="+mj-lt"/>
              </a:defRPr>
            </a:lvl2pPr>
            <a:lvl3pPr>
              <a:defRPr sz="2353" b="0" i="0">
                <a:latin typeface="+mj-lt"/>
              </a:defRPr>
            </a:lvl3pPr>
            <a:lvl4pPr>
              <a:defRPr sz="2353" b="0" i="0">
                <a:latin typeface="+mj-lt"/>
              </a:defRPr>
            </a:lvl4pPr>
            <a:lvl5pPr>
              <a:defRPr sz="2353" b="0" i="0">
                <a:latin typeface="+mj-lt"/>
              </a:defRPr>
            </a:lvl5pPr>
          </a:lstStyle>
          <a:p>
            <a:pPr lvl="0"/>
            <a:r>
              <a:rPr lang="en-US" dirty="0"/>
              <a:t>Heading goes here</a:t>
            </a:r>
          </a:p>
        </p:txBody>
      </p:sp>
      <p:sp>
        <p:nvSpPr>
          <p:cNvPr id="26" name="Text Placeholder 13"/>
          <p:cNvSpPr>
            <a:spLocks noGrp="1"/>
          </p:cNvSpPr>
          <p:nvPr>
            <p:ph type="body" sz="quarter" idx="25" hasCustomPrompt="1"/>
          </p:nvPr>
        </p:nvSpPr>
        <p:spPr>
          <a:xfrm>
            <a:off x="4270468" y="1391524"/>
            <a:ext cx="3712314" cy="508981"/>
          </a:xfrm>
          <a:solidFill>
            <a:schemeClr val="accent2"/>
          </a:solidFill>
        </p:spPr>
        <p:txBody>
          <a:bodyPr lIns="137160" rIns="137160"/>
          <a:lstStyle>
            <a:lvl1pPr marL="0" indent="0">
              <a:buNone/>
              <a:defRPr sz="2353" b="0" i="0">
                <a:solidFill>
                  <a:schemeClr val="bg1"/>
                </a:solidFill>
                <a:latin typeface="+mj-lt"/>
              </a:defRPr>
            </a:lvl1pPr>
            <a:lvl2pPr>
              <a:defRPr sz="2353" b="0" i="0">
                <a:latin typeface="+mj-lt"/>
              </a:defRPr>
            </a:lvl2pPr>
            <a:lvl3pPr>
              <a:defRPr sz="2353" b="0" i="0">
                <a:latin typeface="+mj-lt"/>
              </a:defRPr>
            </a:lvl3pPr>
            <a:lvl4pPr>
              <a:defRPr sz="2353" b="0" i="0">
                <a:latin typeface="+mj-lt"/>
              </a:defRPr>
            </a:lvl4pPr>
            <a:lvl5pPr>
              <a:defRPr sz="2353" b="0" i="0">
                <a:latin typeface="+mj-lt"/>
              </a:defRPr>
            </a:lvl5pPr>
          </a:lstStyle>
          <a:p>
            <a:pPr lvl="0"/>
            <a:r>
              <a:rPr lang="en-US" dirty="0"/>
              <a:t>Heading goes here</a:t>
            </a:r>
          </a:p>
        </p:txBody>
      </p:sp>
      <p:sp>
        <p:nvSpPr>
          <p:cNvPr id="27" name="Text Placeholder 11"/>
          <p:cNvSpPr>
            <a:spLocks noGrp="1"/>
          </p:cNvSpPr>
          <p:nvPr>
            <p:ph type="body" sz="quarter" idx="26" hasCustomPrompt="1"/>
          </p:nvPr>
        </p:nvSpPr>
        <p:spPr>
          <a:xfrm>
            <a:off x="482567" y="3760202"/>
            <a:ext cx="3711759" cy="2627731"/>
          </a:xfrm>
          <a:solidFill>
            <a:schemeClr val="bg1">
              <a:lumMod val="95000"/>
            </a:schemeClr>
          </a:solidFill>
        </p:spPr>
        <p:txBody>
          <a:bodyPr lIns="91440" tIns="45720" rIns="91440" bIns="45720"/>
          <a:lstStyle>
            <a:lvl1pPr marL="0" marR="0" indent="0" algn="l" defTabSz="913924" rtl="0" eaLnBrk="1" fontAlgn="base" latinLnBrk="0" hangingPunct="1">
              <a:lnSpc>
                <a:spcPct val="100000"/>
              </a:lnSpc>
              <a:spcBef>
                <a:spcPct val="0"/>
              </a:spcBef>
              <a:spcAft>
                <a:spcPct val="0"/>
              </a:spcAft>
              <a:buClrTx/>
              <a:buSzTx/>
              <a:buNone/>
              <a:tabLst/>
              <a:defRPr kumimoji="0" lang="en-US" sz="1961" b="0" i="0" u="none" strike="noStrike" kern="1200" cap="none" spc="0" normalizeH="0" baseline="0" dirty="0" smtClean="0">
                <a:ln>
                  <a:noFill/>
                </a:ln>
                <a:solidFill>
                  <a:schemeClr val="tx2"/>
                </a:solidFill>
                <a:effectLst/>
                <a:uLnTx/>
                <a:uFillTx/>
                <a:latin typeface="+mn-lt"/>
                <a:ea typeface="+mn-ea"/>
                <a:cs typeface="+mn-cs"/>
              </a:defRPr>
            </a:lvl1pPr>
            <a:lvl5pPr marL="0" marR="0" indent="0" algn="l" defTabSz="112048" rtl="0" eaLnBrk="1" fontAlgn="auto" latinLnBrk="0" hangingPunct="1">
              <a:lnSpc>
                <a:spcPct val="90000"/>
              </a:lnSpc>
              <a:spcBef>
                <a:spcPct val="20000"/>
              </a:spcBef>
              <a:spcAft>
                <a:spcPts val="0"/>
              </a:spcAft>
              <a:buClrTx/>
              <a:buSzPct val="90000"/>
              <a:buFont typeface="Wingdings" panose="05000000000000000000" pitchFamily="2" charset="2"/>
              <a:buNone/>
              <a:tabLst/>
              <a:defRPr sz="1961">
                <a:solidFill>
                  <a:schemeClr val="accent2"/>
                </a:solidFill>
              </a:defRPr>
            </a:lvl5pPr>
          </a:lstStyle>
          <a:p>
            <a:pPr marL="336145" marR="0" lvl="0" indent="-336145" algn="l" defTabSz="913924" rtl="0" eaLnBrk="1" fontAlgn="base" latinLnBrk="0" hangingPunct="1">
              <a:lnSpc>
                <a:spcPct val="100000"/>
              </a:lnSpc>
              <a:spcBef>
                <a:spcPct val="0"/>
              </a:spcBef>
              <a:spcAft>
                <a:spcPct val="0"/>
              </a:spcAft>
              <a:buClrTx/>
              <a:buSzTx/>
              <a:tabLst/>
              <a:defRPr/>
            </a:pPr>
            <a:r>
              <a:rPr lang="en-US" dirty="0"/>
              <a:t>Sub-head goes here</a:t>
            </a:r>
          </a:p>
        </p:txBody>
      </p:sp>
    </p:spTree>
    <p:extLst>
      <p:ext uri="{BB962C8B-B14F-4D97-AF65-F5344CB8AC3E}">
        <p14:creationId xmlns:p14="http://schemas.microsoft.com/office/powerpoint/2010/main" val="411494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8"/>
            <a:ext cx="5378548" cy="1946751"/>
          </a:xfrm>
        </p:spPr>
        <p:txBody>
          <a:bodyPr wrap="square">
            <a:spAutoFit/>
          </a:bodyPr>
          <a:lstStyle>
            <a:lvl1pPr marL="281592" indent="-281592">
              <a:spcBef>
                <a:spcPts val="1200"/>
              </a:spcBef>
              <a:buClr>
                <a:schemeClr val="tx1"/>
              </a:buClr>
              <a:buFont typeface="Arial" pitchFamily="34" charset="0"/>
              <a:buChar char="•"/>
              <a:defRPr sz="3136"/>
            </a:lvl1pPr>
            <a:lvl2pPr marL="520546" indent="-228532">
              <a:defRPr sz="2352"/>
            </a:lvl2pPr>
            <a:lvl3pPr marL="685597" indent="-165051">
              <a:tabLst/>
              <a:defRPr sz="1960"/>
            </a:lvl3pPr>
            <a:lvl4pPr marL="863344" indent="-177748">
              <a:defRPr/>
            </a:lvl4pPr>
            <a:lvl5pPr marL="1028395" indent="-16505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5" y="1189178"/>
            <a:ext cx="5378548" cy="1946751"/>
          </a:xfrm>
        </p:spPr>
        <p:txBody>
          <a:bodyPr wrap="square">
            <a:spAutoFit/>
          </a:bodyPr>
          <a:lstStyle>
            <a:lvl1pPr marL="281592" indent="-281592">
              <a:spcBef>
                <a:spcPts val="1200"/>
              </a:spcBef>
              <a:buClr>
                <a:schemeClr val="tx1"/>
              </a:buClr>
              <a:buFont typeface="Arial" pitchFamily="34" charset="0"/>
              <a:buChar char="•"/>
              <a:defRPr sz="3136"/>
            </a:lvl1pPr>
            <a:lvl2pPr marL="520546" indent="-228532">
              <a:defRPr sz="2352"/>
            </a:lvl2pPr>
            <a:lvl3pPr marL="685597" indent="-165051">
              <a:tabLst/>
              <a:defRPr sz="1960"/>
            </a:lvl3pPr>
            <a:lvl4pPr marL="863344" indent="-177748">
              <a:defRPr/>
            </a:lvl4pPr>
            <a:lvl5pPr marL="1028395" indent="-16505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8E5CCCC8-85DC-4F5E-85D0-C1E07DB116D6}"/>
              </a:ext>
            </a:extLst>
          </p:cNvPr>
          <p:cNvSpPr/>
          <p:nvPr userDrawn="1"/>
        </p:nvSpPr>
        <p:spPr>
          <a:xfrm>
            <a:off x="2" y="6787768"/>
            <a:ext cx="12191999" cy="91648"/>
          </a:xfrm>
          <a:prstGeom prst="rect">
            <a:avLst/>
          </a:prstGeom>
          <a:solidFill>
            <a:srgbClr val="D83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958959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itle Layout_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 goes here</a:t>
            </a:r>
          </a:p>
        </p:txBody>
      </p:sp>
      <p:sp>
        <p:nvSpPr>
          <p:cNvPr id="3" name="Footer Placeholder 2"/>
          <p:cNvSpPr>
            <a:spLocks noGrp="1"/>
          </p:cNvSpPr>
          <p:nvPr>
            <p:ph type="ftr" sz="quarter" idx="10"/>
          </p:nvPr>
        </p:nvSpPr>
        <p:spPr/>
        <p:txBody>
          <a:bodyPr/>
          <a:lstStyle/>
          <a:p>
            <a:r>
              <a:rPr lang="en-US"/>
              <a:t>Microsoft Confidential</a:t>
            </a:r>
            <a:endParaRPr lang="en-US" dirty="0"/>
          </a:p>
        </p:txBody>
      </p:sp>
      <p:sp>
        <p:nvSpPr>
          <p:cNvPr id="4" name="Slide Number Placeholder 3"/>
          <p:cNvSpPr>
            <a:spLocks noGrp="1"/>
          </p:cNvSpPr>
          <p:nvPr>
            <p:ph type="sldNum" sz="quarter" idx="11"/>
          </p:nvPr>
        </p:nvSpPr>
        <p:spPr/>
        <p:txBody>
          <a:bodyPr/>
          <a:lstStyle/>
          <a:p>
            <a:fld id="{A64EE09E-D5B7-40B0-9125-FC5EF6416E15}" type="slidenum">
              <a:rPr lang="en-US" smtClean="0"/>
              <a:pPr/>
              <a:t>‹nr.›</a:t>
            </a:fld>
            <a:endParaRPr lang="en-US"/>
          </a:p>
        </p:txBody>
      </p:sp>
      <p:sp>
        <p:nvSpPr>
          <p:cNvPr id="15" name="Text Placeholder 10"/>
          <p:cNvSpPr>
            <a:spLocks noGrp="1"/>
          </p:cNvSpPr>
          <p:nvPr>
            <p:ph type="body" sz="quarter" idx="12" hasCustomPrompt="1"/>
          </p:nvPr>
        </p:nvSpPr>
        <p:spPr>
          <a:xfrm>
            <a:off x="462742" y="1382184"/>
            <a:ext cx="5593691" cy="2447587"/>
          </a:xfrm>
          <a:solidFill>
            <a:schemeClr val="tx2"/>
          </a:solidFill>
        </p:spPr>
        <p:txBody>
          <a:bodyPr/>
          <a:lstStyle>
            <a:lvl1pPr marL="0" marR="0" indent="0" algn="l" defTabSz="895882" rtl="0" eaLnBrk="1" fontAlgn="base" latinLnBrk="0" hangingPunct="1">
              <a:lnSpc>
                <a:spcPct val="100000"/>
              </a:lnSpc>
              <a:spcBef>
                <a:spcPts val="0"/>
              </a:spcBef>
              <a:spcAft>
                <a:spcPts val="0"/>
              </a:spcAft>
              <a:buClrTx/>
              <a:buSzTx/>
              <a:buFontTx/>
              <a:buNone/>
              <a:tabLst/>
              <a:defRPr sz="2353" b="0" i="0">
                <a:solidFill>
                  <a:schemeClr val="bg1"/>
                </a:solidFill>
                <a:latin typeface="+mj-lt"/>
              </a:defRPr>
            </a:lvl1pPr>
          </a:lstStyle>
          <a:p>
            <a:pPr marL="0" marR="0" lvl="0" indent="0" algn="l" defTabSz="895882" rtl="0" eaLnBrk="1" fontAlgn="base" latinLnBrk="0" hangingPunct="1">
              <a:lnSpc>
                <a:spcPct val="100000"/>
              </a:lnSpc>
              <a:spcBef>
                <a:spcPts val="0"/>
              </a:spcBef>
              <a:spcAft>
                <a:spcPts val="0"/>
              </a:spcAft>
              <a:buClrTx/>
              <a:buSzTx/>
              <a:buFontTx/>
              <a:buNone/>
              <a:tabLst/>
              <a:defRPr/>
            </a:pPr>
            <a:r>
              <a:rPr kumimoji="0" lang="en-IN" sz="2353" b="0" i="0" u="none" strike="noStrike" kern="0" cap="none" spc="0" normalizeH="0" baseline="0" noProof="0" dirty="0">
                <a:ln>
                  <a:noFill/>
                </a:ln>
                <a:solidFill>
                  <a:srgbClr val="FFFFFF"/>
                </a:solidFill>
                <a:effectLst/>
                <a:uLnTx/>
                <a:uFillTx/>
                <a:latin typeface="+mj-lt"/>
                <a:ea typeface="Segoe UI" pitchFamily="34" charset="0"/>
                <a:cs typeface="Segoe UI" pitchFamily="34" charset="0"/>
              </a:rPr>
              <a:t>Add text here, it can be only few words. Content can be long or short.</a:t>
            </a:r>
          </a:p>
          <a:p>
            <a:pPr marL="0" marR="0" lvl="0" indent="0" algn="l" defTabSz="895882" rtl="0" eaLnBrk="1" fontAlgn="base" latinLnBrk="0" hangingPunct="1">
              <a:lnSpc>
                <a:spcPct val="100000"/>
              </a:lnSpc>
              <a:spcBef>
                <a:spcPts val="0"/>
              </a:spcBef>
              <a:spcAft>
                <a:spcPts val="0"/>
              </a:spcAft>
              <a:buClrTx/>
              <a:buSzTx/>
              <a:buFontTx/>
              <a:buNone/>
              <a:tabLst/>
              <a:defRPr/>
            </a:pPr>
            <a:r>
              <a:rPr kumimoji="0" lang="en-IN" sz="2353" b="0" i="0" u="none" strike="noStrike" kern="0" cap="none" spc="0" normalizeH="0" baseline="0" noProof="0" dirty="0">
                <a:ln>
                  <a:noFill/>
                </a:ln>
                <a:solidFill>
                  <a:srgbClr val="FFFFFF"/>
                </a:solidFill>
                <a:effectLst/>
                <a:uLnTx/>
                <a:uFillTx/>
                <a:latin typeface="+mj-lt"/>
                <a:ea typeface="Segoe UI" pitchFamily="34" charset="0"/>
                <a:cs typeface="Segoe UI" pitchFamily="34" charset="0"/>
              </a:rPr>
              <a:t>These dummy text will give an idea how the slide will look like.</a:t>
            </a:r>
          </a:p>
        </p:txBody>
      </p:sp>
      <p:sp>
        <p:nvSpPr>
          <p:cNvPr id="16" name="Text Placeholder 10"/>
          <p:cNvSpPr>
            <a:spLocks noGrp="1"/>
          </p:cNvSpPr>
          <p:nvPr>
            <p:ph type="body" sz="quarter" idx="13" hasCustomPrompt="1"/>
          </p:nvPr>
        </p:nvSpPr>
        <p:spPr>
          <a:xfrm>
            <a:off x="6161652" y="1382184"/>
            <a:ext cx="5593691" cy="2447587"/>
          </a:xfrm>
          <a:solidFill>
            <a:schemeClr val="tx2"/>
          </a:solidFill>
        </p:spPr>
        <p:txBody>
          <a:bodyPr/>
          <a:lstStyle>
            <a:lvl1pPr marL="0" marR="0" indent="0" algn="l" defTabSz="895882" rtl="0" eaLnBrk="1" fontAlgn="base" latinLnBrk="0" hangingPunct="1">
              <a:lnSpc>
                <a:spcPct val="100000"/>
              </a:lnSpc>
              <a:spcBef>
                <a:spcPts val="0"/>
              </a:spcBef>
              <a:spcAft>
                <a:spcPts val="0"/>
              </a:spcAft>
              <a:buClrTx/>
              <a:buSzTx/>
              <a:buFontTx/>
              <a:buNone/>
              <a:tabLst/>
              <a:defRPr sz="2353" b="0" i="0">
                <a:solidFill>
                  <a:schemeClr val="bg1"/>
                </a:solidFill>
                <a:latin typeface="+mj-lt"/>
              </a:defRPr>
            </a:lvl1pPr>
          </a:lstStyle>
          <a:p>
            <a:pPr marL="0" marR="0" lvl="0" indent="0" algn="l" defTabSz="895882" rtl="0" eaLnBrk="1" fontAlgn="base" latinLnBrk="0" hangingPunct="1">
              <a:lnSpc>
                <a:spcPct val="100000"/>
              </a:lnSpc>
              <a:spcBef>
                <a:spcPts val="0"/>
              </a:spcBef>
              <a:spcAft>
                <a:spcPts val="0"/>
              </a:spcAft>
              <a:buClrTx/>
              <a:buSzTx/>
              <a:buFontTx/>
              <a:buNone/>
              <a:tabLst/>
              <a:defRPr/>
            </a:pPr>
            <a:r>
              <a:rPr kumimoji="0" lang="en-IN" sz="2353" b="0" i="0" u="none" strike="noStrike" kern="0" cap="none" spc="0" normalizeH="0" baseline="0" noProof="0" dirty="0">
                <a:ln>
                  <a:noFill/>
                </a:ln>
                <a:solidFill>
                  <a:srgbClr val="FFFFFF"/>
                </a:solidFill>
                <a:effectLst/>
                <a:uLnTx/>
                <a:uFillTx/>
                <a:latin typeface="+mj-lt"/>
                <a:ea typeface="Segoe UI" pitchFamily="34" charset="0"/>
                <a:cs typeface="Segoe UI" pitchFamily="34" charset="0"/>
              </a:rPr>
              <a:t>Add text here, it can be only few words. Content can be long or short.</a:t>
            </a:r>
          </a:p>
          <a:p>
            <a:pPr marL="0" marR="0" lvl="0" indent="0" algn="l" defTabSz="895882" rtl="0" eaLnBrk="1" fontAlgn="base" latinLnBrk="0" hangingPunct="1">
              <a:lnSpc>
                <a:spcPct val="100000"/>
              </a:lnSpc>
              <a:spcBef>
                <a:spcPts val="0"/>
              </a:spcBef>
              <a:spcAft>
                <a:spcPts val="0"/>
              </a:spcAft>
              <a:buClrTx/>
              <a:buSzTx/>
              <a:buFontTx/>
              <a:buNone/>
              <a:tabLst/>
              <a:defRPr/>
            </a:pPr>
            <a:r>
              <a:rPr kumimoji="0" lang="en-IN" sz="2353" b="0" i="0" u="none" strike="noStrike" kern="0" cap="none" spc="0" normalizeH="0" baseline="0" noProof="0" dirty="0">
                <a:ln>
                  <a:noFill/>
                </a:ln>
                <a:solidFill>
                  <a:srgbClr val="FFFFFF"/>
                </a:solidFill>
                <a:effectLst/>
                <a:uLnTx/>
                <a:uFillTx/>
                <a:latin typeface="+mj-lt"/>
                <a:ea typeface="Segoe UI" pitchFamily="34" charset="0"/>
                <a:cs typeface="Segoe UI" pitchFamily="34" charset="0"/>
              </a:rPr>
              <a:t>These dummy text will give an idea how the slide will look like.</a:t>
            </a:r>
          </a:p>
        </p:txBody>
      </p:sp>
      <p:sp>
        <p:nvSpPr>
          <p:cNvPr id="17" name="Text Placeholder 10"/>
          <p:cNvSpPr>
            <a:spLocks noGrp="1"/>
          </p:cNvSpPr>
          <p:nvPr>
            <p:ph type="body" sz="quarter" idx="14" hasCustomPrompt="1"/>
          </p:nvPr>
        </p:nvSpPr>
        <p:spPr>
          <a:xfrm>
            <a:off x="462742" y="3935861"/>
            <a:ext cx="5593691" cy="2447587"/>
          </a:xfrm>
          <a:solidFill>
            <a:schemeClr val="tx2"/>
          </a:solidFill>
        </p:spPr>
        <p:txBody>
          <a:bodyPr/>
          <a:lstStyle>
            <a:lvl1pPr marL="0" marR="0" indent="0" algn="l" defTabSz="895882" rtl="0" eaLnBrk="1" fontAlgn="base" latinLnBrk="0" hangingPunct="1">
              <a:lnSpc>
                <a:spcPct val="100000"/>
              </a:lnSpc>
              <a:spcBef>
                <a:spcPts val="0"/>
              </a:spcBef>
              <a:spcAft>
                <a:spcPts val="0"/>
              </a:spcAft>
              <a:buClrTx/>
              <a:buSzTx/>
              <a:buFontTx/>
              <a:buNone/>
              <a:tabLst/>
              <a:defRPr sz="2353" b="0" i="0">
                <a:solidFill>
                  <a:schemeClr val="bg1"/>
                </a:solidFill>
                <a:latin typeface="+mj-lt"/>
              </a:defRPr>
            </a:lvl1pPr>
          </a:lstStyle>
          <a:p>
            <a:pPr marL="0" marR="0" lvl="0" indent="0" algn="l" defTabSz="895882" rtl="0" eaLnBrk="1" fontAlgn="base" latinLnBrk="0" hangingPunct="1">
              <a:lnSpc>
                <a:spcPct val="100000"/>
              </a:lnSpc>
              <a:spcBef>
                <a:spcPts val="0"/>
              </a:spcBef>
              <a:spcAft>
                <a:spcPts val="0"/>
              </a:spcAft>
              <a:buClrTx/>
              <a:buSzTx/>
              <a:buFontTx/>
              <a:buNone/>
              <a:tabLst/>
              <a:defRPr/>
            </a:pPr>
            <a:r>
              <a:rPr kumimoji="0" lang="en-IN" sz="2353" b="0" i="0" u="none" strike="noStrike" kern="0" cap="none" spc="0" normalizeH="0" baseline="0" noProof="0" dirty="0">
                <a:ln>
                  <a:noFill/>
                </a:ln>
                <a:solidFill>
                  <a:srgbClr val="FFFFFF"/>
                </a:solidFill>
                <a:effectLst/>
                <a:uLnTx/>
                <a:uFillTx/>
                <a:latin typeface="+mj-lt"/>
                <a:ea typeface="Segoe UI" pitchFamily="34" charset="0"/>
                <a:cs typeface="Segoe UI" pitchFamily="34" charset="0"/>
              </a:rPr>
              <a:t>Add text here, it can be only few words. Content can be long or short.</a:t>
            </a:r>
          </a:p>
          <a:p>
            <a:pPr marL="0" marR="0" lvl="0" indent="0" algn="l" defTabSz="895882" rtl="0" eaLnBrk="1" fontAlgn="base" latinLnBrk="0" hangingPunct="1">
              <a:lnSpc>
                <a:spcPct val="100000"/>
              </a:lnSpc>
              <a:spcBef>
                <a:spcPts val="0"/>
              </a:spcBef>
              <a:spcAft>
                <a:spcPts val="0"/>
              </a:spcAft>
              <a:buClrTx/>
              <a:buSzTx/>
              <a:buFontTx/>
              <a:buNone/>
              <a:tabLst/>
              <a:defRPr/>
            </a:pPr>
            <a:r>
              <a:rPr kumimoji="0" lang="en-IN" sz="2353" b="0" i="0" u="none" strike="noStrike" kern="0" cap="none" spc="0" normalizeH="0" baseline="0" noProof="0" dirty="0">
                <a:ln>
                  <a:noFill/>
                </a:ln>
                <a:solidFill>
                  <a:srgbClr val="FFFFFF"/>
                </a:solidFill>
                <a:effectLst/>
                <a:uLnTx/>
                <a:uFillTx/>
                <a:latin typeface="+mj-lt"/>
                <a:ea typeface="Segoe UI" pitchFamily="34" charset="0"/>
                <a:cs typeface="Segoe UI" pitchFamily="34" charset="0"/>
              </a:rPr>
              <a:t>These dummy text will give an idea how the slide will look like.</a:t>
            </a:r>
          </a:p>
        </p:txBody>
      </p:sp>
      <p:sp>
        <p:nvSpPr>
          <p:cNvPr id="18" name="Text Placeholder 10"/>
          <p:cNvSpPr>
            <a:spLocks noGrp="1"/>
          </p:cNvSpPr>
          <p:nvPr>
            <p:ph type="body" sz="quarter" idx="15" hasCustomPrompt="1"/>
          </p:nvPr>
        </p:nvSpPr>
        <p:spPr>
          <a:xfrm>
            <a:off x="6161652" y="3935861"/>
            <a:ext cx="5593691" cy="2447587"/>
          </a:xfrm>
          <a:solidFill>
            <a:schemeClr val="tx2"/>
          </a:solidFill>
        </p:spPr>
        <p:txBody>
          <a:bodyPr/>
          <a:lstStyle>
            <a:lvl1pPr marL="0" marR="0" indent="0" algn="l" defTabSz="895882" rtl="0" eaLnBrk="1" fontAlgn="base" latinLnBrk="0" hangingPunct="1">
              <a:lnSpc>
                <a:spcPct val="100000"/>
              </a:lnSpc>
              <a:spcBef>
                <a:spcPts val="0"/>
              </a:spcBef>
              <a:spcAft>
                <a:spcPts val="0"/>
              </a:spcAft>
              <a:buClrTx/>
              <a:buSzTx/>
              <a:buFontTx/>
              <a:buNone/>
              <a:tabLst/>
              <a:defRPr sz="2353" b="0" i="0">
                <a:solidFill>
                  <a:schemeClr val="bg1"/>
                </a:solidFill>
                <a:latin typeface="+mj-lt"/>
              </a:defRPr>
            </a:lvl1pPr>
          </a:lstStyle>
          <a:p>
            <a:pPr marL="0" marR="0" lvl="0" indent="0" algn="l" defTabSz="895882" rtl="0" eaLnBrk="1" fontAlgn="base" latinLnBrk="0" hangingPunct="1">
              <a:lnSpc>
                <a:spcPct val="100000"/>
              </a:lnSpc>
              <a:spcBef>
                <a:spcPts val="0"/>
              </a:spcBef>
              <a:spcAft>
                <a:spcPts val="0"/>
              </a:spcAft>
              <a:buClrTx/>
              <a:buSzTx/>
              <a:buFontTx/>
              <a:buNone/>
              <a:tabLst/>
              <a:defRPr/>
            </a:pPr>
            <a:r>
              <a:rPr kumimoji="0" lang="en-IN" sz="2353" b="0" i="0" u="none" strike="noStrike" kern="0" cap="none" spc="0" normalizeH="0" baseline="0" noProof="0" dirty="0">
                <a:ln>
                  <a:noFill/>
                </a:ln>
                <a:solidFill>
                  <a:srgbClr val="FFFFFF"/>
                </a:solidFill>
                <a:effectLst/>
                <a:uLnTx/>
                <a:uFillTx/>
                <a:latin typeface="+mj-lt"/>
                <a:ea typeface="Segoe UI" pitchFamily="34" charset="0"/>
                <a:cs typeface="Segoe UI" pitchFamily="34" charset="0"/>
              </a:rPr>
              <a:t>Add text here, it can be only few words. Content can be long or short.</a:t>
            </a:r>
          </a:p>
          <a:p>
            <a:pPr marL="0" marR="0" lvl="0" indent="0" algn="l" defTabSz="895882" rtl="0" eaLnBrk="1" fontAlgn="base" latinLnBrk="0" hangingPunct="1">
              <a:lnSpc>
                <a:spcPct val="100000"/>
              </a:lnSpc>
              <a:spcBef>
                <a:spcPts val="0"/>
              </a:spcBef>
              <a:spcAft>
                <a:spcPts val="0"/>
              </a:spcAft>
              <a:buClrTx/>
              <a:buSzTx/>
              <a:buFontTx/>
              <a:buNone/>
              <a:tabLst/>
              <a:defRPr/>
            </a:pPr>
            <a:r>
              <a:rPr kumimoji="0" lang="en-IN" sz="2353" b="0" i="0" u="none" strike="noStrike" kern="0" cap="none" spc="0" normalizeH="0" baseline="0" noProof="0" dirty="0">
                <a:ln>
                  <a:noFill/>
                </a:ln>
                <a:solidFill>
                  <a:srgbClr val="FFFFFF"/>
                </a:solidFill>
                <a:effectLst/>
                <a:uLnTx/>
                <a:uFillTx/>
                <a:latin typeface="+mj-lt"/>
                <a:ea typeface="Segoe UI" pitchFamily="34" charset="0"/>
                <a:cs typeface="Segoe UI" pitchFamily="34" charset="0"/>
              </a:rPr>
              <a:t>These dummy text will give an idea how the slide will look like.</a:t>
            </a:r>
          </a:p>
        </p:txBody>
      </p:sp>
      <p:sp>
        <p:nvSpPr>
          <p:cNvPr id="5" name="Date Placeholder 4"/>
          <p:cNvSpPr>
            <a:spLocks noGrp="1"/>
          </p:cNvSpPr>
          <p:nvPr>
            <p:ph type="dt" sz="half" idx="16"/>
          </p:nvPr>
        </p:nvSpPr>
        <p:spPr/>
        <p:txBody>
          <a:bodyPr/>
          <a:lstStyle/>
          <a:p>
            <a:r>
              <a:rPr lang="en-US"/>
              <a:t>Consumer and Device Sales</a:t>
            </a:r>
            <a:endParaRPr lang="en-US" dirty="0"/>
          </a:p>
        </p:txBody>
      </p:sp>
    </p:spTree>
    <p:extLst>
      <p:ext uri="{BB962C8B-B14F-4D97-AF65-F5344CB8AC3E}">
        <p14:creationId xmlns:p14="http://schemas.microsoft.com/office/powerpoint/2010/main" val="3318493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ext with Picture">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0" y="0"/>
            <a:ext cx="5241595" cy="6858000"/>
          </a:xfrm>
        </p:spPr>
        <p:txBody>
          <a:bodyPr/>
          <a:lstStyle>
            <a:lvl1pPr marL="0" indent="0">
              <a:buNone/>
              <a:defRPr/>
            </a:lvl1pPr>
          </a:lstStyle>
          <a:p>
            <a:r>
              <a:rPr lang="en-US" dirty="0"/>
              <a:t>Click to add Picture</a:t>
            </a:r>
          </a:p>
        </p:txBody>
      </p:sp>
      <p:sp>
        <p:nvSpPr>
          <p:cNvPr id="2" name="Title 1"/>
          <p:cNvSpPr>
            <a:spLocks noGrp="1"/>
          </p:cNvSpPr>
          <p:nvPr>
            <p:ph type="title" hasCustomPrompt="1"/>
          </p:nvPr>
        </p:nvSpPr>
        <p:spPr>
          <a:xfrm>
            <a:off x="5397224" y="2755512"/>
            <a:ext cx="6346564" cy="1352610"/>
          </a:xfrm>
        </p:spPr>
        <p:txBody>
          <a:bodyPr/>
          <a:lstStyle>
            <a:lvl1pPr>
              <a:defRPr sz="5882">
                <a:solidFill>
                  <a:schemeClr val="tx2"/>
                </a:solidFill>
              </a:defRPr>
            </a:lvl1pPr>
          </a:lstStyle>
          <a:p>
            <a:r>
              <a:rPr lang="en-US" dirty="0"/>
              <a:t>Place holder for text 60pt Segoe UI Light</a:t>
            </a:r>
          </a:p>
        </p:txBody>
      </p:sp>
      <p:sp>
        <p:nvSpPr>
          <p:cNvPr id="3" name="Footer Placeholder 2"/>
          <p:cNvSpPr>
            <a:spLocks noGrp="1"/>
          </p:cNvSpPr>
          <p:nvPr>
            <p:ph type="ftr" sz="quarter" idx="10"/>
          </p:nvPr>
        </p:nvSpPr>
        <p:spPr/>
        <p:txBody>
          <a:bodyPr/>
          <a:lstStyle/>
          <a:p>
            <a:r>
              <a:rPr lang="en-US"/>
              <a:t>Microsoft Confidential</a:t>
            </a:r>
            <a:endParaRPr lang="en-US" dirty="0"/>
          </a:p>
        </p:txBody>
      </p:sp>
      <p:sp>
        <p:nvSpPr>
          <p:cNvPr id="4" name="Slide Number Placeholder 3"/>
          <p:cNvSpPr>
            <a:spLocks noGrp="1"/>
          </p:cNvSpPr>
          <p:nvPr>
            <p:ph type="sldNum" sz="quarter" idx="11"/>
          </p:nvPr>
        </p:nvSpPr>
        <p:spPr/>
        <p:txBody>
          <a:bodyPr/>
          <a:lstStyle/>
          <a:p>
            <a:fld id="{A64EE09E-D5B7-40B0-9125-FC5EF6416E15}" type="slidenum">
              <a:rPr lang="en-US" smtClean="0"/>
              <a:pPr/>
              <a:t>‹nr.›</a:t>
            </a:fld>
            <a:endParaRPr lang="en-US"/>
          </a:p>
        </p:txBody>
      </p:sp>
      <p:sp>
        <p:nvSpPr>
          <p:cNvPr id="6" name="Date Placeholder 5"/>
          <p:cNvSpPr>
            <a:spLocks noGrp="1"/>
          </p:cNvSpPr>
          <p:nvPr>
            <p:ph type="dt" sz="half" idx="12"/>
          </p:nvPr>
        </p:nvSpPr>
        <p:spPr/>
        <p:txBody>
          <a:bodyPr/>
          <a:lstStyle>
            <a:lvl1pPr>
              <a:defRPr>
                <a:solidFill>
                  <a:schemeClr val="bg1"/>
                </a:solidFill>
              </a:defRPr>
            </a:lvl1pPr>
          </a:lstStyle>
          <a:p>
            <a:r>
              <a:rPr lang="en-US"/>
              <a:t>Consumer and Device Sales</a:t>
            </a:r>
            <a:endParaRPr lang="en-US" dirty="0"/>
          </a:p>
        </p:txBody>
      </p:sp>
    </p:spTree>
    <p:extLst>
      <p:ext uri="{BB962C8B-B14F-4D97-AF65-F5344CB8AC3E}">
        <p14:creationId xmlns:p14="http://schemas.microsoft.com/office/powerpoint/2010/main" val="268367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SquareLeft_FullBleedImage">
    <p:spTree>
      <p:nvGrpSpPr>
        <p:cNvPr id="1" name=""/>
        <p:cNvGrpSpPr/>
        <p:nvPr/>
      </p:nvGrpSpPr>
      <p:grpSpPr>
        <a:xfrm>
          <a:off x="0" y="0"/>
          <a:ext cx="0" cy="0"/>
          <a:chOff x="0" y="0"/>
          <a:chExt cx="0" cy="0"/>
        </a:xfrm>
      </p:grpSpPr>
      <p:sp>
        <p:nvSpPr>
          <p:cNvPr id="6" name="Picture Placeholder 5"/>
          <p:cNvSpPr>
            <a:spLocks noGrp="1"/>
          </p:cNvSpPr>
          <p:nvPr>
            <p:ph type="pic" sz="quarter" idx="11" hasCustomPrompt="1"/>
          </p:nvPr>
        </p:nvSpPr>
        <p:spPr>
          <a:xfrm>
            <a:off x="0" y="0"/>
            <a:ext cx="12192000" cy="6858000"/>
          </a:xfrm>
        </p:spPr>
        <p:txBody>
          <a:bodyPr anchor="ctr">
            <a:noAutofit/>
          </a:bodyPr>
          <a:lstStyle>
            <a:lvl1pPr marL="0" indent="0" algn="ctr">
              <a:buNone/>
              <a:defRPr/>
            </a:lvl1pPr>
          </a:lstStyle>
          <a:p>
            <a:r>
              <a:rPr lang="en-US" dirty="0"/>
              <a:t>Click to add Picture</a:t>
            </a:r>
          </a:p>
        </p:txBody>
      </p:sp>
      <p:sp>
        <p:nvSpPr>
          <p:cNvPr id="9" name="Title 8"/>
          <p:cNvSpPr>
            <a:spLocks noGrp="1"/>
          </p:cNvSpPr>
          <p:nvPr>
            <p:ph type="title"/>
          </p:nvPr>
        </p:nvSpPr>
        <p:spPr>
          <a:xfrm>
            <a:off x="311926" y="289511"/>
            <a:ext cx="5749612" cy="899665"/>
          </a:xfrm>
        </p:spPr>
        <p:txBody>
          <a:bodyPr/>
          <a:lstStyle>
            <a:lvl1pPr>
              <a:defRPr sz="3725">
                <a:solidFill>
                  <a:schemeClr val="bg1"/>
                </a:solidFill>
              </a:defRPr>
            </a:lvl1pPr>
          </a:lstStyle>
          <a:p>
            <a:r>
              <a:rPr lang="en-US" dirty="0"/>
              <a:t>Click to edit Master title style</a:t>
            </a:r>
          </a:p>
        </p:txBody>
      </p:sp>
      <p:sp>
        <p:nvSpPr>
          <p:cNvPr id="11" name="Text Placeholder 10"/>
          <p:cNvSpPr>
            <a:spLocks noGrp="1"/>
          </p:cNvSpPr>
          <p:nvPr>
            <p:ph type="body" sz="quarter" idx="12" hasCustomPrompt="1"/>
          </p:nvPr>
        </p:nvSpPr>
        <p:spPr>
          <a:xfrm>
            <a:off x="311926" y="1308805"/>
            <a:ext cx="5749612" cy="5079128"/>
          </a:xfrm>
        </p:spPr>
        <p:txBody>
          <a:bodyPr>
            <a:noAutofit/>
          </a:bodyPr>
          <a:lstStyle>
            <a:lvl1pPr marL="0" indent="0">
              <a:buNone/>
              <a:defRPr sz="2745">
                <a:solidFill>
                  <a:schemeClr val="bg1"/>
                </a:solidFill>
              </a:defRPr>
            </a:lvl1pPr>
            <a:lvl2pPr marL="224097" indent="0">
              <a:buNone/>
              <a:defRPr sz="2353">
                <a:solidFill>
                  <a:schemeClr val="tx1"/>
                </a:solidFill>
              </a:defRPr>
            </a:lvl2pPr>
            <a:lvl3pPr marL="448193" indent="0">
              <a:buNone/>
              <a:defRPr sz="1961">
                <a:solidFill>
                  <a:schemeClr val="tx1"/>
                </a:solidFill>
              </a:defRPr>
            </a:lvl3pPr>
            <a:lvl4pPr marL="672290" indent="0">
              <a:buNone/>
              <a:defRPr sz="1961">
                <a:solidFill>
                  <a:schemeClr val="tx1"/>
                </a:solidFill>
              </a:defRPr>
            </a:lvl4pPr>
            <a:lvl5pPr marL="896386" indent="0">
              <a:buNone/>
              <a:defRPr sz="1961">
                <a:solidFill>
                  <a:schemeClr val="tx1"/>
                </a:solidFill>
              </a:defRPr>
            </a:lvl5pPr>
          </a:lstStyle>
          <a:p>
            <a:pPr lvl="0"/>
            <a:r>
              <a:rPr lang="en-US" dirty="0"/>
              <a:t>Click to add text</a:t>
            </a:r>
          </a:p>
        </p:txBody>
      </p:sp>
      <p:sp>
        <p:nvSpPr>
          <p:cNvPr id="12" name="Footer Placeholder 11"/>
          <p:cNvSpPr>
            <a:spLocks noGrp="1"/>
          </p:cNvSpPr>
          <p:nvPr>
            <p:ph type="ftr" sz="quarter" idx="13"/>
          </p:nvPr>
        </p:nvSpPr>
        <p:spPr/>
        <p:txBody>
          <a:bodyPr/>
          <a:lstStyle>
            <a:lvl1pPr>
              <a:defRPr>
                <a:solidFill>
                  <a:schemeClr val="tx1"/>
                </a:solidFill>
              </a:defRPr>
            </a:lvl1pPr>
          </a:lstStyle>
          <a:p>
            <a:r>
              <a:rPr lang="en-US"/>
              <a:t>Microsoft Confidential</a:t>
            </a:r>
          </a:p>
        </p:txBody>
      </p:sp>
      <p:sp>
        <p:nvSpPr>
          <p:cNvPr id="13" name="Slide Number Placeholder 12"/>
          <p:cNvSpPr>
            <a:spLocks noGrp="1"/>
          </p:cNvSpPr>
          <p:nvPr>
            <p:ph type="sldNum" sz="quarter" idx="14"/>
          </p:nvPr>
        </p:nvSpPr>
        <p:spPr/>
        <p:txBody>
          <a:bodyPr/>
          <a:lstStyle/>
          <a:p>
            <a:fld id="{A64EE09E-D5B7-40B0-9125-FC5EF6416E15}" type="slidenum">
              <a:rPr lang="en-US" smtClean="0"/>
              <a:pPr/>
              <a:t>‹nr.›</a:t>
            </a:fld>
            <a:endParaRPr lang="en-US"/>
          </a:p>
        </p:txBody>
      </p:sp>
      <p:sp>
        <p:nvSpPr>
          <p:cNvPr id="2" name="Date Placeholder 1"/>
          <p:cNvSpPr>
            <a:spLocks noGrp="1"/>
          </p:cNvSpPr>
          <p:nvPr>
            <p:ph type="dt" sz="half" idx="15"/>
          </p:nvPr>
        </p:nvSpPr>
        <p:spPr/>
        <p:txBody>
          <a:bodyPr/>
          <a:lstStyle/>
          <a:p>
            <a:r>
              <a:rPr lang="en-US"/>
              <a:t>Consumer and Device Sales</a:t>
            </a:r>
            <a:endParaRPr lang="en-US" dirty="0"/>
          </a:p>
        </p:txBody>
      </p:sp>
    </p:spTree>
    <p:extLst>
      <p:ext uri="{BB962C8B-B14F-4D97-AF65-F5344CB8AC3E}">
        <p14:creationId xmlns:p14="http://schemas.microsoft.com/office/powerpoint/2010/main" val="172291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427">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itle and Shapes">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hasCustomPrompt="1"/>
          </p:nvPr>
        </p:nvSpPr>
        <p:spPr>
          <a:xfrm>
            <a:off x="448213" y="1451559"/>
            <a:ext cx="3663959" cy="753575"/>
          </a:xfrm>
          <a:solidFill>
            <a:schemeClr val="accent1"/>
          </a:solidFill>
        </p:spPr>
        <p:txBody>
          <a:bodyPr anchor="ctr"/>
          <a:lstStyle>
            <a:lvl1pPr marL="0" indent="0">
              <a:buNone/>
              <a:defRPr sz="2745">
                <a:solidFill>
                  <a:schemeClr val="bg1"/>
                </a:solidFill>
              </a:defRPr>
            </a:lvl1pPr>
          </a:lstStyle>
          <a:p>
            <a:pPr lvl="0"/>
            <a:r>
              <a:rPr lang="en-US" dirty="0"/>
              <a:t>Title</a:t>
            </a:r>
          </a:p>
        </p:txBody>
      </p:sp>
      <p:sp>
        <p:nvSpPr>
          <p:cNvPr id="7" name="Text Placeholder 3"/>
          <p:cNvSpPr>
            <a:spLocks noGrp="1"/>
          </p:cNvSpPr>
          <p:nvPr>
            <p:ph type="body" sz="quarter" idx="11" hasCustomPrompt="1"/>
          </p:nvPr>
        </p:nvSpPr>
        <p:spPr>
          <a:xfrm>
            <a:off x="4264021" y="1451559"/>
            <a:ext cx="3663959" cy="753575"/>
          </a:xfrm>
          <a:solidFill>
            <a:schemeClr val="accent1"/>
          </a:solidFill>
        </p:spPr>
        <p:txBody>
          <a:bodyPr anchor="ctr"/>
          <a:lstStyle>
            <a:lvl1pPr marL="0" indent="0">
              <a:buNone/>
              <a:defRPr sz="2745">
                <a:solidFill>
                  <a:schemeClr val="bg1"/>
                </a:solidFill>
              </a:defRPr>
            </a:lvl1pPr>
          </a:lstStyle>
          <a:p>
            <a:pPr lvl="0"/>
            <a:r>
              <a:rPr lang="en-US" dirty="0"/>
              <a:t>Title</a:t>
            </a:r>
          </a:p>
        </p:txBody>
      </p:sp>
      <p:sp>
        <p:nvSpPr>
          <p:cNvPr id="8" name="Text Placeholder 3"/>
          <p:cNvSpPr>
            <a:spLocks noGrp="1"/>
          </p:cNvSpPr>
          <p:nvPr>
            <p:ph type="body" sz="quarter" idx="12" hasCustomPrompt="1"/>
          </p:nvPr>
        </p:nvSpPr>
        <p:spPr>
          <a:xfrm>
            <a:off x="8079829" y="1451559"/>
            <a:ext cx="3663959" cy="753575"/>
          </a:xfrm>
          <a:solidFill>
            <a:schemeClr val="accent1"/>
          </a:solidFill>
        </p:spPr>
        <p:txBody>
          <a:bodyPr anchor="ctr"/>
          <a:lstStyle>
            <a:lvl1pPr marL="0" indent="0">
              <a:buNone/>
              <a:defRPr sz="2745">
                <a:solidFill>
                  <a:schemeClr val="bg1"/>
                </a:solidFill>
              </a:defRPr>
            </a:lvl1pPr>
          </a:lstStyle>
          <a:p>
            <a:pPr lvl="0"/>
            <a:r>
              <a:rPr lang="en-US" dirty="0"/>
              <a:t>Title</a:t>
            </a:r>
          </a:p>
        </p:txBody>
      </p:sp>
      <p:sp>
        <p:nvSpPr>
          <p:cNvPr id="9" name="Text Placeholder 3"/>
          <p:cNvSpPr>
            <a:spLocks noGrp="1"/>
          </p:cNvSpPr>
          <p:nvPr>
            <p:ph type="body" sz="quarter" idx="13" hasCustomPrompt="1"/>
          </p:nvPr>
        </p:nvSpPr>
        <p:spPr>
          <a:xfrm>
            <a:off x="448213" y="2205134"/>
            <a:ext cx="3663959" cy="2568695"/>
          </a:xfrm>
          <a:solidFill>
            <a:schemeClr val="bg1">
              <a:lumMod val="95000"/>
            </a:schemeClr>
          </a:solidFill>
        </p:spPr>
        <p:txBody>
          <a:bodyPr anchor="t"/>
          <a:lstStyle>
            <a:lvl1pPr marL="0" indent="0" algn="l">
              <a:buNone/>
              <a:defRPr sz="1765">
                <a:solidFill>
                  <a:schemeClr val="tx1"/>
                </a:solidFill>
                <a:latin typeface="+mn-lt"/>
              </a:defRPr>
            </a:lvl1pPr>
          </a:lstStyle>
          <a:p>
            <a:pPr lvl="0"/>
            <a:r>
              <a:rPr lang="en-US" dirty="0"/>
              <a:t>Add Content</a:t>
            </a:r>
          </a:p>
        </p:txBody>
      </p:sp>
      <p:sp>
        <p:nvSpPr>
          <p:cNvPr id="10" name="Text Placeholder 3"/>
          <p:cNvSpPr>
            <a:spLocks noGrp="1"/>
          </p:cNvSpPr>
          <p:nvPr>
            <p:ph type="body" sz="quarter" idx="14" hasCustomPrompt="1"/>
          </p:nvPr>
        </p:nvSpPr>
        <p:spPr>
          <a:xfrm>
            <a:off x="4264021" y="2205134"/>
            <a:ext cx="3663959" cy="2568695"/>
          </a:xfrm>
          <a:solidFill>
            <a:schemeClr val="bg1">
              <a:lumMod val="95000"/>
            </a:schemeClr>
          </a:solidFill>
        </p:spPr>
        <p:txBody>
          <a:bodyPr anchor="t"/>
          <a:lstStyle>
            <a:lvl1pPr marL="0" indent="0" algn="l">
              <a:buNone/>
              <a:defRPr sz="1765">
                <a:solidFill>
                  <a:schemeClr val="tx1"/>
                </a:solidFill>
                <a:latin typeface="+mn-lt"/>
              </a:defRPr>
            </a:lvl1pPr>
          </a:lstStyle>
          <a:p>
            <a:pPr lvl="0"/>
            <a:r>
              <a:rPr lang="en-US" dirty="0"/>
              <a:t>Add Content</a:t>
            </a:r>
          </a:p>
        </p:txBody>
      </p:sp>
      <p:sp>
        <p:nvSpPr>
          <p:cNvPr id="11" name="Text Placeholder 3"/>
          <p:cNvSpPr>
            <a:spLocks noGrp="1"/>
          </p:cNvSpPr>
          <p:nvPr>
            <p:ph type="body" sz="quarter" idx="15" hasCustomPrompt="1"/>
          </p:nvPr>
        </p:nvSpPr>
        <p:spPr>
          <a:xfrm>
            <a:off x="8079829" y="2205134"/>
            <a:ext cx="3663959" cy="2568695"/>
          </a:xfrm>
          <a:solidFill>
            <a:schemeClr val="bg1">
              <a:lumMod val="95000"/>
            </a:schemeClr>
          </a:solidFill>
        </p:spPr>
        <p:txBody>
          <a:bodyPr anchor="t"/>
          <a:lstStyle>
            <a:lvl1pPr marL="0" indent="0" algn="l">
              <a:buNone/>
              <a:defRPr sz="1765">
                <a:solidFill>
                  <a:schemeClr val="tx1"/>
                </a:solidFill>
                <a:latin typeface="+mn-lt"/>
              </a:defRPr>
            </a:lvl1pPr>
          </a:lstStyle>
          <a:p>
            <a:pPr lvl="0"/>
            <a:r>
              <a:rPr lang="en-US" dirty="0"/>
              <a:t>Add Content</a:t>
            </a:r>
          </a:p>
        </p:txBody>
      </p:sp>
      <p:sp>
        <p:nvSpPr>
          <p:cNvPr id="12" name="Text Placeholder 3"/>
          <p:cNvSpPr>
            <a:spLocks noGrp="1"/>
          </p:cNvSpPr>
          <p:nvPr>
            <p:ph type="body" sz="quarter" idx="16" hasCustomPrompt="1"/>
          </p:nvPr>
        </p:nvSpPr>
        <p:spPr>
          <a:xfrm>
            <a:off x="448213" y="4938152"/>
            <a:ext cx="11295575" cy="1449782"/>
          </a:xfrm>
          <a:solidFill>
            <a:schemeClr val="accent1"/>
          </a:solidFill>
        </p:spPr>
        <p:txBody>
          <a:bodyPr anchor="t"/>
          <a:lstStyle>
            <a:lvl1pPr marL="0" indent="0">
              <a:buNone/>
              <a:defRPr sz="1961">
                <a:solidFill>
                  <a:schemeClr val="bg1"/>
                </a:solidFill>
                <a:latin typeface="+mn-lt"/>
              </a:defRPr>
            </a:lvl1pPr>
          </a:lstStyle>
          <a:p>
            <a:pPr lvl="0"/>
            <a:r>
              <a:rPr lang="en-US" dirty="0"/>
              <a:t>Add Content</a:t>
            </a:r>
          </a:p>
        </p:txBody>
      </p:sp>
      <p:sp>
        <p:nvSpPr>
          <p:cNvPr id="14" name="Footer Placeholder 13"/>
          <p:cNvSpPr>
            <a:spLocks noGrp="1"/>
          </p:cNvSpPr>
          <p:nvPr>
            <p:ph type="ftr" sz="quarter" idx="17"/>
          </p:nvPr>
        </p:nvSpPr>
        <p:spPr/>
        <p:txBody>
          <a:bodyPr/>
          <a:lstStyle/>
          <a:p>
            <a:r>
              <a:rPr lang="en-US"/>
              <a:t>Microsoft Confidential</a:t>
            </a:r>
          </a:p>
        </p:txBody>
      </p:sp>
      <p:sp>
        <p:nvSpPr>
          <p:cNvPr id="15" name="Slide Number Placeholder 14"/>
          <p:cNvSpPr>
            <a:spLocks noGrp="1"/>
          </p:cNvSpPr>
          <p:nvPr>
            <p:ph type="sldNum" sz="quarter" idx="18"/>
          </p:nvPr>
        </p:nvSpPr>
        <p:spPr/>
        <p:txBody>
          <a:bodyPr/>
          <a:lstStyle/>
          <a:p>
            <a:fld id="{A64EE09E-D5B7-40B0-9125-FC5EF6416E15}" type="slidenum">
              <a:rPr lang="en-US" smtClean="0"/>
              <a:pPr/>
              <a:t>‹nr.›</a:t>
            </a:fld>
            <a:endParaRPr lang="en-US"/>
          </a:p>
        </p:txBody>
      </p:sp>
      <p:sp>
        <p:nvSpPr>
          <p:cNvPr id="2" name="Date Placeholder 1"/>
          <p:cNvSpPr>
            <a:spLocks noGrp="1"/>
          </p:cNvSpPr>
          <p:nvPr>
            <p:ph type="dt" sz="half" idx="19"/>
          </p:nvPr>
        </p:nvSpPr>
        <p:spPr/>
        <p:txBody>
          <a:bodyPr/>
          <a:lstStyle/>
          <a:p>
            <a:r>
              <a:rPr lang="en-US"/>
              <a:t>Consumer and Device Sales</a:t>
            </a:r>
            <a:endParaRPr lang="en-US" dirty="0"/>
          </a:p>
        </p:txBody>
      </p:sp>
    </p:spTree>
    <p:extLst>
      <p:ext uri="{BB962C8B-B14F-4D97-AF65-F5344CB8AC3E}">
        <p14:creationId xmlns:p14="http://schemas.microsoft.com/office/powerpoint/2010/main" val="3770016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SquareLRight_FullBleedImage">
    <p:spTree>
      <p:nvGrpSpPr>
        <p:cNvPr id="1" name=""/>
        <p:cNvGrpSpPr/>
        <p:nvPr/>
      </p:nvGrpSpPr>
      <p:grpSpPr>
        <a:xfrm>
          <a:off x="0" y="0"/>
          <a:ext cx="0" cy="0"/>
          <a:chOff x="0" y="0"/>
          <a:chExt cx="0" cy="0"/>
        </a:xfrm>
      </p:grpSpPr>
      <p:sp>
        <p:nvSpPr>
          <p:cNvPr id="6" name="Picture Placeholder 5"/>
          <p:cNvSpPr>
            <a:spLocks noGrp="1"/>
          </p:cNvSpPr>
          <p:nvPr>
            <p:ph type="pic" sz="quarter" idx="11" hasCustomPrompt="1"/>
          </p:nvPr>
        </p:nvSpPr>
        <p:spPr>
          <a:xfrm>
            <a:off x="0" y="0"/>
            <a:ext cx="12192000" cy="6858000"/>
          </a:xfrm>
        </p:spPr>
        <p:txBody>
          <a:bodyPr anchor="ctr">
            <a:noAutofit/>
          </a:bodyPr>
          <a:lstStyle>
            <a:lvl1pPr marL="0" indent="0" algn="ctr">
              <a:buNone/>
              <a:defRPr/>
            </a:lvl1pPr>
          </a:lstStyle>
          <a:p>
            <a:r>
              <a:rPr lang="en-US" dirty="0"/>
              <a:t>Click to add Picture</a:t>
            </a:r>
          </a:p>
        </p:txBody>
      </p:sp>
      <p:sp>
        <p:nvSpPr>
          <p:cNvPr id="9" name="Title 8"/>
          <p:cNvSpPr>
            <a:spLocks noGrp="1"/>
          </p:cNvSpPr>
          <p:nvPr>
            <p:ph type="title"/>
          </p:nvPr>
        </p:nvSpPr>
        <p:spPr>
          <a:xfrm>
            <a:off x="6203829" y="289511"/>
            <a:ext cx="5623286" cy="899665"/>
          </a:xfrm>
        </p:spPr>
        <p:txBody>
          <a:bodyPr/>
          <a:lstStyle>
            <a:lvl1pPr>
              <a:defRPr sz="3725">
                <a:solidFill>
                  <a:schemeClr val="bg1"/>
                </a:solidFill>
              </a:defRPr>
            </a:lvl1pPr>
          </a:lstStyle>
          <a:p>
            <a:r>
              <a:rPr lang="en-US" dirty="0"/>
              <a:t>Click to edit Master title style</a:t>
            </a:r>
          </a:p>
        </p:txBody>
      </p:sp>
      <p:sp>
        <p:nvSpPr>
          <p:cNvPr id="11" name="Text Placeholder 10"/>
          <p:cNvSpPr>
            <a:spLocks noGrp="1"/>
          </p:cNvSpPr>
          <p:nvPr>
            <p:ph type="body" sz="quarter" idx="12" hasCustomPrompt="1"/>
          </p:nvPr>
        </p:nvSpPr>
        <p:spPr>
          <a:xfrm>
            <a:off x="6203829" y="1308805"/>
            <a:ext cx="5623286" cy="5079128"/>
          </a:xfrm>
        </p:spPr>
        <p:txBody>
          <a:bodyPr>
            <a:noAutofit/>
          </a:bodyPr>
          <a:lstStyle>
            <a:lvl1pPr marL="0" indent="0">
              <a:buNone/>
              <a:defRPr sz="2745">
                <a:solidFill>
                  <a:schemeClr val="bg1"/>
                </a:solidFill>
              </a:defRPr>
            </a:lvl1pPr>
            <a:lvl2pPr marL="224097" indent="0">
              <a:buNone/>
              <a:defRPr sz="2353">
                <a:solidFill>
                  <a:schemeClr val="tx1"/>
                </a:solidFill>
              </a:defRPr>
            </a:lvl2pPr>
            <a:lvl3pPr marL="448193" indent="0">
              <a:buNone/>
              <a:defRPr sz="1961">
                <a:solidFill>
                  <a:schemeClr val="tx1"/>
                </a:solidFill>
              </a:defRPr>
            </a:lvl3pPr>
            <a:lvl4pPr marL="672290" indent="0">
              <a:buNone/>
              <a:defRPr sz="1961">
                <a:solidFill>
                  <a:schemeClr val="tx1"/>
                </a:solidFill>
              </a:defRPr>
            </a:lvl4pPr>
            <a:lvl5pPr marL="896386" indent="0">
              <a:buNone/>
              <a:defRPr sz="1961">
                <a:solidFill>
                  <a:schemeClr val="tx1"/>
                </a:solidFill>
              </a:defRPr>
            </a:lvl5pPr>
          </a:lstStyle>
          <a:p>
            <a:pPr lvl="0"/>
            <a:r>
              <a:rPr lang="en-US" dirty="0"/>
              <a:t>Click to add text</a:t>
            </a:r>
          </a:p>
        </p:txBody>
      </p:sp>
      <p:sp>
        <p:nvSpPr>
          <p:cNvPr id="12" name="Footer Placeholder 11"/>
          <p:cNvSpPr>
            <a:spLocks noGrp="1"/>
          </p:cNvSpPr>
          <p:nvPr>
            <p:ph type="ftr" sz="quarter" idx="13"/>
          </p:nvPr>
        </p:nvSpPr>
        <p:spPr/>
        <p:txBody>
          <a:bodyPr/>
          <a:lstStyle>
            <a:lvl1pPr>
              <a:defRPr>
                <a:solidFill>
                  <a:schemeClr val="tx1"/>
                </a:solidFill>
              </a:defRPr>
            </a:lvl1pPr>
          </a:lstStyle>
          <a:p>
            <a:r>
              <a:rPr lang="en-US"/>
              <a:t>Microsoft Confidential</a:t>
            </a:r>
          </a:p>
        </p:txBody>
      </p:sp>
      <p:sp>
        <p:nvSpPr>
          <p:cNvPr id="13" name="Slide Number Placeholder 12"/>
          <p:cNvSpPr>
            <a:spLocks noGrp="1"/>
          </p:cNvSpPr>
          <p:nvPr>
            <p:ph type="sldNum" sz="quarter" idx="14"/>
          </p:nvPr>
        </p:nvSpPr>
        <p:spPr/>
        <p:txBody>
          <a:bodyPr/>
          <a:lstStyle>
            <a:lvl1pPr>
              <a:defRPr>
                <a:solidFill>
                  <a:schemeClr val="tx1"/>
                </a:solidFill>
              </a:defRPr>
            </a:lvl1pPr>
          </a:lstStyle>
          <a:p>
            <a:fld id="{A64EE09E-D5B7-40B0-9125-FC5EF6416E15}" type="slidenum">
              <a:rPr lang="en-US" smtClean="0"/>
              <a:pPr/>
              <a:t>‹nr.›</a:t>
            </a:fld>
            <a:endParaRPr lang="en-US"/>
          </a:p>
        </p:txBody>
      </p:sp>
      <p:sp>
        <p:nvSpPr>
          <p:cNvPr id="2" name="Date Placeholder 1"/>
          <p:cNvSpPr>
            <a:spLocks noGrp="1"/>
          </p:cNvSpPr>
          <p:nvPr>
            <p:ph type="dt" sz="half" idx="15"/>
          </p:nvPr>
        </p:nvSpPr>
        <p:spPr/>
        <p:txBody>
          <a:bodyPr/>
          <a:lstStyle/>
          <a:p>
            <a:r>
              <a:rPr lang="en-US"/>
              <a:t>Consumer and Device Sales</a:t>
            </a:r>
            <a:endParaRPr lang="en-US" dirty="0"/>
          </a:p>
        </p:txBody>
      </p:sp>
    </p:spTree>
    <p:extLst>
      <p:ext uri="{BB962C8B-B14F-4D97-AF65-F5344CB8AC3E}">
        <p14:creationId xmlns:p14="http://schemas.microsoft.com/office/powerpoint/2010/main" val="995781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427">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Picture with text">
    <p:spTree>
      <p:nvGrpSpPr>
        <p:cNvPr id="1" name=""/>
        <p:cNvGrpSpPr/>
        <p:nvPr/>
      </p:nvGrpSpPr>
      <p:grpSpPr>
        <a:xfrm>
          <a:off x="0" y="0"/>
          <a:ext cx="0" cy="0"/>
          <a:chOff x="0" y="0"/>
          <a:chExt cx="0" cy="0"/>
        </a:xfrm>
      </p:grpSpPr>
      <p:sp>
        <p:nvSpPr>
          <p:cNvPr id="3" name="Rectangle 2"/>
          <p:cNvSpPr/>
          <p:nvPr userDrawn="1"/>
        </p:nvSpPr>
        <p:spPr bwMode="auto">
          <a:xfrm>
            <a:off x="8067824" y="0"/>
            <a:ext cx="4124177"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6" name="Picture Placeholder 5"/>
          <p:cNvSpPr>
            <a:spLocks noGrp="1"/>
          </p:cNvSpPr>
          <p:nvPr>
            <p:ph type="pic" sz="quarter" idx="11" hasCustomPrompt="1"/>
          </p:nvPr>
        </p:nvSpPr>
        <p:spPr>
          <a:xfrm>
            <a:off x="311926" y="1308805"/>
            <a:ext cx="7519341" cy="4991963"/>
          </a:xfrm>
        </p:spPr>
        <p:txBody>
          <a:bodyPr anchor="ctr">
            <a:noAutofit/>
          </a:bodyPr>
          <a:lstStyle>
            <a:lvl1pPr marL="0" indent="0" algn="ctr">
              <a:buNone/>
              <a:defRPr/>
            </a:lvl1pPr>
          </a:lstStyle>
          <a:p>
            <a:r>
              <a:rPr lang="en-US" dirty="0"/>
              <a:t>Click to add Picture</a:t>
            </a:r>
          </a:p>
        </p:txBody>
      </p:sp>
      <p:sp>
        <p:nvSpPr>
          <p:cNvPr id="12" name="Footer Placeholder 11"/>
          <p:cNvSpPr>
            <a:spLocks noGrp="1"/>
          </p:cNvSpPr>
          <p:nvPr>
            <p:ph type="ftr" sz="quarter" idx="13"/>
          </p:nvPr>
        </p:nvSpPr>
        <p:spPr/>
        <p:txBody>
          <a:bodyPr/>
          <a:lstStyle>
            <a:lvl1pPr>
              <a:defRPr>
                <a:solidFill>
                  <a:schemeClr val="tx1"/>
                </a:solidFill>
              </a:defRPr>
            </a:lvl1pPr>
          </a:lstStyle>
          <a:p>
            <a:r>
              <a:rPr lang="en-US"/>
              <a:t>Microsoft Confidential</a:t>
            </a:r>
          </a:p>
        </p:txBody>
      </p:sp>
      <p:sp>
        <p:nvSpPr>
          <p:cNvPr id="13" name="Slide Number Placeholder 12"/>
          <p:cNvSpPr>
            <a:spLocks noGrp="1"/>
          </p:cNvSpPr>
          <p:nvPr>
            <p:ph type="sldNum" sz="quarter" idx="14"/>
          </p:nvPr>
        </p:nvSpPr>
        <p:spPr/>
        <p:txBody>
          <a:bodyPr/>
          <a:lstStyle>
            <a:lvl1pPr>
              <a:defRPr>
                <a:solidFill>
                  <a:schemeClr val="bg1"/>
                </a:solidFill>
              </a:defRPr>
            </a:lvl1pPr>
          </a:lstStyle>
          <a:p>
            <a:fld id="{A64EE09E-D5B7-40B0-9125-FC5EF6416E15}" type="slidenum">
              <a:rPr lang="en-US" smtClean="0"/>
              <a:pPr/>
              <a:t>‹nr.›</a:t>
            </a:fld>
            <a:endParaRPr lang="en-US"/>
          </a:p>
        </p:txBody>
      </p:sp>
      <p:sp>
        <p:nvSpPr>
          <p:cNvPr id="11" name="Text Placeholder 10"/>
          <p:cNvSpPr>
            <a:spLocks noGrp="1"/>
          </p:cNvSpPr>
          <p:nvPr>
            <p:ph type="body" sz="quarter" idx="12" hasCustomPrompt="1"/>
          </p:nvPr>
        </p:nvSpPr>
        <p:spPr>
          <a:xfrm>
            <a:off x="8403983" y="289511"/>
            <a:ext cx="3423132" cy="6098422"/>
          </a:xfrm>
        </p:spPr>
        <p:txBody>
          <a:bodyPr>
            <a:noAutofit/>
          </a:bodyPr>
          <a:lstStyle>
            <a:lvl1pPr marL="0" indent="0">
              <a:buNone/>
              <a:defRPr sz="2745">
                <a:solidFill>
                  <a:schemeClr val="bg1"/>
                </a:solidFill>
              </a:defRPr>
            </a:lvl1pPr>
            <a:lvl2pPr marL="224097" indent="0">
              <a:buNone/>
              <a:defRPr sz="2353">
                <a:solidFill>
                  <a:schemeClr val="tx1"/>
                </a:solidFill>
              </a:defRPr>
            </a:lvl2pPr>
            <a:lvl3pPr marL="448193" indent="0">
              <a:buNone/>
              <a:defRPr sz="1961">
                <a:solidFill>
                  <a:schemeClr val="tx1"/>
                </a:solidFill>
              </a:defRPr>
            </a:lvl3pPr>
            <a:lvl4pPr marL="672290" indent="0">
              <a:buNone/>
              <a:defRPr sz="1961">
                <a:solidFill>
                  <a:schemeClr val="tx1"/>
                </a:solidFill>
              </a:defRPr>
            </a:lvl4pPr>
            <a:lvl5pPr marL="896386" indent="0">
              <a:buNone/>
              <a:defRPr sz="1961">
                <a:solidFill>
                  <a:schemeClr val="tx1"/>
                </a:solidFill>
              </a:defRPr>
            </a:lvl5pPr>
          </a:lstStyle>
          <a:p>
            <a:pPr lvl="0"/>
            <a:r>
              <a:rPr lang="en-US" dirty="0"/>
              <a:t>Click to add text</a:t>
            </a:r>
          </a:p>
        </p:txBody>
      </p:sp>
      <p:sp>
        <p:nvSpPr>
          <p:cNvPr id="2" name="Title 1"/>
          <p:cNvSpPr>
            <a:spLocks noGrp="1"/>
          </p:cNvSpPr>
          <p:nvPr>
            <p:ph type="title"/>
          </p:nvPr>
        </p:nvSpPr>
        <p:spPr>
          <a:xfrm>
            <a:off x="311926" y="289511"/>
            <a:ext cx="7519341" cy="899665"/>
          </a:xfrm>
        </p:spPr>
        <p:txBody>
          <a:bodyPr/>
          <a:lstStyle/>
          <a:p>
            <a:r>
              <a:rPr lang="en-US" dirty="0"/>
              <a:t>Click to edit Master title style</a:t>
            </a:r>
          </a:p>
        </p:txBody>
      </p:sp>
      <p:sp>
        <p:nvSpPr>
          <p:cNvPr id="4" name="Date Placeholder 3"/>
          <p:cNvSpPr>
            <a:spLocks noGrp="1"/>
          </p:cNvSpPr>
          <p:nvPr>
            <p:ph type="dt" sz="half" idx="15"/>
          </p:nvPr>
        </p:nvSpPr>
        <p:spPr/>
        <p:txBody>
          <a:bodyPr/>
          <a:lstStyle/>
          <a:p>
            <a:r>
              <a:rPr lang="en-US"/>
              <a:t>Consumer and Device Sales</a:t>
            </a:r>
            <a:endParaRPr lang="en-US" dirty="0"/>
          </a:p>
        </p:txBody>
      </p:sp>
    </p:spTree>
    <p:extLst>
      <p:ext uri="{BB962C8B-B14F-4D97-AF65-F5344CB8AC3E}">
        <p14:creationId xmlns:p14="http://schemas.microsoft.com/office/powerpoint/2010/main" val="3938397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427">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Char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Microsoft Confidential</a:t>
            </a:r>
          </a:p>
        </p:txBody>
      </p:sp>
      <p:sp>
        <p:nvSpPr>
          <p:cNvPr id="4" name="Slide Number Placeholder 3"/>
          <p:cNvSpPr>
            <a:spLocks noGrp="1"/>
          </p:cNvSpPr>
          <p:nvPr>
            <p:ph type="sldNum" sz="quarter" idx="11"/>
          </p:nvPr>
        </p:nvSpPr>
        <p:spPr/>
        <p:txBody>
          <a:bodyPr/>
          <a:lstStyle/>
          <a:p>
            <a:fld id="{A64EE09E-D5B7-40B0-9125-FC5EF6416E15}" type="slidenum">
              <a:rPr lang="en-US" smtClean="0"/>
              <a:pPr/>
              <a:t>‹nr.›</a:t>
            </a:fld>
            <a:endParaRPr lang="en-US"/>
          </a:p>
        </p:txBody>
      </p:sp>
      <p:sp>
        <p:nvSpPr>
          <p:cNvPr id="6" name="Text Placeholder 5"/>
          <p:cNvSpPr>
            <a:spLocks noGrp="1"/>
          </p:cNvSpPr>
          <p:nvPr>
            <p:ph type="body" sz="quarter" idx="12"/>
          </p:nvPr>
        </p:nvSpPr>
        <p:spPr>
          <a:xfrm>
            <a:off x="311259" y="1332376"/>
            <a:ext cx="3543680" cy="4943488"/>
          </a:xfrm>
        </p:spPr>
        <p:txBody>
          <a:bodyPr/>
          <a:lstStyle>
            <a:lvl1pPr>
              <a:defRPr sz="3137"/>
            </a:lvl1pPr>
            <a:lvl2pPr>
              <a:defRPr sz="2353"/>
            </a:lvl2pPr>
            <a:lvl3pPr>
              <a:defRPr sz="1961"/>
            </a:lvl3pPr>
            <a:lvl4pPr>
              <a:defRPr sz="1961"/>
            </a:lvl4pPr>
            <a:lvl5pPr>
              <a:defRPr sz="1961"/>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hart Placeholder 9"/>
          <p:cNvSpPr>
            <a:spLocks noGrp="1"/>
          </p:cNvSpPr>
          <p:nvPr>
            <p:ph type="chart" sz="quarter" idx="13" hasCustomPrompt="1"/>
          </p:nvPr>
        </p:nvSpPr>
        <p:spPr>
          <a:xfrm>
            <a:off x="4009011" y="1914737"/>
            <a:ext cx="7734776" cy="4361127"/>
          </a:xfrm>
          <a:solidFill>
            <a:schemeClr val="bg1">
              <a:lumMod val="95000"/>
            </a:schemeClr>
          </a:solidFill>
        </p:spPr>
        <p:txBody>
          <a:bodyPr anchor="t"/>
          <a:lstStyle>
            <a:lvl1pPr marL="0" indent="0" algn="ctr">
              <a:buNone/>
              <a:defRPr/>
            </a:lvl1pPr>
          </a:lstStyle>
          <a:p>
            <a:r>
              <a:rPr lang="en-US" dirty="0"/>
              <a:t>Insert chart</a:t>
            </a:r>
          </a:p>
        </p:txBody>
      </p:sp>
      <p:sp>
        <p:nvSpPr>
          <p:cNvPr id="11" name="Text Placeholder 5"/>
          <p:cNvSpPr>
            <a:spLocks noGrp="1"/>
          </p:cNvSpPr>
          <p:nvPr>
            <p:ph type="body" sz="quarter" idx="14" hasCustomPrompt="1"/>
          </p:nvPr>
        </p:nvSpPr>
        <p:spPr>
          <a:xfrm>
            <a:off x="4009010" y="1332376"/>
            <a:ext cx="7734777" cy="582360"/>
          </a:xfrm>
          <a:solidFill>
            <a:schemeClr val="tx2"/>
          </a:solidFill>
        </p:spPr>
        <p:txBody>
          <a:bodyPr lIns="91440" rIns="91440" anchor="ctr"/>
          <a:lstStyle>
            <a:lvl1pPr marL="0" indent="0">
              <a:buNone/>
              <a:defRPr sz="1961">
                <a:solidFill>
                  <a:schemeClr val="bg1"/>
                </a:solidFill>
                <a:latin typeface="Segoe UI" panose="020B0502040204020203" pitchFamily="34" charset="0"/>
                <a:cs typeface="Segoe UI" panose="020B0502040204020203" pitchFamily="34" charset="0"/>
              </a:defRPr>
            </a:lvl1pPr>
            <a:lvl2pPr marL="224097" indent="0">
              <a:buNone/>
              <a:defRPr sz="1961">
                <a:solidFill>
                  <a:schemeClr val="bg1"/>
                </a:solidFill>
                <a:latin typeface="Segoe UI" panose="020B0502040204020203" pitchFamily="34" charset="0"/>
                <a:cs typeface="Segoe UI" panose="020B0502040204020203" pitchFamily="34" charset="0"/>
              </a:defRPr>
            </a:lvl2pPr>
            <a:lvl3pPr marL="448193" indent="0">
              <a:buNone/>
              <a:defRPr sz="1961">
                <a:solidFill>
                  <a:schemeClr val="bg1"/>
                </a:solidFill>
                <a:latin typeface="Segoe UI" panose="020B0502040204020203" pitchFamily="34" charset="0"/>
                <a:cs typeface="Segoe UI" panose="020B0502040204020203" pitchFamily="34" charset="0"/>
              </a:defRPr>
            </a:lvl3pPr>
            <a:lvl4pPr marL="672290" indent="0">
              <a:buNone/>
              <a:defRPr sz="1961">
                <a:solidFill>
                  <a:schemeClr val="bg1"/>
                </a:solidFill>
                <a:latin typeface="Segoe UI" panose="020B0502040204020203" pitchFamily="34" charset="0"/>
                <a:cs typeface="Segoe UI" panose="020B0502040204020203" pitchFamily="34" charset="0"/>
              </a:defRPr>
            </a:lvl4pPr>
            <a:lvl5pPr marL="896386" indent="0">
              <a:buNone/>
              <a:defRPr sz="1961">
                <a:solidFill>
                  <a:schemeClr val="bg1"/>
                </a:solidFill>
                <a:latin typeface="Segoe UI" panose="020B0502040204020203" pitchFamily="34" charset="0"/>
                <a:cs typeface="Segoe UI" panose="020B0502040204020203" pitchFamily="34" charset="0"/>
              </a:defRPr>
            </a:lvl5pPr>
          </a:lstStyle>
          <a:p>
            <a:pPr lvl="0"/>
            <a:r>
              <a:rPr lang="en-US" dirty="0"/>
              <a:t>Chart title goes here</a:t>
            </a:r>
          </a:p>
        </p:txBody>
      </p:sp>
      <p:sp>
        <p:nvSpPr>
          <p:cNvPr id="5" name="Date Placeholder 4"/>
          <p:cNvSpPr>
            <a:spLocks noGrp="1"/>
          </p:cNvSpPr>
          <p:nvPr>
            <p:ph type="dt" sz="half" idx="15"/>
          </p:nvPr>
        </p:nvSpPr>
        <p:spPr/>
        <p:txBody>
          <a:bodyPr/>
          <a:lstStyle/>
          <a:p>
            <a:r>
              <a:rPr lang="en-US"/>
              <a:t>Consumer and Device Sales</a:t>
            </a:r>
            <a:endParaRPr lang="en-US" dirty="0"/>
          </a:p>
        </p:txBody>
      </p:sp>
    </p:spTree>
    <p:extLst>
      <p:ext uri="{BB962C8B-B14F-4D97-AF65-F5344CB8AC3E}">
        <p14:creationId xmlns:p14="http://schemas.microsoft.com/office/powerpoint/2010/main" val="902239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Chart 2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Microsoft Confidential</a:t>
            </a:r>
          </a:p>
        </p:txBody>
      </p:sp>
      <p:sp>
        <p:nvSpPr>
          <p:cNvPr id="4" name="Slide Number Placeholder 3"/>
          <p:cNvSpPr>
            <a:spLocks noGrp="1"/>
          </p:cNvSpPr>
          <p:nvPr>
            <p:ph type="sldNum" sz="quarter" idx="11"/>
          </p:nvPr>
        </p:nvSpPr>
        <p:spPr/>
        <p:txBody>
          <a:bodyPr/>
          <a:lstStyle/>
          <a:p>
            <a:fld id="{A64EE09E-D5B7-40B0-9125-FC5EF6416E15}" type="slidenum">
              <a:rPr lang="en-US" smtClean="0"/>
              <a:pPr/>
              <a:t>‹nr.›</a:t>
            </a:fld>
            <a:endParaRPr lang="en-US"/>
          </a:p>
        </p:txBody>
      </p:sp>
      <p:sp>
        <p:nvSpPr>
          <p:cNvPr id="10" name="Chart Placeholder 9"/>
          <p:cNvSpPr>
            <a:spLocks noGrp="1"/>
          </p:cNvSpPr>
          <p:nvPr>
            <p:ph type="chart" sz="quarter" idx="13" hasCustomPrompt="1"/>
          </p:nvPr>
        </p:nvSpPr>
        <p:spPr>
          <a:xfrm>
            <a:off x="448213" y="1187621"/>
            <a:ext cx="11295574" cy="3307591"/>
          </a:xfrm>
          <a:ln w="3175">
            <a:solidFill>
              <a:schemeClr val="bg1">
                <a:lumMod val="85000"/>
              </a:schemeClr>
            </a:solidFill>
          </a:ln>
        </p:spPr>
        <p:txBody>
          <a:bodyPr anchor="t"/>
          <a:lstStyle>
            <a:lvl1pPr marL="0" indent="0" algn="ctr">
              <a:buNone/>
              <a:defRPr/>
            </a:lvl1pPr>
          </a:lstStyle>
          <a:p>
            <a:r>
              <a:rPr lang="en-US" dirty="0"/>
              <a:t>Insert chart</a:t>
            </a:r>
          </a:p>
        </p:txBody>
      </p:sp>
      <p:sp>
        <p:nvSpPr>
          <p:cNvPr id="11" name="Text Placeholder 5"/>
          <p:cNvSpPr>
            <a:spLocks noGrp="1"/>
          </p:cNvSpPr>
          <p:nvPr>
            <p:ph type="body" sz="quarter" idx="14" hasCustomPrompt="1"/>
          </p:nvPr>
        </p:nvSpPr>
        <p:spPr>
          <a:xfrm>
            <a:off x="448213" y="4582378"/>
            <a:ext cx="11295575" cy="1805556"/>
          </a:xfrm>
          <a:solidFill>
            <a:schemeClr val="tx2"/>
          </a:solidFill>
          <a:ln w="3175">
            <a:solidFill>
              <a:schemeClr val="tx2"/>
            </a:solidFill>
          </a:ln>
        </p:spPr>
        <p:txBody>
          <a:bodyPr lIns="91440" rIns="91440" anchor="t"/>
          <a:lstStyle>
            <a:lvl1pPr marL="0" indent="0">
              <a:buNone/>
              <a:defRPr sz="1961">
                <a:solidFill>
                  <a:schemeClr val="bg1"/>
                </a:solidFill>
                <a:latin typeface="Segoe UI" panose="020B0502040204020203" pitchFamily="34" charset="0"/>
                <a:cs typeface="Segoe UI" panose="020B0502040204020203" pitchFamily="34" charset="0"/>
              </a:defRPr>
            </a:lvl1pPr>
            <a:lvl2pPr marL="224097" indent="0">
              <a:buNone/>
              <a:defRPr sz="1961">
                <a:solidFill>
                  <a:schemeClr val="bg1"/>
                </a:solidFill>
                <a:latin typeface="Segoe UI" panose="020B0502040204020203" pitchFamily="34" charset="0"/>
                <a:cs typeface="Segoe UI" panose="020B0502040204020203" pitchFamily="34" charset="0"/>
              </a:defRPr>
            </a:lvl2pPr>
            <a:lvl3pPr marL="448193" indent="0">
              <a:buNone/>
              <a:defRPr sz="1961">
                <a:solidFill>
                  <a:schemeClr val="bg1"/>
                </a:solidFill>
                <a:latin typeface="Segoe UI" panose="020B0502040204020203" pitchFamily="34" charset="0"/>
                <a:cs typeface="Segoe UI" panose="020B0502040204020203" pitchFamily="34" charset="0"/>
              </a:defRPr>
            </a:lvl3pPr>
            <a:lvl4pPr marL="672290" indent="0">
              <a:buNone/>
              <a:defRPr sz="1961">
                <a:solidFill>
                  <a:schemeClr val="bg1"/>
                </a:solidFill>
                <a:latin typeface="Segoe UI" panose="020B0502040204020203" pitchFamily="34" charset="0"/>
                <a:cs typeface="Segoe UI" panose="020B0502040204020203" pitchFamily="34" charset="0"/>
              </a:defRPr>
            </a:lvl4pPr>
            <a:lvl5pPr marL="896386" indent="0">
              <a:buNone/>
              <a:defRPr sz="1961">
                <a:solidFill>
                  <a:schemeClr val="bg1"/>
                </a:solidFill>
                <a:latin typeface="Segoe UI" panose="020B0502040204020203" pitchFamily="34" charset="0"/>
                <a:cs typeface="Segoe UI" panose="020B0502040204020203" pitchFamily="34" charset="0"/>
              </a:defRPr>
            </a:lvl5pPr>
          </a:lstStyle>
          <a:p>
            <a:pPr lvl="0"/>
            <a:r>
              <a:rPr lang="en-US" dirty="0"/>
              <a:t>Chart title goes here</a:t>
            </a:r>
          </a:p>
        </p:txBody>
      </p:sp>
      <p:sp>
        <p:nvSpPr>
          <p:cNvPr id="5" name="Date Placeholder 4"/>
          <p:cNvSpPr>
            <a:spLocks noGrp="1"/>
          </p:cNvSpPr>
          <p:nvPr>
            <p:ph type="dt" sz="half" idx="15"/>
          </p:nvPr>
        </p:nvSpPr>
        <p:spPr/>
        <p:txBody>
          <a:bodyPr/>
          <a:lstStyle/>
          <a:p>
            <a:r>
              <a:rPr lang="en-US"/>
              <a:t>Consumer and Device Sales</a:t>
            </a:r>
            <a:endParaRPr lang="en-US" dirty="0"/>
          </a:p>
        </p:txBody>
      </p:sp>
    </p:spTree>
    <p:extLst>
      <p:ext uri="{BB962C8B-B14F-4D97-AF65-F5344CB8AC3E}">
        <p14:creationId xmlns:p14="http://schemas.microsoft.com/office/powerpoint/2010/main" val="3817355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Microsoft Confidential</a:t>
            </a:r>
          </a:p>
        </p:txBody>
      </p:sp>
      <p:sp>
        <p:nvSpPr>
          <p:cNvPr id="4" name="Slide Number Placeholder 3"/>
          <p:cNvSpPr>
            <a:spLocks noGrp="1"/>
          </p:cNvSpPr>
          <p:nvPr>
            <p:ph type="sldNum" sz="quarter" idx="11"/>
          </p:nvPr>
        </p:nvSpPr>
        <p:spPr/>
        <p:txBody>
          <a:bodyPr/>
          <a:lstStyle/>
          <a:p>
            <a:fld id="{A64EE09E-D5B7-40B0-9125-FC5EF6416E15}" type="slidenum">
              <a:rPr lang="en-US" smtClean="0"/>
              <a:pPr/>
              <a:t>‹nr.›</a:t>
            </a:fld>
            <a:endParaRPr lang="en-US"/>
          </a:p>
        </p:txBody>
      </p:sp>
      <p:sp>
        <p:nvSpPr>
          <p:cNvPr id="6" name="Table Placeholder 5"/>
          <p:cNvSpPr>
            <a:spLocks noGrp="1"/>
          </p:cNvSpPr>
          <p:nvPr>
            <p:ph type="tbl" sz="quarter" idx="12"/>
          </p:nvPr>
        </p:nvSpPr>
        <p:spPr>
          <a:xfrm>
            <a:off x="448213" y="1357280"/>
            <a:ext cx="11295575" cy="4856323"/>
          </a:xfrm>
        </p:spPr>
        <p:txBody>
          <a:bodyPr/>
          <a:lstStyle/>
          <a:p>
            <a:endParaRPr lang="en-US"/>
          </a:p>
        </p:txBody>
      </p:sp>
      <p:sp>
        <p:nvSpPr>
          <p:cNvPr id="5" name="Date Placeholder 4"/>
          <p:cNvSpPr>
            <a:spLocks noGrp="1"/>
          </p:cNvSpPr>
          <p:nvPr>
            <p:ph type="dt" sz="half" idx="13"/>
          </p:nvPr>
        </p:nvSpPr>
        <p:spPr/>
        <p:txBody>
          <a:bodyPr/>
          <a:lstStyle/>
          <a:p>
            <a:r>
              <a:rPr lang="en-US"/>
              <a:t>Consumer and Device Sales</a:t>
            </a:r>
            <a:endParaRPr lang="en-US" dirty="0"/>
          </a:p>
        </p:txBody>
      </p:sp>
    </p:spTree>
    <p:extLst>
      <p:ext uri="{BB962C8B-B14F-4D97-AF65-F5344CB8AC3E}">
        <p14:creationId xmlns:p14="http://schemas.microsoft.com/office/powerpoint/2010/main" val="1756378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no bulle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311926" y="1187644"/>
            <a:ext cx="11431861" cy="5200289"/>
          </a:xfrm>
        </p:spPr>
        <p:txBody>
          <a:bodyPr/>
          <a:lstStyle>
            <a:lvl1pPr marL="0" indent="0">
              <a:buNone/>
              <a:defRPr>
                <a:solidFill>
                  <a:schemeClr val="tx1"/>
                </a:solidFill>
              </a:defRPr>
            </a:lvl1pPr>
            <a:lvl2pPr marL="224097" indent="0">
              <a:buNone/>
              <a:defRPr>
                <a:solidFill>
                  <a:schemeClr val="tx1"/>
                </a:solidFill>
              </a:defRPr>
            </a:lvl2pPr>
            <a:lvl3pPr marL="448193" indent="0">
              <a:buNone/>
              <a:defRPr>
                <a:solidFill>
                  <a:schemeClr val="tx1"/>
                </a:solidFill>
              </a:defRPr>
            </a:lvl3pPr>
            <a:lvl4pPr marL="672290" indent="0">
              <a:buNone/>
              <a:defRPr>
                <a:solidFill>
                  <a:schemeClr val="tx1"/>
                </a:solidFill>
              </a:defRPr>
            </a:lvl4pPr>
            <a:lvl5pPr marL="896386" indent="0">
              <a:buNone/>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p:cNvSpPr>
            <a:spLocks noGrp="1"/>
          </p:cNvSpPr>
          <p:nvPr>
            <p:ph type="ftr" sz="quarter" idx="11"/>
          </p:nvPr>
        </p:nvSpPr>
        <p:spPr/>
        <p:txBody>
          <a:bodyPr/>
          <a:lstStyle/>
          <a:p>
            <a:r>
              <a:rPr lang="en-US"/>
              <a:t>Microsoft Confidential</a:t>
            </a:r>
          </a:p>
        </p:txBody>
      </p:sp>
      <p:sp>
        <p:nvSpPr>
          <p:cNvPr id="4" name="Slide Number Placeholder 3"/>
          <p:cNvSpPr>
            <a:spLocks noGrp="1"/>
          </p:cNvSpPr>
          <p:nvPr>
            <p:ph type="sldNum" sz="quarter" idx="12"/>
          </p:nvPr>
        </p:nvSpPr>
        <p:spPr/>
        <p:txBody>
          <a:bodyPr/>
          <a:lstStyle/>
          <a:p>
            <a:fld id="{A64EE09E-D5B7-40B0-9125-FC5EF6416E15}" type="slidenum">
              <a:rPr lang="en-US" smtClean="0"/>
              <a:pPr/>
              <a:t>‹nr.›</a:t>
            </a:fld>
            <a:endParaRPr lang="en-US"/>
          </a:p>
        </p:txBody>
      </p:sp>
      <p:sp>
        <p:nvSpPr>
          <p:cNvPr id="5" name="Date Placeholder 4"/>
          <p:cNvSpPr>
            <a:spLocks noGrp="1"/>
          </p:cNvSpPr>
          <p:nvPr>
            <p:ph type="dt" sz="half" idx="13"/>
          </p:nvPr>
        </p:nvSpPr>
        <p:spPr/>
        <p:txBody>
          <a:bodyPr/>
          <a:lstStyle/>
          <a:p>
            <a:r>
              <a:rPr lang="en-US"/>
              <a:t>Consumer and Device Sales</a:t>
            </a:r>
            <a:endParaRPr lang="en-US" dirty="0"/>
          </a:p>
        </p:txBody>
      </p:sp>
    </p:spTree>
    <p:extLst>
      <p:ext uri="{BB962C8B-B14F-4D97-AF65-F5344CB8AC3E}">
        <p14:creationId xmlns:p14="http://schemas.microsoft.com/office/powerpoint/2010/main" val="816708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8"/>
            <a:ext cx="5378548" cy="1946751"/>
          </a:xfrm>
        </p:spPr>
        <p:txBody>
          <a:bodyPr wrap="square">
            <a:spAutoFit/>
          </a:bodyPr>
          <a:lstStyle>
            <a:lvl1pPr marL="281592" indent="-281592">
              <a:spcBef>
                <a:spcPts val="1200"/>
              </a:spcBef>
              <a:buClr>
                <a:schemeClr val="tx1"/>
              </a:buClr>
              <a:buFont typeface="Arial" pitchFamily="34" charset="0"/>
              <a:buChar char="•"/>
              <a:defRPr sz="3136"/>
            </a:lvl1pPr>
            <a:lvl2pPr marL="520546" indent="-228532">
              <a:defRPr sz="2352"/>
            </a:lvl2pPr>
            <a:lvl3pPr marL="685597" indent="-165051">
              <a:tabLst/>
              <a:defRPr sz="1960"/>
            </a:lvl3pPr>
            <a:lvl4pPr marL="863344" indent="-177748">
              <a:defRPr/>
            </a:lvl4pPr>
            <a:lvl5pPr marL="1028395" indent="-16505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8E5CCCC8-85DC-4F5E-85D0-C1E07DB116D6}"/>
              </a:ext>
            </a:extLst>
          </p:cNvPr>
          <p:cNvSpPr/>
          <p:nvPr userDrawn="1"/>
        </p:nvSpPr>
        <p:spPr>
          <a:xfrm>
            <a:off x="2" y="6787768"/>
            <a:ext cx="12191999" cy="91648"/>
          </a:xfrm>
          <a:prstGeom prst="rect">
            <a:avLst/>
          </a:prstGeom>
          <a:solidFill>
            <a:srgbClr val="D83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Picture Placeholder 2">
            <a:extLst>
              <a:ext uri="{FF2B5EF4-FFF2-40B4-BE49-F238E27FC236}">
                <a16:creationId xmlns:a16="http://schemas.microsoft.com/office/drawing/2014/main" id="{44399F81-568C-4014-AB68-9B998BF2F122}"/>
              </a:ext>
            </a:extLst>
          </p:cNvPr>
          <p:cNvSpPr>
            <a:spLocks noGrp="1"/>
          </p:cNvSpPr>
          <p:nvPr>
            <p:ph type="pic" sz="quarter" idx="11" hasCustomPrompt="1"/>
          </p:nvPr>
        </p:nvSpPr>
        <p:spPr>
          <a:xfrm>
            <a:off x="6026727" y="1246170"/>
            <a:ext cx="5796742" cy="5287633"/>
          </a:xfrm>
          <a:solidFill>
            <a:schemeClr val="bg2"/>
          </a:solidFill>
        </p:spPr>
        <p:txBody>
          <a:bodyPr anchor="ctr"/>
          <a:lstStyle>
            <a:lvl1pPr marL="0" indent="0" algn="ctr">
              <a:buNone/>
              <a:defRPr>
                <a:latin typeface="Segoe UI Light" panose="020B0502040204020203" pitchFamily="34" charset="0"/>
                <a:cs typeface="Segoe UI Light" panose="020B0502040204020203" pitchFamily="34" charset="0"/>
              </a:defRPr>
            </a:lvl1pPr>
          </a:lstStyle>
          <a:p>
            <a:r>
              <a:rPr lang="en-US" dirty="0"/>
              <a:t>Insert Image</a:t>
            </a:r>
          </a:p>
        </p:txBody>
      </p:sp>
    </p:spTree>
    <p:extLst>
      <p:ext uri="{BB962C8B-B14F-4D97-AF65-F5344CB8AC3E}">
        <p14:creationId xmlns:p14="http://schemas.microsoft.com/office/powerpoint/2010/main" val="1013956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bulle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311926" y="1595863"/>
            <a:ext cx="11431861" cy="496953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p:cNvSpPr>
            <a:spLocks noGrp="1"/>
          </p:cNvSpPr>
          <p:nvPr>
            <p:ph type="ftr" sz="quarter" idx="11"/>
          </p:nvPr>
        </p:nvSpPr>
        <p:spPr/>
        <p:txBody>
          <a:bodyPr/>
          <a:lstStyle/>
          <a:p>
            <a:r>
              <a:rPr lang="en-US"/>
              <a:t>Microsoft Confidential</a:t>
            </a:r>
          </a:p>
        </p:txBody>
      </p:sp>
      <p:sp>
        <p:nvSpPr>
          <p:cNvPr id="4" name="Slide Number Placeholder 3"/>
          <p:cNvSpPr>
            <a:spLocks noGrp="1"/>
          </p:cNvSpPr>
          <p:nvPr>
            <p:ph type="sldNum" sz="quarter" idx="12"/>
          </p:nvPr>
        </p:nvSpPr>
        <p:spPr/>
        <p:txBody>
          <a:bodyPr/>
          <a:lstStyle/>
          <a:p>
            <a:fld id="{A64EE09E-D5B7-40B0-9125-FC5EF6416E15}" type="slidenum">
              <a:rPr lang="en-US" smtClean="0"/>
              <a:pPr/>
              <a:t>‹nr.›</a:t>
            </a:fld>
            <a:endParaRPr lang="en-US"/>
          </a:p>
        </p:txBody>
      </p:sp>
      <p:sp>
        <p:nvSpPr>
          <p:cNvPr id="5" name="Date Placeholder 4"/>
          <p:cNvSpPr>
            <a:spLocks noGrp="1"/>
          </p:cNvSpPr>
          <p:nvPr>
            <p:ph type="dt" sz="half" idx="13"/>
          </p:nvPr>
        </p:nvSpPr>
        <p:spPr/>
        <p:txBody>
          <a:bodyPr/>
          <a:lstStyle/>
          <a:p>
            <a:r>
              <a:rPr lang="en-US"/>
              <a:t>Consumer and Device Sales</a:t>
            </a:r>
            <a:endParaRPr lang="en-US" dirty="0"/>
          </a:p>
        </p:txBody>
      </p:sp>
    </p:spTree>
    <p:extLst>
      <p:ext uri="{BB962C8B-B14F-4D97-AF65-F5344CB8AC3E}">
        <p14:creationId xmlns:p14="http://schemas.microsoft.com/office/powerpoint/2010/main" val="185949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Preferred text layout (no bullets) ">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Microsoft Confidential</a:t>
            </a:r>
          </a:p>
        </p:txBody>
      </p:sp>
      <p:sp>
        <p:nvSpPr>
          <p:cNvPr id="4" name="Slide Number Placeholder 3"/>
          <p:cNvSpPr>
            <a:spLocks noGrp="1"/>
          </p:cNvSpPr>
          <p:nvPr>
            <p:ph type="sldNum" sz="quarter" idx="11"/>
          </p:nvPr>
        </p:nvSpPr>
        <p:spPr/>
        <p:txBody>
          <a:bodyPr/>
          <a:lstStyle/>
          <a:p>
            <a:fld id="{A64EE09E-D5B7-40B0-9125-FC5EF6416E15}" type="slidenum">
              <a:rPr lang="en-US" smtClean="0"/>
              <a:pPr/>
              <a:t>‹nr.›</a:t>
            </a:fld>
            <a:endParaRPr lang="en-US"/>
          </a:p>
        </p:txBody>
      </p:sp>
      <p:sp>
        <p:nvSpPr>
          <p:cNvPr id="9" name="Text Placeholder 4"/>
          <p:cNvSpPr>
            <a:spLocks noGrp="1"/>
          </p:cNvSpPr>
          <p:nvPr>
            <p:ph type="body" sz="quarter" idx="12" hasCustomPrompt="1"/>
          </p:nvPr>
        </p:nvSpPr>
        <p:spPr>
          <a:xfrm>
            <a:off x="448212" y="1061225"/>
            <a:ext cx="11292463" cy="5242339"/>
          </a:xfrm>
        </p:spPr>
        <p:txBody>
          <a:bodyPr lIns="0"/>
          <a:lstStyle>
            <a:lvl1pPr marL="0" marR="0" indent="0" algn="l" defTabSz="914367" rtl="0" eaLnBrk="1" fontAlgn="auto" latinLnBrk="0" hangingPunct="1">
              <a:lnSpc>
                <a:spcPct val="100000"/>
              </a:lnSpc>
              <a:spcBef>
                <a:spcPts val="588"/>
              </a:spcBef>
              <a:spcAft>
                <a:spcPts val="0"/>
              </a:spcAft>
              <a:buClrTx/>
              <a:buSzPct val="100000"/>
              <a:buFont typeface="Arial" pitchFamily="34" charset="0"/>
              <a:buNone/>
              <a:tabLst/>
              <a:defRPr kumimoji="0" lang="en-US" sz="1961" b="0" i="0" u="none" strike="noStrike" kern="1200" cap="none" spc="0" normalizeH="0" baseline="0" noProof="0" dirty="0">
                <a:ln>
                  <a:noFill/>
                </a:ln>
                <a:solidFill>
                  <a:srgbClr val="505050"/>
                </a:solidFill>
                <a:effectLst/>
                <a:uLnTx/>
                <a:uFillTx/>
                <a:latin typeface="+mj-lt"/>
                <a:ea typeface="+mn-ea"/>
                <a:cs typeface="+mn-cs"/>
              </a:defRPr>
            </a:lvl1pPr>
          </a:lstStyle>
          <a:p>
            <a:pPr marL="0" marR="0" lvl="0" indent="0" algn="l" defTabSz="914367" rtl="0" eaLnBrk="1" fontAlgn="auto" latinLnBrk="0" hangingPunct="1">
              <a:lnSpc>
                <a:spcPct val="100000"/>
              </a:lnSpc>
              <a:spcBef>
                <a:spcPts val="1176"/>
              </a:spcBef>
              <a:spcAft>
                <a:spcPts val="0"/>
              </a:spcAft>
              <a:buClrTx/>
              <a:buSzPct val="100000"/>
              <a:buFont typeface="Arial" pitchFamily="34" charset="0"/>
              <a:buNone/>
              <a:tabLst/>
              <a:defRPr/>
            </a:pPr>
            <a:r>
              <a:rPr kumimoji="0" lang="en-US" sz="3137" b="0" i="0" u="none" strike="noStrike" kern="1200" cap="none" spc="0" normalizeH="0" baseline="0" noProof="0" dirty="0">
                <a:ln>
                  <a:noFill/>
                </a:ln>
                <a:solidFill>
                  <a:srgbClr val="0078D7"/>
                </a:solidFill>
                <a:effectLst/>
                <a:uLnTx/>
                <a:uFillTx/>
                <a:latin typeface="+mj-lt"/>
                <a:ea typeface="+mn-ea"/>
                <a:cs typeface="+mn-cs"/>
              </a:rPr>
              <a:t>Main topic 1: size 32pt </a:t>
            </a:r>
          </a:p>
          <a:p>
            <a:pPr marL="0" marR="0" lvl="0" indent="0" algn="l" defTabSz="914367" rtl="0" eaLnBrk="1" fontAlgn="auto" latinLnBrk="0" hangingPunct="1">
              <a:lnSpc>
                <a:spcPct val="100000"/>
              </a:lnSpc>
              <a:spcBef>
                <a:spcPts val="588"/>
              </a:spcBef>
              <a:spcAft>
                <a:spcPts val="0"/>
              </a:spcAft>
              <a:buClrTx/>
              <a:buSzPct val="100000"/>
              <a:buFont typeface="Arial" pitchFamily="34" charset="0"/>
              <a:buNone/>
              <a:tabLst/>
              <a:defRPr/>
            </a:pPr>
            <a:r>
              <a:rPr kumimoji="0" lang="en-US" sz="1961" b="0" i="0" u="none" strike="noStrike" kern="1200" cap="none" spc="0" normalizeH="0" baseline="0" noProof="0" dirty="0">
                <a:ln>
                  <a:noFill/>
                </a:ln>
                <a:solidFill>
                  <a:srgbClr val="505050"/>
                </a:solidFill>
                <a:effectLst/>
                <a:uLnTx/>
                <a:uFillTx/>
                <a:latin typeface="Segoe UI"/>
                <a:ea typeface="+mn-ea"/>
                <a:cs typeface="+mn-cs"/>
              </a:rPr>
              <a:t>Size 20pt for the subtopics </a:t>
            </a:r>
          </a:p>
          <a:p>
            <a:pPr marL="0" marR="0" lvl="0" indent="0" algn="l" defTabSz="914367" rtl="0" eaLnBrk="1" fontAlgn="auto" latinLnBrk="0" hangingPunct="1">
              <a:lnSpc>
                <a:spcPct val="100000"/>
              </a:lnSpc>
              <a:spcBef>
                <a:spcPts val="588"/>
              </a:spcBef>
              <a:spcAft>
                <a:spcPts val="0"/>
              </a:spcAft>
              <a:buClrTx/>
              <a:buSzPct val="100000"/>
              <a:buFont typeface="Arial" pitchFamily="34" charset="0"/>
              <a:buNone/>
              <a:tabLst/>
              <a:defRPr/>
            </a:pPr>
            <a:r>
              <a:rPr kumimoji="0" lang="en-US" sz="1961" b="0" i="0" u="none" strike="noStrike" kern="1200" cap="none" spc="0" normalizeH="0" baseline="0" noProof="0" dirty="0">
                <a:ln>
                  <a:noFill/>
                </a:ln>
                <a:solidFill>
                  <a:srgbClr val="505050"/>
                </a:solidFill>
                <a:effectLst/>
                <a:uLnTx/>
                <a:uFillTx/>
                <a:latin typeface="Segoe UI"/>
                <a:ea typeface="+mn-ea"/>
                <a:cs typeface="+mn-cs"/>
              </a:rPr>
              <a:t>Size 20pt for the subtopics </a:t>
            </a:r>
          </a:p>
          <a:p>
            <a:pPr marL="0" marR="0" lvl="0" indent="0" algn="l" defTabSz="914367" rtl="0" eaLnBrk="1" fontAlgn="auto" latinLnBrk="0" hangingPunct="1">
              <a:lnSpc>
                <a:spcPct val="100000"/>
              </a:lnSpc>
              <a:spcBef>
                <a:spcPts val="1176"/>
              </a:spcBef>
              <a:spcAft>
                <a:spcPts val="0"/>
              </a:spcAft>
              <a:buClrTx/>
              <a:buSzPct val="100000"/>
              <a:buFont typeface="Arial" pitchFamily="34" charset="0"/>
              <a:buNone/>
              <a:tabLst/>
              <a:defRPr/>
            </a:pPr>
            <a:r>
              <a:rPr kumimoji="0" lang="en-US" sz="3137" b="0" i="0" u="none" strike="noStrike" kern="1200" cap="none" spc="0" normalizeH="0" baseline="0" noProof="0" dirty="0">
                <a:ln>
                  <a:noFill/>
                </a:ln>
                <a:solidFill>
                  <a:srgbClr val="0078D7"/>
                </a:solidFill>
                <a:effectLst/>
                <a:uLnTx/>
                <a:uFillTx/>
                <a:latin typeface="+mj-lt"/>
                <a:ea typeface="+mn-ea"/>
                <a:cs typeface="+mn-cs"/>
              </a:rPr>
              <a:t>Main topic 2: size 32pt </a:t>
            </a:r>
          </a:p>
          <a:p>
            <a:pPr marL="0" marR="0" lvl="0" indent="0" algn="l" defTabSz="914367" rtl="0" eaLnBrk="1" fontAlgn="auto" latinLnBrk="0" hangingPunct="1">
              <a:lnSpc>
                <a:spcPct val="100000"/>
              </a:lnSpc>
              <a:spcBef>
                <a:spcPts val="588"/>
              </a:spcBef>
              <a:spcAft>
                <a:spcPts val="0"/>
              </a:spcAft>
              <a:buClrTx/>
              <a:buSzPct val="100000"/>
              <a:buFont typeface="Arial" pitchFamily="34" charset="0"/>
              <a:buNone/>
              <a:tabLst/>
              <a:defRPr/>
            </a:pPr>
            <a:r>
              <a:rPr kumimoji="0" lang="en-US" sz="1961" b="0" i="0" u="none" strike="noStrike" kern="1200" cap="none" spc="0" normalizeH="0" baseline="0" noProof="0" dirty="0">
                <a:ln>
                  <a:noFill/>
                </a:ln>
                <a:solidFill>
                  <a:srgbClr val="505050"/>
                </a:solidFill>
                <a:effectLst/>
                <a:uLnTx/>
                <a:uFillTx/>
                <a:latin typeface="Segoe UI"/>
                <a:ea typeface="+mn-ea"/>
                <a:cs typeface="+mn-cs"/>
              </a:rPr>
              <a:t>Size 20pt for the subtopics </a:t>
            </a:r>
          </a:p>
          <a:p>
            <a:pPr marL="0" marR="0" lvl="0" indent="0" algn="l" defTabSz="914367" rtl="0" eaLnBrk="1" fontAlgn="auto" latinLnBrk="0" hangingPunct="1">
              <a:lnSpc>
                <a:spcPct val="100000"/>
              </a:lnSpc>
              <a:spcBef>
                <a:spcPts val="588"/>
              </a:spcBef>
              <a:spcAft>
                <a:spcPts val="0"/>
              </a:spcAft>
              <a:buClrTx/>
              <a:buSzPct val="100000"/>
              <a:buFont typeface="Arial" pitchFamily="34" charset="0"/>
              <a:buNone/>
              <a:tabLst/>
              <a:defRPr/>
            </a:pPr>
            <a:r>
              <a:rPr kumimoji="0" lang="en-US" sz="1961" b="0" i="0" u="none" strike="noStrike" kern="1200" cap="none" spc="0" normalizeH="0" baseline="0" noProof="0" dirty="0">
                <a:ln>
                  <a:noFill/>
                </a:ln>
                <a:solidFill>
                  <a:srgbClr val="505050"/>
                </a:solidFill>
                <a:effectLst/>
                <a:uLnTx/>
                <a:uFillTx/>
                <a:latin typeface="Segoe UI"/>
                <a:ea typeface="+mn-ea"/>
                <a:cs typeface="+mn-cs"/>
              </a:rPr>
              <a:t>Size 20pt for the subtopics </a:t>
            </a:r>
          </a:p>
          <a:p>
            <a:pPr marL="0" marR="0" lvl="0" indent="0" algn="l" defTabSz="914367" rtl="0" eaLnBrk="1" fontAlgn="auto" latinLnBrk="0" hangingPunct="1">
              <a:lnSpc>
                <a:spcPct val="100000"/>
              </a:lnSpc>
              <a:spcBef>
                <a:spcPts val="1176"/>
              </a:spcBef>
              <a:spcAft>
                <a:spcPts val="0"/>
              </a:spcAft>
              <a:buClrTx/>
              <a:buSzPct val="100000"/>
              <a:buFont typeface="Arial" pitchFamily="34" charset="0"/>
              <a:buNone/>
              <a:tabLst/>
              <a:defRPr/>
            </a:pPr>
            <a:r>
              <a:rPr kumimoji="0" lang="en-US" sz="3137" b="0" i="0" u="none" strike="noStrike" kern="1200" cap="none" spc="0" normalizeH="0" baseline="0" noProof="0" dirty="0">
                <a:ln>
                  <a:noFill/>
                </a:ln>
                <a:solidFill>
                  <a:srgbClr val="0078D7"/>
                </a:solidFill>
                <a:effectLst/>
                <a:uLnTx/>
                <a:uFillTx/>
                <a:latin typeface="+mj-lt"/>
                <a:ea typeface="+mn-ea"/>
                <a:cs typeface="+mn-cs"/>
              </a:rPr>
              <a:t>Main topic 3: size 32pt </a:t>
            </a:r>
          </a:p>
          <a:p>
            <a:pPr marL="0" marR="0" lvl="0" indent="0" algn="l" defTabSz="914367" rtl="0" eaLnBrk="1" fontAlgn="auto" latinLnBrk="0" hangingPunct="1">
              <a:lnSpc>
                <a:spcPct val="100000"/>
              </a:lnSpc>
              <a:spcBef>
                <a:spcPts val="588"/>
              </a:spcBef>
              <a:spcAft>
                <a:spcPts val="0"/>
              </a:spcAft>
              <a:buClrTx/>
              <a:buSzPct val="100000"/>
              <a:buFont typeface="Arial" pitchFamily="34" charset="0"/>
              <a:buNone/>
              <a:tabLst/>
              <a:defRPr/>
            </a:pPr>
            <a:r>
              <a:rPr kumimoji="0" lang="en-US" sz="1961" b="0" i="0" u="none" strike="noStrike" kern="1200" cap="none" spc="0" normalizeH="0" baseline="0" noProof="0" dirty="0">
                <a:ln>
                  <a:noFill/>
                </a:ln>
                <a:solidFill>
                  <a:srgbClr val="505050"/>
                </a:solidFill>
                <a:effectLst/>
                <a:uLnTx/>
                <a:uFillTx/>
                <a:latin typeface="Segoe UI"/>
                <a:ea typeface="+mn-ea"/>
                <a:cs typeface="+mn-cs"/>
              </a:rPr>
              <a:t>Size 20pt for the subtopics </a:t>
            </a:r>
          </a:p>
          <a:p>
            <a:pPr marL="0" marR="0" lvl="0" indent="0" algn="l" defTabSz="914367" rtl="0" eaLnBrk="1" fontAlgn="auto" latinLnBrk="0" hangingPunct="1">
              <a:lnSpc>
                <a:spcPct val="100000"/>
              </a:lnSpc>
              <a:spcBef>
                <a:spcPts val="588"/>
              </a:spcBef>
              <a:spcAft>
                <a:spcPts val="0"/>
              </a:spcAft>
              <a:buClrTx/>
              <a:buSzPct val="100000"/>
              <a:buFont typeface="Arial" pitchFamily="34" charset="0"/>
              <a:buNone/>
              <a:tabLst/>
              <a:defRPr/>
            </a:pPr>
            <a:r>
              <a:rPr kumimoji="0" lang="en-US" sz="1961" b="0" i="0" u="none" strike="noStrike" kern="1200" cap="none" spc="0" normalizeH="0" baseline="0" noProof="0" dirty="0">
                <a:ln>
                  <a:noFill/>
                </a:ln>
                <a:solidFill>
                  <a:srgbClr val="505050"/>
                </a:solidFill>
                <a:effectLst/>
                <a:uLnTx/>
                <a:uFillTx/>
                <a:latin typeface="Segoe UI"/>
                <a:ea typeface="+mn-ea"/>
                <a:cs typeface="+mn-cs"/>
              </a:rPr>
              <a:t>Size 20pt for the subtopics</a:t>
            </a:r>
          </a:p>
        </p:txBody>
      </p:sp>
      <p:sp>
        <p:nvSpPr>
          <p:cNvPr id="2" name="Date Placeholder 1"/>
          <p:cNvSpPr>
            <a:spLocks noGrp="1"/>
          </p:cNvSpPr>
          <p:nvPr>
            <p:ph type="dt" sz="half" idx="13"/>
          </p:nvPr>
        </p:nvSpPr>
        <p:spPr/>
        <p:txBody>
          <a:bodyPr/>
          <a:lstStyle/>
          <a:p>
            <a:r>
              <a:rPr lang="en-US"/>
              <a:t>Consumer and Device Sales</a:t>
            </a:r>
            <a:endParaRPr lang="en-US" dirty="0"/>
          </a:p>
        </p:txBody>
      </p:sp>
      <p:sp>
        <p:nvSpPr>
          <p:cNvPr id="8" name="Title 5"/>
          <p:cNvSpPr>
            <a:spLocks noGrp="1"/>
          </p:cNvSpPr>
          <p:nvPr>
            <p:ph type="title"/>
          </p:nvPr>
        </p:nvSpPr>
        <p:spPr>
          <a:xfrm>
            <a:off x="311926" y="289511"/>
            <a:ext cx="11431861" cy="899665"/>
          </a:xfrm>
        </p:spPr>
        <p:txBody>
          <a:bodyPr/>
          <a:lstStyle/>
          <a:p>
            <a:r>
              <a:rPr lang="en-US" dirty="0"/>
              <a:t>Click to edit Master title style</a:t>
            </a:r>
          </a:p>
        </p:txBody>
      </p:sp>
    </p:spTree>
    <p:extLst>
      <p:ext uri="{BB962C8B-B14F-4D97-AF65-F5344CB8AC3E}">
        <p14:creationId xmlns:p14="http://schemas.microsoft.com/office/powerpoint/2010/main" val="2368074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Two Column no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311927" y="1187644"/>
            <a:ext cx="5657208" cy="2115402"/>
          </a:xfrm>
        </p:spPr>
        <p:txBody>
          <a:bodyPr wrap="square">
            <a:spAutoFit/>
          </a:bodyPr>
          <a:lstStyle>
            <a:lvl1pPr marL="0" indent="0">
              <a:spcBef>
                <a:spcPts val="1200"/>
              </a:spcBef>
              <a:buClr>
                <a:schemeClr val="tx1"/>
              </a:buClr>
              <a:buFont typeface="Wingdings" panose="05000000000000000000" pitchFamily="2" charset="2"/>
              <a:buNone/>
              <a:defRPr sz="2941" b="0">
                <a:solidFill>
                  <a:schemeClr val="tx1"/>
                </a:solidFill>
                <a:latin typeface="+mn-lt"/>
              </a:defRPr>
            </a:lvl1pPr>
            <a:lvl2pPr marL="250553" indent="0">
              <a:buFont typeface="Wingdings" panose="05000000000000000000" pitchFamily="2" charset="2"/>
              <a:buNone/>
              <a:defRPr sz="2353" b="0">
                <a:solidFill>
                  <a:schemeClr val="tx1"/>
                </a:solidFill>
              </a:defRPr>
            </a:lvl2pPr>
            <a:lvl3pPr marL="441968" indent="0">
              <a:buFont typeface="Wingdings" panose="05000000000000000000" pitchFamily="2" charset="2"/>
              <a:buNone/>
              <a:tabLst/>
              <a:defRPr sz="2157" b="0">
                <a:solidFill>
                  <a:schemeClr val="tx1"/>
                </a:solidFill>
              </a:defRPr>
            </a:lvl3pPr>
            <a:lvl4pPr marL="639608" indent="0">
              <a:buFont typeface="Wingdings" panose="05000000000000000000" pitchFamily="2" charset="2"/>
              <a:buNone/>
              <a:defRPr sz="2157" b="0">
                <a:solidFill>
                  <a:schemeClr val="tx1"/>
                </a:solidFill>
              </a:defRPr>
            </a:lvl4pPr>
            <a:lvl5pPr marL="837250" indent="0">
              <a:buFont typeface="Wingdings" panose="05000000000000000000" pitchFamily="2" charset="2"/>
              <a:buNone/>
              <a:tabLst/>
              <a:defRPr sz="2157" b="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085143" y="1187644"/>
            <a:ext cx="5658645" cy="2115863"/>
          </a:xfrm>
        </p:spPr>
        <p:txBody>
          <a:bodyPr wrap="square">
            <a:spAutoFit/>
          </a:bodyPr>
          <a:lstStyle>
            <a:lvl1pPr marL="0" indent="0">
              <a:spcBef>
                <a:spcPts val="1200"/>
              </a:spcBef>
              <a:buClr>
                <a:schemeClr val="tx1"/>
              </a:buClr>
              <a:buFont typeface="Arial" pitchFamily="34" charset="0"/>
              <a:buNone/>
              <a:defRPr lang="en-US" sz="2941" b="0" kern="1200" spc="0" baseline="0" dirty="0">
                <a:solidFill>
                  <a:schemeClr val="tx1"/>
                </a:solidFill>
                <a:latin typeface="+mn-lt"/>
                <a:ea typeface="+mn-ea"/>
                <a:cs typeface="+mn-cs"/>
              </a:defRPr>
            </a:lvl1pPr>
            <a:lvl2pPr marL="250553" indent="0">
              <a:buNone/>
              <a:defRPr lang="en-US" sz="2353" b="0" kern="1200" spc="0" baseline="0" dirty="0">
                <a:solidFill>
                  <a:schemeClr val="tx1"/>
                </a:solidFill>
                <a:latin typeface="+mn-lt"/>
                <a:ea typeface="+mn-ea"/>
                <a:cs typeface="+mn-cs"/>
              </a:defRPr>
            </a:lvl2pPr>
            <a:lvl3pPr marL="441968" indent="0">
              <a:buNone/>
              <a:tabLst/>
              <a:defRPr lang="en-US" sz="2157" b="0" kern="1200" spc="0" baseline="0" dirty="0">
                <a:solidFill>
                  <a:schemeClr val="tx1"/>
                </a:solidFill>
                <a:latin typeface="+mn-lt"/>
                <a:ea typeface="+mn-ea"/>
                <a:cs typeface="+mn-cs"/>
              </a:defRPr>
            </a:lvl3pPr>
            <a:lvl4pPr marL="639608" indent="0">
              <a:buNone/>
              <a:defRPr lang="en-US" sz="2157" b="0" kern="1200" spc="0" baseline="0" dirty="0">
                <a:solidFill>
                  <a:schemeClr val="tx1"/>
                </a:solidFill>
                <a:latin typeface="+mn-lt"/>
                <a:ea typeface="+mn-ea"/>
                <a:cs typeface="+mn-cs"/>
              </a:defRPr>
            </a:lvl4pPr>
            <a:lvl5pPr marL="837250" indent="0">
              <a:buNone/>
              <a:tabLst/>
              <a:defRPr lang="en-US" sz="2157" b="0" kern="1200" spc="0" baseline="0" dirty="0">
                <a:solidFill>
                  <a:schemeClr val="tx1"/>
                </a:solidFill>
                <a:latin typeface="+mn-lt"/>
                <a:ea typeface="+mn-ea"/>
                <a:cs typeface="+mn-c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2"/>
          <p:cNvSpPr>
            <a:spLocks noGrp="1"/>
          </p:cNvSpPr>
          <p:nvPr>
            <p:ph type="ftr" sz="quarter" idx="12"/>
          </p:nvPr>
        </p:nvSpPr>
        <p:spPr>
          <a:xfrm>
            <a:off x="5498836" y="6533846"/>
            <a:ext cx="1194334" cy="150884"/>
          </a:xfrm>
        </p:spPr>
        <p:txBody>
          <a:bodyPr/>
          <a:lstStyle/>
          <a:p>
            <a:r>
              <a:rPr lang="en-US" dirty="0"/>
              <a:t>Microsoft Confidential</a:t>
            </a:r>
          </a:p>
        </p:txBody>
      </p:sp>
      <p:sp>
        <p:nvSpPr>
          <p:cNvPr id="7" name="Slide Number Placeholder 3"/>
          <p:cNvSpPr>
            <a:spLocks noGrp="1"/>
          </p:cNvSpPr>
          <p:nvPr>
            <p:ph type="sldNum" sz="quarter" idx="13"/>
          </p:nvPr>
        </p:nvSpPr>
        <p:spPr>
          <a:xfrm>
            <a:off x="11743788" y="6445299"/>
            <a:ext cx="235446" cy="327980"/>
          </a:xfrm>
        </p:spPr>
        <p:txBody>
          <a:bodyPr/>
          <a:lstStyle/>
          <a:p>
            <a:fld id="{A64EE09E-D5B7-40B0-9125-FC5EF6416E15}" type="slidenum">
              <a:rPr lang="en-US" smtClean="0"/>
              <a:pPr/>
              <a:t>‹nr.›</a:t>
            </a:fld>
            <a:endParaRPr lang="en-US"/>
          </a:p>
        </p:txBody>
      </p:sp>
      <p:sp>
        <p:nvSpPr>
          <p:cNvPr id="3" name="Date Placeholder 2"/>
          <p:cNvSpPr>
            <a:spLocks noGrp="1"/>
          </p:cNvSpPr>
          <p:nvPr>
            <p:ph type="dt" sz="half" idx="14"/>
          </p:nvPr>
        </p:nvSpPr>
        <p:spPr/>
        <p:txBody>
          <a:bodyPr/>
          <a:lstStyle/>
          <a:p>
            <a:r>
              <a:rPr lang="en-US"/>
              <a:t>Consumer and Device Sales</a:t>
            </a:r>
            <a:endParaRPr lang="en-US" dirty="0"/>
          </a:p>
        </p:txBody>
      </p:sp>
    </p:spTree>
    <p:extLst>
      <p:ext uri="{BB962C8B-B14F-4D97-AF65-F5344CB8AC3E}">
        <p14:creationId xmlns:p14="http://schemas.microsoft.com/office/powerpoint/2010/main" val="781209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3"/>
          <p:cNvSpPr>
            <a:spLocks noGrp="1"/>
          </p:cNvSpPr>
          <p:nvPr>
            <p:ph type="body" sz="quarter" idx="10"/>
          </p:nvPr>
        </p:nvSpPr>
        <p:spPr>
          <a:xfrm>
            <a:off x="311927" y="1188080"/>
            <a:ext cx="5657208" cy="2263268"/>
          </a:xfrm>
        </p:spPr>
        <p:txBody>
          <a:bodyPr wrap="square">
            <a:spAutoFit/>
          </a:bodyPr>
          <a:lstStyle>
            <a:lvl1pPr marL="227209" indent="-227209">
              <a:spcBef>
                <a:spcPts val="1200"/>
              </a:spcBef>
              <a:buClr>
                <a:schemeClr val="tx1"/>
              </a:buClr>
              <a:buSzPct val="100000"/>
              <a:buFont typeface="Wingdings" panose="05000000000000000000" pitchFamily="2" charset="2"/>
              <a:buChar char=""/>
              <a:defRPr sz="3529" b="0">
                <a:solidFill>
                  <a:schemeClr val="tx1"/>
                </a:solidFill>
                <a:latin typeface="+mn-lt"/>
              </a:defRPr>
            </a:lvl1pPr>
            <a:lvl2pPr marL="672290" indent="-421738">
              <a:buSzPct val="100000"/>
              <a:buFont typeface="Segoe UI Semilight" panose="020B0402040204020203" pitchFamily="34" charset="0"/>
              <a:buChar char="−"/>
              <a:defRPr sz="2745" b="0">
                <a:solidFill>
                  <a:schemeClr val="tx1"/>
                </a:solidFill>
              </a:defRPr>
            </a:lvl2pPr>
            <a:lvl3pPr marL="1008435" indent="-230321">
              <a:buSzPct val="100000"/>
              <a:buFont typeface="Wingdings" panose="05000000000000000000" pitchFamily="2" charset="2"/>
              <a:buChar char=""/>
              <a:tabLst/>
              <a:defRPr sz="2353" b="0">
                <a:solidFill>
                  <a:schemeClr val="tx1"/>
                </a:solidFill>
              </a:defRPr>
            </a:lvl3pPr>
            <a:lvl4pPr marL="1456628" indent="-319027">
              <a:buSzPct val="100000"/>
              <a:buFont typeface="Courier New" panose="02070309020205020404" pitchFamily="49" charset="0"/>
              <a:buChar char="o"/>
              <a:defRPr sz="2157" b="0">
                <a:solidFill>
                  <a:schemeClr val="tx1"/>
                </a:solidFill>
              </a:defRPr>
            </a:lvl4pPr>
            <a:lvl5pPr marL="1742973" indent="-166517" rtl="0">
              <a:buSzPct val="100000"/>
              <a:buFont typeface="Wingdings" panose="05000000000000000000" pitchFamily="2" charset="2"/>
              <a:buChar char=""/>
              <a:tabLst>
                <a:tab pos="3473497" algn="l"/>
              </a:tabLst>
              <a:defRPr sz="2157" b="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5"/>
          <p:cNvSpPr>
            <a:spLocks noGrp="1"/>
          </p:cNvSpPr>
          <p:nvPr>
            <p:ph type="body" sz="quarter" idx="11"/>
          </p:nvPr>
        </p:nvSpPr>
        <p:spPr>
          <a:xfrm>
            <a:off x="6087347" y="1187620"/>
            <a:ext cx="5656441" cy="2263729"/>
          </a:xfrm>
        </p:spPr>
        <p:txBody>
          <a:bodyPr/>
          <a:lstStyle>
            <a:lvl1pPr>
              <a:buSzPct val="100000"/>
              <a:defRPr sz="3529">
                <a:solidFill>
                  <a:schemeClr val="tx1"/>
                </a:solidFill>
              </a:defRPr>
            </a:lvl1pPr>
            <a:lvl2pPr marL="672290" indent="-421738">
              <a:buSzPct val="100000"/>
              <a:buFont typeface="Segoe UI Semilight" panose="020B0402040204020203" pitchFamily="34" charset="0"/>
              <a:buChar char="−"/>
              <a:defRPr>
                <a:solidFill>
                  <a:schemeClr val="tx1"/>
                </a:solidFill>
              </a:defRPr>
            </a:lvl2pPr>
            <a:lvl3pPr marL="1008435" indent="-230321">
              <a:buSzPct val="100000"/>
              <a:defRPr>
                <a:solidFill>
                  <a:schemeClr val="tx1"/>
                </a:solidFill>
              </a:defRPr>
            </a:lvl3pPr>
            <a:lvl4pPr marL="1473746" indent="-336145">
              <a:buSzPct val="100000"/>
              <a:defRPr lang="en-US" sz="2157" b="0" kern="1200" spc="0" baseline="0" dirty="0" smtClean="0">
                <a:solidFill>
                  <a:schemeClr val="tx1"/>
                </a:solidFill>
                <a:latin typeface="+mn-lt"/>
                <a:ea typeface="+mn-ea"/>
                <a:cs typeface="+mn-cs"/>
              </a:defRPr>
            </a:lvl4pPr>
            <a:lvl5pPr marL="1912602" indent="-336145" rtl="0">
              <a:buSzPct val="100000"/>
              <a:defRPr lang="en-US" sz="2157" b="0" kern="1200" spc="0" baseline="0" dirty="0">
                <a:solidFill>
                  <a:schemeClr val="tx1"/>
                </a:solidFill>
                <a:latin typeface="+mn-lt"/>
                <a:ea typeface="+mn-ea"/>
                <a:cs typeface="+mn-cs"/>
              </a:defRPr>
            </a:lvl5pPr>
          </a:lstStyle>
          <a:p>
            <a:pPr lvl="0"/>
            <a:r>
              <a:rPr lang="en-US" dirty="0"/>
              <a:t>Edit Master text styles</a:t>
            </a:r>
          </a:p>
          <a:p>
            <a:pPr lvl="1"/>
            <a:r>
              <a:rPr lang="en-US" dirty="0"/>
              <a:t>Second level</a:t>
            </a:r>
          </a:p>
          <a:p>
            <a:pPr lvl="2"/>
            <a:r>
              <a:rPr lang="en-US" dirty="0"/>
              <a:t>Third level</a:t>
            </a:r>
          </a:p>
          <a:p>
            <a:pPr marL="1456628" marR="0" lvl="3" indent="-319027" algn="l" defTabSz="914367" rtl="0" eaLnBrk="1" fontAlgn="auto" latinLnBrk="0" hangingPunct="1">
              <a:lnSpc>
                <a:spcPct val="90000"/>
              </a:lnSpc>
              <a:spcBef>
                <a:spcPct val="20000"/>
              </a:spcBef>
              <a:spcAft>
                <a:spcPts val="0"/>
              </a:spcAft>
              <a:buClrTx/>
              <a:buSzPct val="100000"/>
              <a:buFont typeface="Courier New" panose="02070309020205020404" pitchFamily="49" charset="0"/>
              <a:buChar char="o"/>
              <a:tabLst/>
            </a:pPr>
            <a:r>
              <a:rPr lang="en-US" dirty="0"/>
              <a:t>Fourth level</a:t>
            </a:r>
          </a:p>
          <a:p>
            <a:pPr marL="1742973" marR="0" lvl="4" indent="-166517" algn="l" defTabSz="914367" rtl="0" eaLnBrk="1" fontAlgn="auto" latinLnBrk="0" hangingPunct="1">
              <a:lnSpc>
                <a:spcPct val="90000"/>
              </a:lnSpc>
              <a:spcBef>
                <a:spcPct val="20000"/>
              </a:spcBef>
              <a:spcAft>
                <a:spcPts val="0"/>
              </a:spcAft>
              <a:buClrTx/>
              <a:buSzPct val="100000"/>
              <a:buFont typeface="Wingdings" panose="05000000000000000000" pitchFamily="2" charset="2"/>
              <a:buChar char=""/>
              <a:tabLst>
                <a:tab pos="3473497" algn="l"/>
              </a:tabLst>
            </a:pPr>
            <a:r>
              <a:rPr lang="en-US" dirty="0"/>
              <a:t>Fifth level</a:t>
            </a:r>
          </a:p>
        </p:txBody>
      </p:sp>
      <p:sp>
        <p:nvSpPr>
          <p:cNvPr id="5" name="Footer Placeholder 2"/>
          <p:cNvSpPr>
            <a:spLocks noGrp="1"/>
          </p:cNvSpPr>
          <p:nvPr>
            <p:ph type="ftr" sz="quarter" idx="12"/>
          </p:nvPr>
        </p:nvSpPr>
        <p:spPr>
          <a:xfrm>
            <a:off x="5498836" y="6533846"/>
            <a:ext cx="1194334" cy="150884"/>
          </a:xfrm>
        </p:spPr>
        <p:txBody>
          <a:bodyPr/>
          <a:lstStyle/>
          <a:p>
            <a:r>
              <a:rPr lang="en-US" dirty="0"/>
              <a:t>Microsoft Confidential</a:t>
            </a:r>
          </a:p>
        </p:txBody>
      </p:sp>
      <p:sp>
        <p:nvSpPr>
          <p:cNvPr id="8" name="Slide Number Placeholder 3"/>
          <p:cNvSpPr>
            <a:spLocks noGrp="1"/>
          </p:cNvSpPr>
          <p:nvPr>
            <p:ph type="sldNum" sz="quarter" idx="13"/>
          </p:nvPr>
        </p:nvSpPr>
        <p:spPr>
          <a:xfrm>
            <a:off x="11743788" y="6445299"/>
            <a:ext cx="235446" cy="327980"/>
          </a:xfrm>
        </p:spPr>
        <p:txBody>
          <a:bodyPr/>
          <a:lstStyle/>
          <a:p>
            <a:fld id="{A64EE09E-D5B7-40B0-9125-FC5EF6416E15}" type="slidenum">
              <a:rPr lang="en-US" smtClean="0"/>
              <a:pPr/>
              <a:t>‹nr.›</a:t>
            </a:fld>
            <a:endParaRPr lang="en-US"/>
          </a:p>
        </p:txBody>
      </p:sp>
      <p:sp>
        <p:nvSpPr>
          <p:cNvPr id="3" name="Date Placeholder 2"/>
          <p:cNvSpPr>
            <a:spLocks noGrp="1"/>
          </p:cNvSpPr>
          <p:nvPr>
            <p:ph type="dt" sz="half" idx="14"/>
          </p:nvPr>
        </p:nvSpPr>
        <p:spPr/>
        <p:txBody>
          <a:bodyPr/>
          <a:lstStyle/>
          <a:p>
            <a:r>
              <a:rPr lang="en-US"/>
              <a:t>Consumer and Device Sales</a:t>
            </a:r>
            <a:endParaRPr lang="en-US" dirty="0"/>
          </a:p>
        </p:txBody>
      </p:sp>
    </p:spTree>
    <p:extLst>
      <p:ext uri="{BB962C8B-B14F-4D97-AF65-F5344CB8AC3E}">
        <p14:creationId xmlns:p14="http://schemas.microsoft.com/office/powerpoint/2010/main" val="3051574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wo Column Bullet with blue header">
    <p:spTree>
      <p:nvGrpSpPr>
        <p:cNvPr id="1" name=""/>
        <p:cNvGrpSpPr/>
        <p:nvPr/>
      </p:nvGrpSpPr>
      <p:grpSpPr>
        <a:xfrm>
          <a:off x="0" y="0"/>
          <a:ext cx="0" cy="0"/>
          <a:chOff x="0" y="0"/>
          <a:chExt cx="0" cy="0"/>
        </a:xfrm>
      </p:grpSpPr>
      <p:sp>
        <p:nvSpPr>
          <p:cNvPr id="2" name="Title 1"/>
          <p:cNvSpPr>
            <a:spLocks noGrp="1"/>
          </p:cNvSpPr>
          <p:nvPr>
            <p:ph type="title"/>
          </p:nvPr>
        </p:nvSpPr>
        <p:spPr>
          <a:xfrm>
            <a:off x="311926" y="289511"/>
            <a:ext cx="11431861" cy="899665"/>
          </a:xfrm>
        </p:spPr>
        <p:txBody>
          <a:bodyPr/>
          <a:lstStyle/>
          <a:p>
            <a:r>
              <a:rPr lang="en-US" dirty="0"/>
              <a:t>Click to edit Master title style</a:t>
            </a:r>
          </a:p>
        </p:txBody>
      </p:sp>
      <p:sp>
        <p:nvSpPr>
          <p:cNvPr id="4" name="Text Placeholder 3"/>
          <p:cNvSpPr>
            <a:spLocks noGrp="1"/>
          </p:cNvSpPr>
          <p:nvPr>
            <p:ph type="body" sz="quarter" idx="10"/>
          </p:nvPr>
        </p:nvSpPr>
        <p:spPr>
          <a:xfrm>
            <a:off x="311927" y="1188080"/>
            <a:ext cx="5657208" cy="2263268"/>
          </a:xfrm>
        </p:spPr>
        <p:txBody>
          <a:bodyPr wrap="square">
            <a:spAutoFit/>
          </a:bodyPr>
          <a:lstStyle>
            <a:lvl1pPr marL="227209" indent="-227209">
              <a:spcBef>
                <a:spcPts val="1200"/>
              </a:spcBef>
              <a:buClr>
                <a:schemeClr val="tx2"/>
              </a:buClr>
              <a:buSzPct val="100000"/>
              <a:buFont typeface="Wingdings" panose="05000000000000000000" pitchFamily="2" charset="2"/>
              <a:buChar char=""/>
              <a:defRPr sz="3529" b="0">
                <a:solidFill>
                  <a:schemeClr val="tx2"/>
                </a:solidFill>
                <a:latin typeface="+mn-lt"/>
              </a:defRPr>
            </a:lvl1pPr>
            <a:lvl2pPr marL="672290" indent="-421738">
              <a:buSzPct val="100000"/>
              <a:buFont typeface="Segoe UI Semilight" panose="020B0402040204020203" pitchFamily="34" charset="0"/>
              <a:buChar char="−"/>
              <a:defRPr sz="2745" b="0">
                <a:solidFill>
                  <a:schemeClr val="tx1"/>
                </a:solidFill>
              </a:defRPr>
            </a:lvl2pPr>
            <a:lvl3pPr marL="1008435" indent="-230321">
              <a:buSzPct val="100000"/>
              <a:buFont typeface="Wingdings" panose="05000000000000000000" pitchFamily="2" charset="2"/>
              <a:buChar char=""/>
              <a:tabLst/>
              <a:defRPr sz="2353" b="0">
                <a:solidFill>
                  <a:schemeClr val="tx1"/>
                </a:solidFill>
              </a:defRPr>
            </a:lvl3pPr>
            <a:lvl4pPr marL="1456628" indent="-319027">
              <a:buSzPct val="100000"/>
              <a:buFont typeface="Courier New" panose="02070309020205020404" pitchFamily="49" charset="0"/>
              <a:buChar char="o"/>
              <a:defRPr sz="2157" b="0">
                <a:solidFill>
                  <a:schemeClr val="tx1"/>
                </a:solidFill>
              </a:defRPr>
            </a:lvl4pPr>
            <a:lvl5pPr marL="1742973" indent="-166517" rtl="0">
              <a:buSzPct val="100000"/>
              <a:buFont typeface="Wingdings" panose="05000000000000000000" pitchFamily="2" charset="2"/>
              <a:buChar char=""/>
              <a:tabLst>
                <a:tab pos="3473497" algn="l"/>
              </a:tabLst>
              <a:defRPr sz="2157" b="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1"/>
          </p:nvPr>
        </p:nvSpPr>
        <p:spPr>
          <a:xfrm>
            <a:off x="6087347" y="1187620"/>
            <a:ext cx="5656441" cy="2263729"/>
          </a:xfrm>
        </p:spPr>
        <p:txBody>
          <a:bodyPr/>
          <a:lstStyle>
            <a:lvl1pPr>
              <a:buSzPct val="100000"/>
              <a:defRPr sz="3529">
                <a:solidFill>
                  <a:schemeClr val="tx2"/>
                </a:solidFill>
              </a:defRPr>
            </a:lvl1pPr>
            <a:lvl2pPr marL="672290" indent="-421738">
              <a:buSzPct val="100000"/>
              <a:buFont typeface="Segoe UI Semilight" panose="020B0402040204020203" pitchFamily="34" charset="0"/>
              <a:buChar char="−"/>
              <a:defRPr/>
            </a:lvl2pPr>
            <a:lvl3pPr marL="1008435" indent="-230321">
              <a:buSzPct val="100000"/>
              <a:defRPr/>
            </a:lvl3pPr>
            <a:lvl4pPr marL="1473746" indent="-336145">
              <a:buSzPct val="100000"/>
              <a:defRPr lang="en-US" sz="2157" b="0" kern="1200" spc="0" baseline="0" dirty="0" smtClean="0">
                <a:solidFill>
                  <a:schemeClr val="tx1"/>
                </a:solidFill>
                <a:latin typeface="+mn-lt"/>
                <a:ea typeface="+mn-ea"/>
                <a:cs typeface="+mn-cs"/>
              </a:defRPr>
            </a:lvl4pPr>
            <a:lvl5pPr marL="1912602" indent="-336145" rtl="0">
              <a:buSzPct val="100000"/>
              <a:defRPr lang="en-US" sz="2157" b="0" kern="1200" spc="0" baseline="0" dirty="0">
                <a:solidFill>
                  <a:schemeClr val="tx1"/>
                </a:solidFill>
                <a:latin typeface="+mn-lt"/>
                <a:ea typeface="+mn-ea"/>
                <a:cs typeface="+mn-cs"/>
              </a:defRPr>
            </a:lvl5pPr>
          </a:lstStyle>
          <a:p>
            <a:pPr lvl="0"/>
            <a:r>
              <a:rPr lang="en-US" dirty="0"/>
              <a:t>Edit Master text styles</a:t>
            </a:r>
          </a:p>
          <a:p>
            <a:pPr lvl="1"/>
            <a:r>
              <a:rPr lang="en-US" dirty="0"/>
              <a:t>Second level</a:t>
            </a:r>
          </a:p>
          <a:p>
            <a:pPr lvl="2"/>
            <a:r>
              <a:rPr lang="en-US" dirty="0"/>
              <a:t>Third level</a:t>
            </a:r>
          </a:p>
          <a:p>
            <a:pPr marL="1456628" marR="0" lvl="3" indent="-319027" algn="l" defTabSz="914367" rtl="0" eaLnBrk="1" fontAlgn="auto" latinLnBrk="0" hangingPunct="1">
              <a:lnSpc>
                <a:spcPct val="90000"/>
              </a:lnSpc>
              <a:spcBef>
                <a:spcPct val="20000"/>
              </a:spcBef>
              <a:spcAft>
                <a:spcPts val="0"/>
              </a:spcAft>
              <a:buClrTx/>
              <a:buSzPct val="100000"/>
              <a:buFont typeface="Courier New" panose="02070309020205020404" pitchFamily="49" charset="0"/>
              <a:buChar char="o"/>
              <a:tabLst/>
            </a:pPr>
            <a:r>
              <a:rPr lang="en-US" dirty="0"/>
              <a:t>Fourth level</a:t>
            </a:r>
          </a:p>
          <a:p>
            <a:pPr marL="1742973" marR="0" lvl="4" indent="-166517" algn="l" defTabSz="914367" rtl="0" eaLnBrk="1" fontAlgn="auto" latinLnBrk="0" hangingPunct="1">
              <a:lnSpc>
                <a:spcPct val="90000"/>
              </a:lnSpc>
              <a:spcBef>
                <a:spcPct val="20000"/>
              </a:spcBef>
              <a:spcAft>
                <a:spcPts val="0"/>
              </a:spcAft>
              <a:buClrTx/>
              <a:buSzPct val="100000"/>
              <a:buFont typeface="Wingdings" panose="05000000000000000000" pitchFamily="2" charset="2"/>
              <a:buChar char=""/>
              <a:tabLst>
                <a:tab pos="3473497" algn="l"/>
              </a:tabLst>
            </a:pPr>
            <a:r>
              <a:rPr lang="en-US" dirty="0"/>
              <a:t>Fifth level</a:t>
            </a:r>
          </a:p>
        </p:txBody>
      </p:sp>
      <p:sp>
        <p:nvSpPr>
          <p:cNvPr id="7" name="Footer Placeholder 6"/>
          <p:cNvSpPr>
            <a:spLocks noGrp="1"/>
          </p:cNvSpPr>
          <p:nvPr>
            <p:ph type="ftr" sz="quarter" idx="12"/>
          </p:nvPr>
        </p:nvSpPr>
        <p:spPr/>
        <p:txBody>
          <a:bodyPr/>
          <a:lstStyle/>
          <a:p>
            <a:r>
              <a:rPr lang="en-US"/>
              <a:t>Microsoft Confidential</a:t>
            </a:r>
          </a:p>
        </p:txBody>
      </p:sp>
      <p:sp>
        <p:nvSpPr>
          <p:cNvPr id="8" name="Slide Number Placeholder 7"/>
          <p:cNvSpPr>
            <a:spLocks noGrp="1"/>
          </p:cNvSpPr>
          <p:nvPr>
            <p:ph type="sldNum" sz="quarter" idx="13"/>
          </p:nvPr>
        </p:nvSpPr>
        <p:spPr/>
        <p:txBody>
          <a:bodyPr/>
          <a:lstStyle/>
          <a:p>
            <a:fld id="{A64EE09E-D5B7-40B0-9125-FC5EF6416E15}" type="slidenum">
              <a:rPr lang="en-US" smtClean="0"/>
              <a:pPr/>
              <a:t>‹nr.›</a:t>
            </a:fld>
            <a:endParaRPr lang="en-US"/>
          </a:p>
        </p:txBody>
      </p:sp>
      <p:sp>
        <p:nvSpPr>
          <p:cNvPr id="3" name="Date Placeholder 2"/>
          <p:cNvSpPr>
            <a:spLocks noGrp="1"/>
          </p:cNvSpPr>
          <p:nvPr>
            <p:ph type="dt" sz="half" idx="14"/>
          </p:nvPr>
        </p:nvSpPr>
        <p:spPr/>
        <p:txBody>
          <a:bodyPr/>
          <a:lstStyle/>
          <a:p>
            <a:r>
              <a:rPr lang="en-US"/>
              <a:t>Consumer and Device Sales</a:t>
            </a:r>
            <a:endParaRPr lang="en-US" dirty="0"/>
          </a:p>
        </p:txBody>
      </p:sp>
    </p:spTree>
    <p:extLst>
      <p:ext uri="{BB962C8B-B14F-4D97-AF65-F5344CB8AC3E}">
        <p14:creationId xmlns:p14="http://schemas.microsoft.com/office/powerpoint/2010/main" val="435271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Microsoft Confidential</a:t>
            </a:r>
          </a:p>
        </p:txBody>
      </p:sp>
      <p:sp>
        <p:nvSpPr>
          <p:cNvPr id="4" name="Slide Number Placeholder 3"/>
          <p:cNvSpPr>
            <a:spLocks noGrp="1"/>
          </p:cNvSpPr>
          <p:nvPr>
            <p:ph type="sldNum" sz="quarter" idx="11"/>
          </p:nvPr>
        </p:nvSpPr>
        <p:spPr/>
        <p:txBody>
          <a:bodyPr/>
          <a:lstStyle/>
          <a:p>
            <a:fld id="{A64EE09E-D5B7-40B0-9125-FC5EF6416E15}" type="slidenum">
              <a:rPr lang="en-US" smtClean="0"/>
              <a:pPr/>
              <a:t>‹nr.›</a:t>
            </a:fld>
            <a:endParaRPr lang="en-US"/>
          </a:p>
        </p:txBody>
      </p:sp>
      <p:sp>
        <p:nvSpPr>
          <p:cNvPr id="5" name="Date Placeholder 4"/>
          <p:cNvSpPr>
            <a:spLocks noGrp="1"/>
          </p:cNvSpPr>
          <p:nvPr>
            <p:ph type="dt" sz="half" idx="12"/>
          </p:nvPr>
        </p:nvSpPr>
        <p:spPr/>
        <p:txBody>
          <a:bodyPr/>
          <a:lstStyle/>
          <a:p>
            <a:r>
              <a:rPr lang="en-US"/>
              <a:t>Consumer and Device Sales</a:t>
            </a:r>
            <a:endParaRPr lang="en-US" dirty="0"/>
          </a:p>
        </p:txBody>
      </p:sp>
    </p:spTree>
    <p:extLst>
      <p:ext uri="{BB962C8B-B14F-4D97-AF65-F5344CB8AC3E}">
        <p14:creationId xmlns:p14="http://schemas.microsoft.com/office/powerpoint/2010/main" val="2385657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le Only Blu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Microsoft Confidential</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A64EE09E-D5B7-40B0-9125-FC5EF6416E15}" type="slidenum">
              <a:rPr lang="en-US" smtClean="0"/>
              <a:pPr/>
              <a:t>‹nr.›</a:t>
            </a:fld>
            <a:endParaRPr lang="en-US"/>
          </a:p>
        </p:txBody>
      </p:sp>
      <p:sp>
        <p:nvSpPr>
          <p:cNvPr id="5" name="Date Placeholder 4"/>
          <p:cNvSpPr>
            <a:spLocks noGrp="1"/>
          </p:cNvSpPr>
          <p:nvPr>
            <p:ph type="dt" sz="half" idx="12"/>
          </p:nvPr>
        </p:nvSpPr>
        <p:spPr/>
        <p:txBody>
          <a:bodyPr/>
          <a:lstStyle>
            <a:lvl1pPr>
              <a:defRPr>
                <a:solidFill>
                  <a:schemeClr val="bg1"/>
                </a:solidFill>
              </a:defRPr>
            </a:lvl1pPr>
          </a:lstStyle>
          <a:p>
            <a:r>
              <a:rPr lang="en-US"/>
              <a:t>Consumer and Device Sales</a:t>
            </a:r>
            <a:endParaRPr lang="en-US" dirty="0"/>
          </a:p>
        </p:txBody>
      </p:sp>
    </p:spTree>
    <p:extLst>
      <p:ext uri="{BB962C8B-B14F-4D97-AF65-F5344CB8AC3E}">
        <p14:creationId xmlns:p14="http://schemas.microsoft.com/office/powerpoint/2010/main" val="2110283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7" name="Date Placeholder 6"/>
          <p:cNvSpPr>
            <a:spLocks noGrp="1"/>
          </p:cNvSpPr>
          <p:nvPr>
            <p:ph type="dt" sz="half" idx="13"/>
          </p:nvPr>
        </p:nvSpPr>
        <p:spPr/>
        <p:txBody>
          <a:bodyPr/>
          <a:lstStyle/>
          <a:p>
            <a:r>
              <a:rPr lang="en-US"/>
              <a:t>Consumer and Device Sales</a:t>
            </a:r>
            <a:endParaRPr lang="en-US" dirty="0"/>
          </a:p>
        </p:txBody>
      </p:sp>
      <p:sp>
        <p:nvSpPr>
          <p:cNvPr id="8" name="Footer Placeholder 7"/>
          <p:cNvSpPr>
            <a:spLocks noGrp="1"/>
          </p:cNvSpPr>
          <p:nvPr>
            <p:ph type="ftr" sz="quarter" idx="14"/>
          </p:nvPr>
        </p:nvSpPr>
        <p:spPr/>
        <p:txBody>
          <a:bodyPr/>
          <a:lstStyle/>
          <a:p>
            <a:r>
              <a:rPr lang="en-US"/>
              <a:t>Microsoft Confidential</a:t>
            </a:r>
            <a:endParaRPr lang="en-US" dirty="0"/>
          </a:p>
        </p:txBody>
      </p:sp>
      <p:sp>
        <p:nvSpPr>
          <p:cNvPr id="9" name="Slide Number Placeholder 8"/>
          <p:cNvSpPr>
            <a:spLocks noGrp="1"/>
          </p:cNvSpPr>
          <p:nvPr>
            <p:ph type="sldNum" sz="quarter" idx="15"/>
          </p:nvPr>
        </p:nvSpPr>
        <p:spPr/>
        <p:txBody>
          <a:bodyPr/>
          <a:lstStyle/>
          <a:p>
            <a:fld id="{A64EE09E-D5B7-40B0-9125-FC5EF6416E15}" type="slidenum">
              <a:rPr lang="en-US" smtClean="0"/>
              <a:pPr/>
              <a:t>‹nr.›</a:t>
            </a:fld>
            <a:endParaRPr lang="en-US" dirty="0"/>
          </a:p>
        </p:txBody>
      </p:sp>
    </p:spTree>
    <p:extLst>
      <p:ext uri="{BB962C8B-B14F-4D97-AF65-F5344CB8AC3E}">
        <p14:creationId xmlns:p14="http://schemas.microsoft.com/office/powerpoint/2010/main" val="23724639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
        <p:nvSpPr>
          <p:cNvPr id="6" name="Date Placeholder 5"/>
          <p:cNvSpPr>
            <a:spLocks noGrp="1"/>
          </p:cNvSpPr>
          <p:nvPr>
            <p:ph type="dt" sz="half" idx="10"/>
          </p:nvPr>
        </p:nvSpPr>
        <p:spPr/>
        <p:txBody>
          <a:bodyPr/>
          <a:lstStyle/>
          <a:p>
            <a:r>
              <a:rPr lang="en-US"/>
              <a:t>Consumer and Device Sales</a:t>
            </a:r>
            <a:endParaRPr lang="en-US" dirty="0"/>
          </a:p>
        </p:txBody>
      </p:sp>
      <p:sp>
        <p:nvSpPr>
          <p:cNvPr id="7" name="Footer Placeholder 6"/>
          <p:cNvSpPr>
            <a:spLocks noGrp="1"/>
          </p:cNvSpPr>
          <p:nvPr>
            <p:ph type="ftr" sz="quarter" idx="11"/>
          </p:nvPr>
        </p:nvSpPr>
        <p:spPr/>
        <p:txBody>
          <a:bodyPr/>
          <a:lstStyle/>
          <a:p>
            <a:r>
              <a:rPr lang="en-US"/>
              <a:t>Microsoft Confidential</a:t>
            </a:r>
            <a:endParaRPr lang="en-US" dirty="0"/>
          </a:p>
        </p:txBody>
      </p:sp>
      <p:sp>
        <p:nvSpPr>
          <p:cNvPr id="8" name="Slide Number Placeholder 7"/>
          <p:cNvSpPr>
            <a:spLocks noGrp="1"/>
          </p:cNvSpPr>
          <p:nvPr>
            <p:ph type="sldNum" sz="quarter" idx="12"/>
          </p:nvPr>
        </p:nvSpPr>
        <p:spPr/>
        <p:txBody>
          <a:bodyPr/>
          <a:lstStyle/>
          <a:p>
            <a:fld id="{A64EE09E-D5B7-40B0-9125-FC5EF6416E15}" type="slidenum">
              <a:rPr lang="en-US" smtClean="0"/>
              <a:pPr/>
              <a:t>‹nr.›</a:t>
            </a:fld>
            <a:endParaRPr lang="en-US" dirty="0"/>
          </a:p>
        </p:txBody>
      </p:sp>
    </p:spTree>
    <p:extLst>
      <p:ext uri="{BB962C8B-B14F-4D97-AF65-F5344CB8AC3E}">
        <p14:creationId xmlns:p14="http://schemas.microsoft.com/office/powerpoint/2010/main" val="3965171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
        <p:nvSpPr>
          <p:cNvPr id="6" name="Date Placeholder 5"/>
          <p:cNvSpPr>
            <a:spLocks noGrp="1"/>
          </p:cNvSpPr>
          <p:nvPr>
            <p:ph type="dt" sz="half" idx="10"/>
          </p:nvPr>
        </p:nvSpPr>
        <p:spPr/>
        <p:txBody>
          <a:bodyPr/>
          <a:lstStyle/>
          <a:p>
            <a:r>
              <a:rPr lang="en-US"/>
              <a:t>Consumer and Device Sales</a:t>
            </a:r>
            <a:endParaRPr lang="en-US" dirty="0"/>
          </a:p>
        </p:txBody>
      </p:sp>
      <p:sp>
        <p:nvSpPr>
          <p:cNvPr id="7" name="Footer Placeholder 6"/>
          <p:cNvSpPr>
            <a:spLocks noGrp="1"/>
          </p:cNvSpPr>
          <p:nvPr>
            <p:ph type="ftr" sz="quarter" idx="11"/>
          </p:nvPr>
        </p:nvSpPr>
        <p:spPr/>
        <p:txBody>
          <a:bodyPr/>
          <a:lstStyle/>
          <a:p>
            <a:r>
              <a:rPr lang="en-US"/>
              <a:t>Microsoft Confidential</a:t>
            </a:r>
            <a:endParaRPr lang="en-US" dirty="0"/>
          </a:p>
        </p:txBody>
      </p:sp>
      <p:sp>
        <p:nvSpPr>
          <p:cNvPr id="8" name="Slide Number Placeholder 7"/>
          <p:cNvSpPr>
            <a:spLocks noGrp="1"/>
          </p:cNvSpPr>
          <p:nvPr>
            <p:ph type="sldNum" sz="quarter" idx="12"/>
          </p:nvPr>
        </p:nvSpPr>
        <p:spPr/>
        <p:txBody>
          <a:bodyPr/>
          <a:lstStyle/>
          <a:p>
            <a:fld id="{A64EE09E-D5B7-40B0-9125-FC5EF6416E15}" type="slidenum">
              <a:rPr lang="en-US" smtClean="0"/>
              <a:pPr/>
              <a:t>‹nr.›</a:t>
            </a:fld>
            <a:endParaRPr lang="en-US" dirty="0"/>
          </a:p>
        </p:txBody>
      </p:sp>
    </p:spTree>
    <p:extLst>
      <p:ext uri="{BB962C8B-B14F-4D97-AF65-F5344CB8AC3E}">
        <p14:creationId xmlns:p14="http://schemas.microsoft.com/office/powerpoint/2010/main" val="3159536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9" Type="http://schemas.openxmlformats.org/officeDocument/2006/relationships/slideLayout" Target="../slideLayouts/slideLayout97.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34" Type="http://schemas.openxmlformats.org/officeDocument/2006/relationships/slideLayout" Target="../slideLayouts/slideLayout92.xml"/><Relationship Id="rId42" Type="http://schemas.openxmlformats.org/officeDocument/2006/relationships/slideLayout" Target="../slideLayouts/slideLayout100.xml"/><Relationship Id="rId47" Type="http://schemas.openxmlformats.org/officeDocument/2006/relationships/slideLayout" Target="../slideLayouts/slideLayout105.xml"/><Relationship Id="rId50" Type="http://schemas.openxmlformats.org/officeDocument/2006/relationships/slideLayout" Target="../slideLayouts/slideLayout108.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33" Type="http://schemas.openxmlformats.org/officeDocument/2006/relationships/slideLayout" Target="../slideLayouts/slideLayout91.xml"/><Relationship Id="rId38" Type="http://schemas.openxmlformats.org/officeDocument/2006/relationships/slideLayout" Target="../slideLayouts/slideLayout96.xml"/><Relationship Id="rId46" Type="http://schemas.openxmlformats.org/officeDocument/2006/relationships/slideLayout" Target="../slideLayouts/slideLayout104.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29" Type="http://schemas.openxmlformats.org/officeDocument/2006/relationships/slideLayout" Target="../slideLayouts/slideLayout87.xml"/><Relationship Id="rId41" Type="http://schemas.openxmlformats.org/officeDocument/2006/relationships/slideLayout" Target="../slideLayouts/slideLayout99.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32" Type="http://schemas.openxmlformats.org/officeDocument/2006/relationships/slideLayout" Target="../slideLayouts/slideLayout90.xml"/><Relationship Id="rId37" Type="http://schemas.openxmlformats.org/officeDocument/2006/relationships/slideLayout" Target="../slideLayouts/slideLayout95.xml"/><Relationship Id="rId40" Type="http://schemas.openxmlformats.org/officeDocument/2006/relationships/slideLayout" Target="../slideLayouts/slideLayout98.xml"/><Relationship Id="rId45" Type="http://schemas.openxmlformats.org/officeDocument/2006/relationships/slideLayout" Target="../slideLayouts/slideLayout103.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36" Type="http://schemas.openxmlformats.org/officeDocument/2006/relationships/slideLayout" Target="../slideLayouts/slideLayout94.xml"/><Relationship Id="rId49" Type="http://schemas.openxmlformats.org/officeDocument/2006/relationships/slideLayout" Target="../slideLayouts/slideLayout107.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31" Type="http://schemas.openxmlformats.org/officeDocument/2006/relationships/slideLayout" Target="../slideLayouts/slideLayout89.xml"/><Relationship Id="rId44" Type="http://schemas.openxmlformats.org/officeDocument/2006/relationships/slideLayout" Target="../slideLayouts/slideLayout102.xml"/><Relationship Id="rId52" Type="http://schemas.openxmlformats.org/officeDocument/2006/relationships/image" Target="../media/image6.emf"/><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slideLayout" Target="../slideLayouts/slideLayout88.xml"/><Relationship Id="rId35" Type="http://schemas.openxmlformats.org/officeDocument/2006/relationships/slideLayout" Target="../slideLayouts/slideLayout93.xml"/><Relationship Id="rId43" Type="http://schemas.openxmlformats.org/officeDocument/2006/relationships/slideLayout" Target="../slideLayouts/slideLayout101.xml"/><Relationship Id="rId48" Type="http://schemas.openxmlformats.org/officeDocument/2006/relationships/slideLayout" Target="../slideLayouts/slideLayout106.xml"/><Relationship Id="rId8" Type="http://schemas.openxmlformats.org/officeDocument/2006/relationships/slideLayout" Target="../slideLayouts/slideLayout66.xml"/><Relationship Id="rId5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18" Type="http://schemas.openxmlformats.org/officeDocument/2006/relationships/slideLayout" Target="../slideLayouts/slideLayout126.xml"/><Relationship Id="rId3" Type="http://schemas.openxmlformats.org/officeDocument/2006/relationships/slideLayout" Target="../slideLayouts/slideLayout111.xml"/><Relationship Id="rId21" Type="http://schemas.openxmlformats.org/officeDocument/2006/relationships/slideLayout" Target="../slideLayouts/slideLayout129.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17" Type="http://schemas.openxmlformats.org/officeDocument/2006/relationships/slideLayout" Target="../slideLayouts/slideLayout125.xml"/><Relationship Id="rId25" Type="http://schemas.openxmlformats.org/officeDocument/2006/relationships/theme" Target="../theme/theme3.xml"/><Relationship Id="rId2" Type="http://schemas.openxmlformats.org/officeDocument/2006/relationships/slideLayout" Target="../slideLayouts/slideLayout110.xml"/><Relationship Id="rId16" Type="http://schemas.openxmlformats.org/officeDocument/2006/relationships/slideLayout" Target="../slideLayouts/slideLayout124.xml"/><Relationship Id="rId20" Type="http://schemas.openxmlformats.org/officeDocument/2006/relationships/slideLayout" Target="../slideLayouts/slideLayout128.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24" Type="http://schemas.openxmlformats.org/officeDocument/2006/relationships/slideLayout" Target="../slideLayouts/slideLayout132.xml"/><Relationship Id="rId5" Type="http://schemas.openxmlformats.org/officeDocument/2006/relationships/slideLayout" Target="../slideLayouts/slideLayout113.xml"/><Relationship Id="rId15" Type="http://schemas.openxmlformats.org/officeDocument/2006/relationships/slideLayout" Target="../slideLayouts/slideLayout123.xml"/><Relationship Id="rId23" Type="http://schemas.openxmlformats.org/officeDocument/2006/relationships/slideLayout" Target="../slideLayouts/slideLayout131.xml"/><Relationship Id="rId10" Type="http://schemas.openxmlformats.org/officeDocument/2006/relationships/slideLayout" Target="../slideLayouts/slideLayout118.xml"/><Relationship Id="rId19" Type="http://schemas.openxmlformats.org/officeDocument/2006/relationships/slideLayout" Target="../slideLayouts/slideLayout127.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 Id="rId22" Type="http://schemas.openxmlformats.org/officeDocument/2006/relationships/slideLayout" Target="../slideLayouts/slideLayout1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18" Type="http://schemas.openxmlformats.org/officeDocument/2006/relationships/slideLayout" Target="../slideLayouts/slideLayout150.xml"/><Relationship Id="rId3" Type="http://schemas.openxmlformats.org/officeDocument/2006/relationships/slideLayout" Target="../slideLayouts/slideLayout135.xml"/><Relationship Id="rId21" Type="http://schemas.openxmlformats.org/officeDocument/2006/relationships/image" Target="../media/image23.png"/><Relationship Id="rId7" Type="http://schemas.openxmlformats.org/officeDocument/2006/relationships/slideLayout" Target="../slideLayouts/slideLayout139.xml"/><Relationship Id="rId12" Type="http://schemas.openxmlformats.org/officeDocument/2006/relationships/slideLayout" Target="../slideLayouts/slideLayout144.xml"/><Relationship Id="rId17" Type="http://schemas.openxmlformats.org/officeDocument/2006/relationships/slideLayout" Target="../slideLayouts/slideLayout149.xml"/><Relationship Id="rId2" Type="http://schemas.openxmlformats.org/officeDocument/2006/relationships/slideLayout" Target="../slideLayouts/slideLayout134.xml"/><Relationship Id="rId16" Type="http://schemas.openxmlformats.org/officeDocument/2006/relationships/slideLayout" Target="../slideLayouts/slideLayout148.xml"/><Relationship Id="rId20" Type="http://schemas.openxmlformats.org/officeDocument/2006/relationships/theme" Target="../theme/theme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slideLayout" Target="../slideLayouts/slideLayout147.xml"/><Relationship Id="rId10" Type="http://schemas.openxmlformats.org/officeDocument/2006/relationships/slideLayout" Target="../slideLayouts/slideLayout142.xml"/><Relationship Id="rId19" Type="http://schemas.openxmlformats.org/officeDocument/2006/relationships/slideLayout" Target="../slideLayouts/slideLayout151.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slideLayout" Target="../slideLayouts/slideLayout1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18" Type="http://schemas.openxmlformats.org/officeDocument/2006/relationships/slideLayout" Target="../slideLayouts/slideLayout169.xml"/><Relationship Id="rId3" Type="http://schemas.openxmlformats.org/officeDocument/2006/relationships/slideLayout" Target="../slideLayouts/slideLayout154.xml"/><Relationship Id="rId21" Type="http://schemas.openxmlformats.org/officeDocument/2006/relationships/slideLayout" Target="../slideLayouts/slideLayout172.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17" Type="http://schemas.openxmlformats.org/officeDocument/2006/relationships/slideLayout" Target="../slideLayouts/slideLayout168.xml"/><Relationship Id="rId2" Type="http://schemas.openxmlformats.org/officeDocument/2006/relationships/slideLayout" Target="../slideLayouts/slideLayout153.xml"/><Relationship Id="rId16" Type="http://schemas.openxmlformats.org/officeDocument/2006/relationships/slideLayout" Target="../slideLayouts/slideLayout167.xml"/><Relationship Id="rId20" Type="http://schemas.openxmlformats.org/officeDocument/2006/relationships/slideLayout" Target="../slideLayouts/slideLayout171.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24" Type="http://schemas.openxmlformats.org/officeDocument/2006/relationships/theme" Target="../theme/theme5.xml"/><Relationship Id="rId5" Type="http://schemas.openxmlformats.org/officeDocument/2006/relationships/slideLayout" Target="../slideLayouts/slideLayout156.xml"/><Relationship Id="rId15" Type="http://schemas.openxmlformats.org/officeDocument/2006/relationships/slideLayout" Target="../slideLayouts/slideLayout166.xml"/><Relationship Id="rId23" Type="http://schemas.openxmlformats.org/officeDocument/2006/relationships/slideLayout" Target="../slideLayouts/slideLayout174.xml"/><Relationship Id="rId10" Type="http://schemas.openxmlformats.org/officeDocument/2006/relationships/slideLayout" Target="../slideLayouts/slideLayout161.xml"/><Relationship Id="rId19" Type="http://schemas.openxmlformats.org/officeDocument/2006/relationships/slideLayout" Target="../slideLayouts/slideLayout170.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slideLayout" Target="../slideLayouts/slideLayout165.xml"/><Relationship Id="rId22" Type="http://schemas.openxmlformats.org/officeDocument/2006/relationships/slideLayout" Target="../slideLayouts/slideLayout17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1" y="289513"/>
            <a:ext cx="11655840" cy="89966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17915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093" rtl="0" eaLnBrk="1" latinLnBrk="0" hangingPunct="1">
        <a:lnSpc>
          <a:spcPct val="90000"/>
        </a:lnSpc>
        <a:spcBef>
          <a:spcPct val="0"/>
        </a:spcBef>
        <a:buNone/>
        <a:defRPr lang="en-US" sz="4704" b="0" kern="1200" cap="none" spc="-100" baseline="0" dirty="0" smtClean="0">
          <a:ln w="3175">
            <a:noFill/>
          </a:ln>
          <a:solidFill>
            <a:schemeClr val="tx1"/>
          </a:solidFill>
          <a:effectLst/>
          <a:latin typeface="+mj-lt"/>
          <a:ea typeface="+mn-ea"/>
          <a:cs typeface="Segoe UI" pitchFamily="34" charset="0"/>
        </a:defRPr>
      </a:lvl1pPr>
    </p:titleStyle>
    <p:bodyStyle>
      <a:lvl1pPr marL="336044" marR="0" indent="-336044" algn="l" defTabSz="914093" rtl="0" eaLnBrk="1" fontAlgn="auto" latinLnBrk="0" hangingPunct="1">
        <a:lnSpc>
          <a:spcPct val="90000"/>
        </a:lnSpc>
        <a:spcBef>
          <a:spcPct val="20000"/>
        </a:spcBef>
        <a:spcAft>
          <a:spcPts val="0"/>
        </a:spcAft>
        <a:buClrTx/>
        <a:buSzPct val="90000"/>
        <a:buFont typeface="Arial" pitchFamily="34" charset="0"/>
        <a:buChar char="•"/>
        <a:tabLst/>
        <a:defRPr sz="3920" kern="1200" spc="0" baseline="0">
          <a:gradFill>
            <a:gsLst>
              <a:gs pos="1250">
                <a:schemeClr val="tx1"/>
              </a:gs>
              <a:gs pos="100000">
                <a:schemeClr val="tx1"/>
              </a:gs>
            </a:gsLst>
            <a:lin ang="5400000" scaled="0"/>
          </a:gradFill>
          <a:latin typeface="+mj-lt"/>
          <a:ea typeface="+mn-ea"/>
          <a:cs typeface="+mn-cs"/>
        </a:defRPr>
      </a:lvl1pPr>
      <a:lvl2pPr marL="572519" marR="0" indent="-236475" algn="l" defTabSz="914093" rtl="0" eaLnBrk="1" fontAlgn="auto" latinLnBrk="0" hangingPunct="1">
        <a:lnSpc>
          <a:spcPct val="90000"/>
        </a:lnSpc>
        <a:spcBef>
          <a:spcPct val="20000"/>
        </a:spcBef>
        <a:spcAft>
          <a:spcPts val="0"/>
        </a:spcAft>
        <a:buClrTx/>
        <a:buSzPct val="90000"/>
        <a:buFont typeface="Arial" pitchFamily="34" charset="0"/>
        <a:buChar char="•"/>
        <a:tabLst/>
        <a:defRPr sz="2352" kern="1200" spc="0" baseline="0">
          <a:gradFill>
            <a:gsLst>
              <a:gs pos="1250">
                <a:schemeClr val="tx1"/>
              </a:gs>
              <a:gs pos="100000">
                <a:schemeClr val="tx1"/>
              </a:gs>
            </a:gsLst>
            <a:lin ang="5400000" scaled="0"/>
          </a:gradFill>
          <a:latin typeface="+mn-lt"/>
          <a:ea typeface="+mn-ea"/>
          <a:cs typeface="+mn-cs"/>
        </a:defRPr>
      </a:lvl2pPr>
      <a:lvl3pPr marL="784103" marR="0" indent="-224030" algn="l" defTabSz="914093" rtl="0" eaLnBrk="1" fontAlgn="auto" latinLnBrk="0" hangingPunct="1">
        <a:lnSpc>
          <a:spcPct val="90000"/>
        </a:lnSpc>
        <a:spcBef>
          <a:spcPct val="20000"/>
        </a:spcBef>
        <a:spcAft>
          <a:spcPts val="0"/>
        </a:spcAft>
        <a:buClrTx/>
        <a:buSzPct val="90000"/>
        <a:buFont typeface="Arial" pitchFamily="34" charset="0"/>
        <a:buChar char="•"/>
        <a:tabLst/>
        <a:defRPr sz="1960" kern="1200" spc="0" baseline="0">
          <a:gradFill>
            <a:gsLst>
              <a:gs pos="1250">
                <a:schemeClr val="tx1"/>
              </a:gs>
              <a:gs pos="100000">
                <a:schemeClr val="tx1"/>
              </a:gs>
            </a:gsLst>
            <a:lin ang="5400000" scaled="0"/>
          </a:gradFill>
          <a:latin typeface="+mn-lt"/>
          <a:ea typeface="+mn-ea"/>
          <a:cs typeface="+mn-cs"/>
        </a:defRPr>
      </a:lvl3pPr>
      <a:lvl4pPr marL="1008132" marR="0" indent="-224030" algn="l" defTabSz="914093"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gradFill>
            <a:gsLst>
              <a:gs pos="1250">
                <a:schemeClr val="tx1"/>
              </a:gs>
              <a:gs pos="100000">
                <a:schemeClr val="tx1"/>
              </a:gs>
            </a:gsLst>
            <a:lin ang="5400000" scaled="0"/>
          </a:gradFill>
          <a:latin typeface="+mn-lt"/>
          <a:ea typeface="+mn-ea"/>
          <a:cs typeface="+mn-cs"/>
        </a:defRPr>
      </a:lvl4pPr>
      <a:lvl5pPr marL="1232161" marR="0" indent="-224030" algn="l" defTabSz="914093"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gradFill>
            <a:gsLst>
              <a:gs pos="1250">
                <a:schemeClr val="tx1"/>
              </a:gs>
              <a:gs pos="100000">
                <a:schemeClr val="tx1"/>
              </a:gs>
            </a:gsLst>
            <a:lin ang="5400000" scaled="0"/>
          </a:gradFill>
          <a:latin typeface="+mn-lt"/>
          <a:ea typeface="+mn-ea"/>
          <a:cs typeface="+mn-cs"/>
        </a:defRPr>
      </a:lvl5pPr>
      <a:lvl6pPr marL="2513755" indent="-228523" algn="l" defTabSz="914093"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0801" indent="-228523" algn="l" defTabSz="914093"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7848" indent="-228523" algn="l" defTabSz="914093"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4895" indent="-228523" algn="l" defTabSz="914093" rtl="0" eaLnBrk="1" latinLnBrk="0" hangingPunct="1">
        <a:spcBef>
          <a:spcPct val="20000"/>
        </a:spcBef>
        <a:buFont typeface="Arial" pitchFamily="34" charset="0"/>
        <a:buChar char="•"/>
        <a:defRPr sz="1960" kern="1200">
          <a:solidFill>
            <a:schemeClr val="tx1"/>
          </a:solidFill>
          <a:latin typeface="+mn-lt"/>
          <a:ea typeface="+mn-ea"/>
          <a:cs typeface="+mn-cs"/>
        </a:defRPr>
      </a:lvl9pPr>
    </p:bodyStyle>
    <p:otherStyle>
      <a:defPPr>
        <a:defRPr lang="en-US"/>
      </a:defPPr>
      <a:lvl1pPr marL="0" algn="l" defTabSz="914093" rtl="0" eaLnBrk="1" latinLnBrk="0" hangingPunct="1">
        <a:defRPr sz="1764" kern="1200">
          <a:solidFill>
            <a:schemeClr val="tx1"/>
          </a:solidFill>
          <a:latin typeface="+mn-lt"/>
          <a:ea typeface="+mn-ea"/>
          <a:cs typeface="+mn-cs"/>
        </a:defRPr>
      </a:lvl1pPr>
      <a:lvl2pPr marL="457046" algn="l" defTabSz="914093" rtl="0" eaLnBrk="1" latinLnBrk="0" hangingPunct="1">
        <a:defRPr sz="1764" kern="1200">
          <a:solidFill>
            <a:schemeClr val="tx1"/>
          </a:solidFill>
          <a:latin typeface="+mn-lt"/>
          <a:ea typeface="+mn-ea"/>
          <a:cs typeface="+mn-cs"/>
        </a:defRPr>
      </a:lvl2pPr>
      <a:lvl3pPr marL="914093" algn="l" defTabSz="914093" rtl="0" eaLnBrk="1" latinLnBrk="0" hangingPunct="1">
        <a:defRPr sz="1764" kern="1200">
          <a:solidFill>
            <a:schemeClr val="tx1"/>
          </a:solidFill>
          <a:latin typeface="+mn-lt"/>
          <a:ea typeface="+mn-ea"/>
          <a:cs typeface="+mn-cs"/>
        </a:defRPr>
      </a:lvl3pPr>
      <a:lvl4pPr marL="1371139" algn="l" defTabSz="914093" rtl="0" eaLnBrk="1" latinLnBrk="0" hangingPunct="1">
        <a:defRPr sz="1764" kern="1200">
          <a:solidFill>
            <a:schemeClr val="tx1"/>
          </a:solidFill>
          <a:latin typeface="+mn-lt"/>
          <a:ea typeface="+mn-ea"/>
          <a:cs typeface="+mn-cs"/>
        </a:defRPr>
      </a:lvl4pPr>
      <a:lvl5pPr marL="1828185" algn="l" defTabSz="914093" rtl="0" eaLnBrk="1" latinLnBrk="0" hangingPunct="1">
        <a:defRPr sz="1764" kern="1200">
          <a:solidFill>
            <a:schemeClr val="tx1"/>
          </a:solidFill>
          <a:latin typeface="+mn-lt"/>
          <a:ea typeface="+mn-ea"/>
          <a:cs typeface="+mn-cs"/>
        </a:defRPr>
      </a:lvl5pPr>
      <a:lvl6pPr marL="2285232" algn="l" defTabSz="914093" rtl="0" eaLnBrk="1" latinLnBrk="0" hangingPunct="1">
        <a:defRPr sz="1764" kern="1200">
          <a:solidFill>
            <a:schemeClr val="tx1"/>
          </a:solidFill>
          <a:latin typeface="+mn-lt"/>
          <a:ea typeface="+mn-ea"/>
          <a:cs typeface="+mn-cs"/>
        </a:defRPr>
      </a:lvl6pPr>
      <a:lvl7pPr marL="2742278" algn="l" defTabSz="914093" rtl="0" eaLnBrk="1" latinLnBrk="0" hangingPunct="1">
        <a:defRPr sz="1764" kern="1200">
          <a:solidFill>
            <a:schemeClr val="tx1"/>
          </a:solidFill>
          <a:latin typeface="+mn-lt"/>
          <a:ea typeface="+mn-ea"/>
          <a:cs typeface="+mn-cs"/>
        </a:defRPr>
      </a:lvl7pPr>
      <a:lvl8pPr marL="3199324" algn="l" defTabSz="914093" rtl="0" eaLnBrk="1" latinLnBrk="0" hangingPunct="1">
        <a:defRPr sz="1764" kern="1200">
          <a:solidFill>
            <a:schemeClr val="tx1"/>
          </a:solidFill>
          <a:latin typeface="+mn-lt"/>
          <a:ea typeface="+mn-ea"/>
          <a:cs typeface="+mn-cs"/>
        </a:defRPr>
      </a:lvl8pPr>
      <a:lvl9pPr marL="3656372" algn="l" defTabSz="914093" rtl="0" eaLnBrk="1" latinLnBrk="0" hangingPunct="1">
        <a:defRPr sz="176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1926" y="289511"/>
            <a:ext cx="11431861" cy="89966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311928" y="1189178"/>
            <a:ext cx="11429586" cy="2263268"/>
          </a:xfrm>
          <a:prstGeom prst="rect">
            <a:avLst/>
          </a:prstGeom>
        </p:spPr>
        <p:txBody>
          <a:bodyPr vert="horz" wrap="square" lIns="146304" tIns="91440" rIns="146304" bIns="9144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52" cstate="screen">
            <a:extLst>
              <a:ext uri="{28A0092B-C50C-407E-A947-70E740481C1C}">
                <a14:useLocalDpi xmlns:a14="http://schemas.microsoft.com/office/drawing/2010/main"/>
              </a:ext>
            </a:extLst>
          </a:blip>
          <a:stretch>
            <a:fillRect/>
          </a:stretch>
        </p:blipFill>
        <p:spPr>
          <a:xfrm rot="5400000">
            <a:off x="9187079" y="3012391"/>
            <a:ext cx="6858623" cy="833218"/>
          </a:xfrm>
          <a:prstGeom prst="rect">
            <a:avLst/>
          </a:prstGeom>
        </p:spPr>
      </p:pic>
      <p:sp>
        <p:nvSpPr>
          <p:cNvPr id="3" name="Footer Placeholder 2"/>
          <p:cNvSpPr>
            <a:spLocks noGrp="1"/>
          </p:cNvSpPr>
          <p:nvPr>
            <p:ph type="ftr" sz="quarter" idx="3"/>
          </p:nvPr>
        </p:nvSpPr>
        <p:spPr>
          <a:xfrm>
            <a:off x="5498836" y="6533846"/>
            <a:ext cx="1194334" cy="150884"/>
          </a:xfrm>
          <a:prstGeom prst="rect">
            <a:avLst/>
          </a:prstGeom>
        </p:spPr>
        <p:txBody>
          <a:bodyPr vert="horz" wrap="none" lIns="0" tIns="0" rIns="0" bIns="0" rtlCol="0" anchor="ctr">
            <a:spAutoFit/>
          </a:bodyPr>
          <a:lstStyle>
            <a:lvl1pPr algn="ctr">
              <a:defRPr sz="980">
                <a:solidFill>
                  <a:schemeClr val="tx1"/>
                </a:solidFill>
              </a:defRPr>
            </a:lvl1pPr>
          </a:lstStyle>
          <a:p>
            <a:r>
              <a:rPr lang="en-US" dirty="0"/>
              <a:t>Microsoft Confidential</a:t>
            </a:r>
          </a:p>
        </p:txBody>
      </p:sp>
      <p:sp>
        <p:nvSpPr>
          <p:cNvPr id="6" name="Slide Number Placeholder 5"/>
          <p:cNvSpPr>
            <a:spLocks noGrp="1"/>
          </p:cNvSpPr>
          <p:nvPr>
            <p:ph type="sldNum" sz="quarter" idx="4"/>
          </p:nvPr>
        </p:nvSpPr>
        <p:spPr>
          <a:xfrm>
            <a:off x="11743788" y="6445299"/>
            <a:ext cx="235446" cy="327980"/>
          </a:xfrm>
          <a:prstGeom prst="rect">
            <a:avLst/>
          </a:prstGeom>
        </p:spPr>
        <p:txBody>
          <a:bodyPr vert="horz" lIns="0" tIns="0" rIns="0" bIns="0" rtlCol="0" anchor="ctr"/>
          <a:lstStyle>
            <a:lvl1pPr algn="l">
              <a:defRPr sz="980">
                <a:solidFill>
                  <a:schemeClr val="tx1"/>
                </a:solidFill>
              </a:defRPr>
            </a:lvl1pPr>
          </a:lstStyle>
          <a:p>
            <a:fld id="{A64EE09E-D5B7-40B0-9125-FC5EF6416E15}" type="slidenum">
              <a:rPr lang="en-US" smtClean="0"/>
              <a:pPr/>
              <a:t>‹nr.›</a:t>
            </a:fld>
            <a:endParaRPr lang="en-US" dirty="0"/>
          </a:p>
        </p:txBody>
      </p:sp>
      <p:sp>
        <p:nvSpPr>
          <p:cNvPr id="8" name="Date Placeholder 7"/>
          <p:cNvSpPr>
            <a:spLocks noGrp="1"/>
          </p:cNvSpPr>
          <p:nvPr>
            <p:ph type="dt" sz="half" idx="2"/>
          </p:nvPr>
        </p:nvSpPr>
        <p:spPr>
          <a:xfrm>
            <a:off x="385108" y="6533846"/>
            <a:ext cx="2742188" cy="150885"/>
          </a:xfrm>
          <a:prstGeom prst="rect">
            <a:avLst/>
          </a:prstGeom>
        </p:spPr>
        <p:txBody>
          <a:bodyPr vert="horz" lIns="91440" tIns="45720" rIns="91440" bIns="45720" rtlCol="0" anchor="ctr"/>
          <a:lstStyle>
            <a:lvl1pPr algn="l">
              <a:defRPr sz="980">
                <a:solidFill>
                  <a:schemeClr val="tx1"/>
                </a:solidFill>
              </a:defRPr>
            </a:lvl1pPr>
          </a:lstStyle>
          <a:p>
            <a:r>
              <a:rPr lang="en-US"/>
              <a:t>Consumer and Device Sales</a:t>
            </a:r>
            <a:endParaRPr lang="en-US" dirty="0"/>
          </a:p>
        </p:txBody>
      </p:sp>
    </p:spTree>
    <p:extLst>
      <p:ext uri="{BB962C8B-B14F-4D97-AF65-F5344CB8AC3E}">
        <p14:creationId xmlns:p14="http://schemas.microsoft.com/office/powerpoint/2010/main" val="1068837699"/>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38" r:id="rId19"/>
    <p:sldLayoutId id="2147483739" r:id="rId20"/>
    <p:sldLayoutId id="2147483740" r:id="rId21"/>
    <p:sldLayoutId id="2147483741" r:id="rId22"/>
    <p:sldLayoutId id="2147483742" r:id="rId23"/>
    <p:sldLayoutId id="2147483743" r:id="rId24"/>
    <p:sldLayoutId id="2147483744" r:id="rId25"/>
    <p:sldLayoutId id="2147483745" r:id="rId26"/>
    <p:sldLayoutId id="2147483746" r:id="rId27"/>
    <p:sldLayoutId id="2147483747" r:id="rId28"/>
    <p:sldLayoutId id="2147483748" r:id="rId29"/>
    <p:sldLayoutId id="2147483749" r:id="rId30"/>
    <p:sldLayoutId id="2147483750" r:id="rId31"/>
    <p:sldLayoutId id="2147483751" r:id="rId32"/>
    <p:sldLayoutId id="2147483752" r:id="rId33"/>
    <p:sldLayoutId id="2147483753" r:id="rId34"/>
    <p:sldLayoutId id="2147483754" r:id="rId35"/>
    <p:sldLayoutId id="2147483755" r:id="rId36"/>
    <p:sldLayoutId id="2147483756" r:id="rId37"/>
    <p:sldLayoutId id="2147483757" r:id="rId38"/>
    <p:sldLayoutId id="2147483758" r:id="rId39"/>
    <p:sldLayoutId id="2147483759" r:id="rId40"/>
    <p:sldLayoutId id="2147483760" r:id="rId41"/>
    <p:sldLayoutId id="2147483761" r:id="rId42"/>
    <p:sldLayoutId id="2147483762" r:id="rId43"/>
    <p:sldLayoutId id="2147483763" r:id="rId44"/>
    <p:sldLayoutId id="2147483764" r:id="rId45"/>
    <p:sldLayoutId id="2147483765" r:id="rId46"/>
    <p:sldLayoutId id="2147483766" r:id="rId47"/>
    <p:sldLayoutId id="2147483767" r:id="rId48"/>
    <p:sldLayoutId id="2147483769" r:id="rId49"/>
    <p:sldLayoutId id="2147483770" r:id="rId5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367" rtl="0" eaLnBrk="1" latinLnBrk="0" hangingPunct="1">
        <a:lnSpc>
          <a:spcPct val="90000"/>
        </a:lnSpc>
        <a:spcBef>
          <a:spcPct val="0"/>
        </a:spcBef>
        <a:buNone/>
        <a:defRPr lang="en-US" sz="4705" b="0" kern="1200" cap="none" spc="-100" baseline="0" dirty="0" smtClean="0">
          <a:ln w="3175">
            <a:noFill/>
          </a:ln>
          <a:solidFill>
            <a:schemeClr val="tx1"/>
          </a:soli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solidFill>
            <a:schemeClr val="tx1"/>
          </a:soli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solidFill>
            <a:schemeClr val="tx1"/>
          </a:soli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solidFill>
            <a:schemeClr val="tx1"/>
          </a:soli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solidFill>
            <a:schemeClr val="tx1"/>
          </a:soli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solidFill>
            <a:schemeClr val="tx1"/>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11219691" cy="747897"/>
          </a:xfrm>
          <a:prstGeom prst="rect">
            <a:avLst/>
          </a:prstGeom>
        </p:spPr>
        <p:txBody>
          <a:bodyPr vert="horz" wrap="square" lIns="0" tIns="0" rIns="0" bIns="0" rtlCol="0" anchor="t">
            <a:noAutofit/>
          </a:bodyPr>
          <a:lstStyle/>
          <a:p>
            <a:r>
              <a:rPr lang="en-US"/>
              <a:t>Click to edit Master title style</a:t>
            </a:r>
          </a:p>
        </p:txBody>
      </p:sp>
      <p:sp>
        <p:nvSpPr>
          <p:cNvPr id="4" name="Text Placeholder 3"/>
          <p:cNvSpPr>
            <a:spLocks noGrp="1"/>
          </p:cNvSpPr>
          <p:nvPr>
            <p:ph type="body" idx="1"/>
          </p:nvPr>
        </p:nvSpPr>
        <p:spPr>
          <a:xfrm>
            <a:off x="457200" y="1638300"/>
            <a:ext cx="11239500" cy="240343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026273"/>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 id="2147483788" r:id="rId17"/>
    <p:sldLayoutId id="2147483789" r:id="rId18"/>
    <p:sldLayoutId id="2147483790" r:id="rId19"/>
    <p:sldLayoutId id="2147483791" r:id="rId20"/>
    <p:sldLayoutId id="2147483792" r:id="rId21"/>
    <p:sldLayoutId id="2147483793" r:id="rId22"/>
    <p:sldLayoutId id="2147483794" r:id="rId23"/>
    <p:sldLayoutId id="2147483795" r:id="rId24"/>
  </p:sldLayoutIdLst>
  <p:transition>
    <p:fade/>
  </p:transition>
  <p:hf hdr="0" ftr="0" dt="0"/>
  <p:txStyles>
    <p:titleStyle>
      <a:lvl1pPr algn="l" defTabSz="914363" rtl="0" eaLnBrk="1" latinLnBrk="0" hangingPunct="1">
        <a:lnSpc>
          <a:spcPct val="90000"/>
        </a:lnSpc>
        <a:spcBef>
          <a:spcPct val="0"/>
        </a:spcBef>
        <a:buNone/>
        <a:defRPr lang="en-US" sz="4400" b="0" kern="1200" cap="none" spc="-150" baseline="0" dirty="0" smtClean="0">
          <a:ln w="3175">
            <a:noFill/>
          </a:ln>
          <a:gradFill>
            <a:gsLst>
              <a:gs pos="1250">
                <a:schemeClr val="tx2"/>
              </a:gs>
              <a:gs pos="100000">
                <a:schemeClr val="tx2"/>
              </a:gs>
            </a:gsLst>
            <a:lin ang="5400000" scaled="0"/>
          </a:gradFill>
          <a:effectLst/>
          <a:latin typeface="Segoe UI Semibold" panose="020B0702040204020203" pitchFamily="34" charset="0"/>
          <a:ea typeface="+mn-ea"/>
          <a:cs typeface="Segoe UI Semibold" panose="020B0702040204020203" pitchFamily="34" charset="0"/>
        </a:defRPr>
      </a:lvl1pPr>
    </p:titleStyle>
    <p:bodyStyle>
      <a:lvl1pPr marL="0" marR="0" indent="0" algn="l" defTabSz="914363" rtl="0" eaLnBrk="1" fontAlgn="auto" latinLnBrk="0" hangingPunct="1">
        <a:lnSpc>
          <a:spcPct val="90000"/>
        </a:lnSpc>
        <a:spcBef>
          <a:spcPct val="20000"/>
        </a:spcBef>
        <a:spcAft>
          <a:spcPts val="0"/>
        </a:spcAft>
        <a:buClrTx/>
        <a:buSzPct val="80000"/>
        <a:buFont typeface="Arial" pitchFamily="34" charset="0"/>
        <a:buNone/>
        <a:tabLst/>
        <a:defRPr sz="3200" kern="1200" spc="-70" baseline="0">
          <a:solidFill>
            <a:schemeClr val="tx1">
              <a:lumMod val="75000"/>
              <a:lumOff val="25000"/>
            </a:schemeClr>
          </a:solidFill>
          <a:latin typeface="+mn-lt"/>
          <a:ea typeface="+mn-ea"/>
          <a:cs typeface="+mn-cs"/>
        </a:defRPr>
      </a:lvl1pPr>
      <a:lvl2pPr marL="339725"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2000" kern="1200" spc="0" baseline="0">
          <a:solidFill>
            <a:schemeClr val="tx1">
              <a:lumMod val="75000"/>
              <a:lumOff val="25000"/>
            </a:schemeClr>
          </a:solidFill>
          <a:latin typeface="+mn-lt"/>
          <a:ea typeface="+mn-ea"/>
          <a:cs typeface="+mn-cs"/>
        </a:defRPr>
      </a:lvl2pPr>
      <a:lvl3pPr marL="573088"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798513" algn="l"/>
        </a:tabLst>
        <a:defRPr sz="2000" kern="1200" spc="0" baseline="0">
          <a:solidFill>
            <a:schemeClr val="tx1">
              <a:lumMod val="75000"/>
              <a:lumOff val="25000"/>
            </a:schemeClr>
          </a:solidFill>
          <a:latin typeface="+mn-lt"/>
          <a:ea typeface="+mn-ea"/>
          <a:cs typeface="+mn-cs"/>
        </a:defRPr>
      </a:lvl3pPr>
      <a:lvl4pPr marL="798513"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1800" kern="1200" spc="0" baseline="0">
          <a:solidFill>
            <a:schemeClr val="tx1">
              <a:lumMod val="75000"/>
              <a:lumOff val="25000"/>
            </a:schemeClr>
          </a:solidFill>
          <a:latin typeface="+mn-lt"/>
          <a:ea typeface="+mn-ea"/>
          <a:cs typeface="+mn-cs"/>
        </a:defRPr>
      </a:lvl4pPr>
      <a:lvl5pPr marL="1030288"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1255713" algn="l"/>
        </a:tabLst>
        <a:defRPr sz="1800" kern="1200" spc="0" baseline="0">
          <a:solidFill>
            <a:schemeClr val="tx1">
              <a:lumMod val="75000"/>
              <a:lumOff val="25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3840">
          <p15:clr>
            <a:srgbClr val="F26B43"/>
          </p15:clr>
        </p15:guide>
        <p15:guide id="3" orient="horz" pos="4032">
          <p15:clr>
            <a:srgbClr val="F26B43"/>
          </p15:clr>
        </p15:guide>
        <p15:guide id="4" orient="horz" pos="1032">
          <p15:clr>
            <a:srgbClr val="F26B43"/>
          </p15:clr>
        </p15:guide>
        <p15:guide id="5" pos="7368">
          <p15:clr>
            <a:srgbClr val="F26B43"/>
          </p15:clr>
        </p15:guide>
        <p15:guide id="6" pos="288">
          <p15:clr>
            <a:srgbClr val="F26B43"/>
          </p15:clr>
        </p15:guide>
        <p15:guide id="7" orient="horz" pos="2160">
          <p15:clr>
            <a:srgbClr val="F26B43"/>
          </p15:clr>
        </p15:guide>
        <p15:guide id="8" pos="4152">
          <p15:clr>
            <a:srgbClr val="F26B43"/>
          </p15:clr>
        </p15:guide>
        <p15:guide id="9" pos="352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69241" y="1189178"/>
            <a:ext cx="11653521" cy="1644641"/>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rotWithShape="1">
          <a:blip r:embed="rId21"/>
          <a:srcRect t="26667"/>
          <a:stretch/>
        </p:blipFill>
        <p:spPr>
          <a:xfrm>
            <a:off x="12310055" y="2"/>
            <a:ext cx="747022" cy="1643679"/>
          </a:xfrm>
          <a:prstGeom prst="rect">
            <a:avLst/>
          </a:prstGeom>
        </p:spPr>
      </p:pic>
      <p:grpSp>
        <p:nvGrpSpPr>
          <p:cNvPr id="9" name="Group 8"/>
          <p:cNvGrpSpPr/>
          <p:nvPr userDrawn="1"/>
        </p:nvGrpSpPr>
        <p:grpSpPr>
          <a:xfrm rot="5400000">
            <a:off x="12539670" y="637379"/>
            <a:ext cx="1643680" cy="368930"/>
            <a:chOff x="4768671" y="3492038"/>
            <a:chExt cx="7446517" cy="91440"/>
          </a:xfrm>
        </p:grpSpPr>
        <p:sp>
          <p:nvSpPr>
            <p:cNvPr id="6" name="Rectangle 5"/>
            <p:cNvSpPr/>
            <p:nvPr userDrawn="1"/>
          </p:nvSpPr>
          <p:spPr bwMode="auto">
            <a:xfrm>
              <a:off x="7271459" y="3492038"/>
              <a:ext cx="2440940" cy="9144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13924" fontAlgn="base">
                <a:spcBef>
                  <a:spcPct val="0"/>
                </a:spcBef>
                <a:spcAft>
                  <a:spcPct val="0"/>
                </a:spcAft>
              </a:pPr>
              <a:endParaRPr lang="en-US" sz="1800" spc="-5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userDrawn="1"/>
          </p:nvSpPr>
          <p:spPr bwMode="auto">
            <a:xfrm>
              <a:off x="9774248" y="3492038"/>
              <a:ext cx="2440940" cy="9144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13924" fontAlgn="base">
                <a:spcBef>
                  <a:spcPct val="0"/>
                </a:spcBef>
                <a:spcAft>
                  <a:spcPct val="0"/>
                </a:spcAft>
              </a:pPr>
              <a:endParaRPr lang="en-US" sz="1800" spc="-50"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4768671" y="3492038"/>
              <a:ext cx="2440940" cy="9144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13924" fontAlgn="base">
                <a:spcBef>
                  <a:spcPct val="0"/>
                </a:spcBef>
                <a:spcAft>
                  <a:spcPct val="0"/>
                </a:spcAft>
              </a:pPr>
              <a:endParaRPr lang="en-US" sz="1800" spc="-5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10" name="Rectangle 9"/>
          <p:cNvSpPr/>
          <p:nvPr userDrawn="1"/>
        </p:nvSpPr>
        <p:spPr bwMode="auto">
          <a:xfrm>
            <a:off x="13177045" y="1671568"/>
            <a:ext cx="368930" cy="534235"/>
          </a:xfrm>
          <a:prstGeom prst="rect">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807668236"/>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 id="2147483813" r:id="rId17"/>
    <p:sldLayoutId id="2147483814" r:id="rId18"/>
    <p:sldLayoutId id="2147483815" r:id="rId19"/>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137"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568"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372"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372"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11219691" cy="747897"/>
          </a:xfrm>
          <a:prstGeom prst="rect">
            <a:avLst/>
          </a:prstGeom>
        </p:spPr>
        <p:txBody>
          <a:bodyPr vert="horz" wrap="square" lIns="0" tIns="0" rIns="0" bIns="0" rtlCol="0" anchor="t">
            <a:noAutofit/>
          </a:bodyPr>
          <a:lstStyle/>
          <a:p>
            <a:r>
              <a:rPr lang="en-US"/>
              <a:t>Click to edit Master title style</a:t>
            </a:r>
          </a:p>
        </p:txBody>
      </p:sp>
      <p:sp>
        <p:nvSpPr>
          <p:cNvPr id="4" name="Text Placeholder 3"/>
          <p:cNvSpPr>
            <a:spLocks noGrp="1"/>
          </p:cNvSpPr>
          <p:nvPr>
            <p:ph type="body" idx="1"/>
          </p:nvPr>
        </p:nvSpPr>
        <p:spPr>
          <a:xfrm>
            <a:off x="457200" y="1638300"/>
            <a:ext cx="11239500" cy="240343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A78F85B-56A9-45D2-A3C9-688DB0B33C38}"/>
              </a:ext>
            </a:extLst>
          </p:cNvPr>
          <p:cNvSpPr/>
          <p:nvPr userDrawn="1"/>
        </p:nvSpPr>
        <p:spPr>
          <a:xfrm>
            <a:off x="378777" y="6309842"/>
            <a:ext cx="3666572" cy="43088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ea typeface="Calibri" panose="020F0502020204030204" pitchFamily="34" charset="0"/>
              </a:rPr>
              <a:t>For internal training purposes only. Do not use content in external conversations until October 2, 2018.</a:t>
            </a:r>
            <a:endParaRPr lang="en-US" sz="1100" dirty="0"/>
          </a:p>
        </p:txBody>
      </p:sp>
    </p:spTree>
    <p:extLst>
      <p:ext uri="{BB962C8B-B14F-4D97-AF65-F5344CB8AC3E}">
        <p14:creationId xmlns:p14="http://schemas.microsoft.com/office/powerpoint/2010/main" val="1739620108"/>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33" r:id="rId17"/>
    <p:sldLayoutId id="2147483834" r:id="rId18"/>
    <p:sldLayoutId id="2147483835" r:id="rId19"/>
    <p:sldLayoutId id="2147483836" r:id="rId20"/>
    <p:sldLayoutId id="2147483837" r:id="rId21"/>
    <p:sldLayoutId id="2147483838" r:id="rId22"/>
    <p:sldLayoutId id="2147483839" r:id="rId23"/>
  </p:sldLayoutIdLst>
  <p:transition>
    <p:fade/>
  </p:transition>
  <p:hf hdr="0" ftr="0" dt="0"/>
  <p:txStyles>
    <p:titleStyle>
      <a:lvl1pPr algn="l" defTabSz="914363" rtl="0" eaLnBrk="1" latinLnBrk="0" hangingPunct="1">
        <a:lnSpc>
          <a:spcPct val="90000"/>
        </a:lnSpc>
        <a:spcBef>
          <a:spcPct val="0"/>
        </a:spcBef>
        <a:buNone/>
        <a:defRPr lang="en-US" sz="4400" b="0" kern="1200" cap="none" spc="-150" baseline="0" dirty="0" smtClean="0">
          <a:ln w="3175">
            <a:noFill/>
          </a:ln>
          <a:gradFill>
            <a:gsLst>
              <a:gs pos="1250">
                <a:schemeClr val="tx2"/>
              </a:gs>
              <a:gs pos="100000">
                <a:schemeClr val="tx2"/>
              </a:gs>
            </a:gsLst>
            <a:lin ang="5400000" scaled="0"/>
          </a:gradFill>
          <a:effectLst/>
          <a:latin typeface="Segoe UI Semibold" panose="020B0702040204020203" pitchFamily="34" charset="0"/>
          <a:ea typeface="+mn-ea"/>
          <a:cs typeface="Segoe UI Semibold" panose="020B0702040204020203" pitchFamily="34" charset="0"/>
        </a:defRPr>
      </a:lvl1pPr>
    </p:titleStyle>
    <p:bodyStyle>
      <a:lvl1pPr marL="0" marR="0" indent="0" algn="l" defTabSz="914363" rtl="0" eaLnBrk="1" fontAlgn="auto" latinLnBrk="0" hangingPunct="1">
        <a:lnSpc>
          <a:spcPct val="90000"/>
        </a:lnSpc>
        <a:spcBef>
          <a:spcPct val="20000"/>
        </a:spcBef>
        <a:spcAft>
          <a:spcPts val="0"/>
        </a:spcAft>
        <a:buClrTx/>
        <a:buSzPct val="80000"/>
        <a:buFont typeface="Arial" pitchFamily="34" charset="0"/>
        <a:buNone/>
        <a:tabLst/>
        <a:defRPr sz="3200" kern="1200" spc="-70" baseline="0">
          <a:solidFill>
            <a:schemeClr val="tx1">
              <a:lumMod val="75000"/>
              <a:lumOff val="25000"/>
            </a:schemeClr>
          </a:solidFill>
          <a:latin typeface="+mn-lt"/>
          <a:ea typeface="+mn-ea"/>
          <a:cs typeface="+mn-cs"/>
        </a:defRPr>
      </a:lvl1pPr>
      <a:lvl2pPr marL="339725"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2000" kern="1200" spc="0" baseline="0">
          <a:solidFill>
            <a:schemeClr val="tx1">
              <a:lumMod val="75000"/>
              <a:lumOff val="25000"/>
            </a:schemeClr>
          </a:solidFill>
          <a:latin typeface="+mn-lt"/>
          <a:ea typeface="+mn-ea"/>
          <a:cs typeface="+mn-cs"/>
        </a:defRPr>
      </a:lvl2pPr>
      <a:lvl3pPr marL="573088"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798513" algn="l"/>
        </a:tabLst>
        <a:defRPr sz="2000" kern="1200" spc="0" baseline="0">
          <a:solidFill>
            <a:schemeClr val="tx1">
              <a:lumMod val="75000"/>
              <a:lumOff val="25000"/>
            </a:schemeClr>
          </a:solidFill>
          <a:latin typeface="+mn-lt"/>
          <a:ea typeface="+mn-ea"/>
          <a:cs typeface="+mn-cs"/>
        </a:defRPr>
      </a:lvl3pPr>
      <a:lvl4pPr marL="798513"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1800" kern="1200" spc="0" baseline="0">
          <a:solidFill>
            <a:schemeClr val="tx1">
              <a:lumMod val="75000"/>
              <a:lumOff val="25000"/>
            </a:schemeClr>
          </a:solidFill>
          <a:latin typeface="+mn-lt"/>
          <a:ea typeface="+mn-ea"/>
          <a:cs typeface="+mn-cs"/>
        </a:defRPr>
      </a:lvl4pPr>
      <a:lvl5pPr marL="1030288"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1255713" algn="l"/>
        </a:tabLst>
        <a:defRPr sz="1800" kern="1200" spc="0" baseline="0">
          <a:solidFill>
            <a:schemeClr val="tx1">
              <a:lumMod val="75000"/>
              <a:lumOff val="25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88">
          <p15:clr>
            <a:srgbClr val="F26B43"/>
          </p15:clr>
        </p15:guide>
        <p15:guide id="2" pos="3840">
          <p15:clr>
            <a:srgbClr val="F26B43"/>
          </p15:clr>
        </p15:guide>
        <p15:guide id="3" orient="horz" pos="4032">
          <p15:clr>
            <a:srgbClr val="F26B43"/>
          </p15:clr>
        </p15:guide>
        <p15:guide id="4" orient="horz" pos="1032">
          <p15:clr>
            <a:srgbClr val="F26B43"/>
          </p15:clr>
        </p15:guide>
        <p15:guide id="5" pos="7368">
          <p15:clr>
            <a:srgbClr val="F26B43"/>
          </p15:clr>
        </p15:guide>
        <p15:guide id="6" pos="288">
          <p15:clr>
            <a:srgbClr val="F26B43"/>
          </p15:clr>
        </p15:guide>
        <p15:guide id="7" orient="horz" pos="2160">
          <p15:clr>
            <a:srgbClr val="F26B43"/>
          </p15:clr>
        </p15:guide>
        <p15:guide id="8" pos="4152">
          <p15:clr>
            <a:srgbClr val="F26B43"/>
          </p15:clr>
        </p15:guide>
        <p15:guide id="9" pos="352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8" Type="http://schemas.openxmlformats.org/officeDocument/2006/relationships/image" Target="../media/image59.emf"/><Relationship Id="rId13" Type="http://schemas.openxmlformats.org/officeDocument/2006/relationships/image" Target="../media/image46.png"/><Relationship Id="rId18" Type="http://schemas.openxmlformats.org/officeDocument/2006/relationships/image" Target="../media/image45.svg"/><Relationship Id="rId3" Type="http://schemas.openxmlformats.org/officeDocument/2006/relationships/image" Target="../media/image54.emf"/><Relationship Id="rId21" Type="http://schemas.openxmlformats.org/officeDocument/2006/relationships/image" Target="../media/image38.png"/><Relationship Id="rId7" Type="http://schemas.openxmlformats.org/officeDocument/2006/relationships/image" Target="../media/image58.emf"/><Relationship Id="rId12" Type="http://schemas.openxmlformats.org/officeDocument/2006/relationships/image" Target="../media/image43.svg"/><Relationship Id="rId17" Type="http://schemas.openxmlformats.org/officeDocument/2006/relationships/image" Target="../media/image44.png"/><Relationship Id="rId2" Type="http://schemas.openxmlformats.org/officeDocument/2006/relationships/notesSlide" Target="../notesSlides/notesSlide7.xml"/><Relationship Id="rId16" Type="http://schemas.openxmlformats.org/officeDocument/2006/relationships/image" Target="../media/image49.svg"/><Relationship Id="rId20" Type="http://schemas.openxmlformats.org/officeDocument/2006/relationships/image" Target="../media/image41.svg"/><Relationship Id="rId1" Type="http://schemas.openxmlformats.org/officeDocument/2006/relationships/slideLayout" Target="../slideLayouts/slideLayout15.xml"/><Relationship Id="rId6" Type="http://schemas.openxmlformats.org/officeDocument/2006/relationships/image" Target="../media/image57.emf"/><Relationship Id="rId11" Type="http://schemas.openxmlformats.org/officeDocument/2006/relationships/image" Target="../media/image42.png"/><Relationship Id="rId5" Type="http://schemas.openxmlformats.org/officeDocument/2006/relationships/image" Target="../media/image56.emf"/><Relationship Id="rId15" Type="http://schemas.openxmlformats.org/officeDocument/2006/relationships/image" Target="../media/image48.png"/><Relationship Id="rId10" Type="http://schemas.openxmlformats.org/officeDocument/2006/relationships/image" Target="../media/image37.svg"/><Relationship Id="rId19" Type="http://schemas.openxmlformats.org/officeDocument/2006/relationships/image" Target="../media/image40.png"/><Relationship Id="rId4" Type="http://schemas.openxmlformats.org/officeDocument/2006/relationships/image" Target="../media/image55.emf"/><Relationship Id="rId9" Type="http://schemas.openxmlformats.org/officeDocument/2006/relationships/image" Target="../media/image36.png"/><Relationship Id="rId14" Type="http://schemas.openxmlformats.org/officeDocument/2006/relationships/image" Target="../media/image47.svg"/><Relationship Id="rId22" Type="http://schemas.openxmlformats.org/officeDocument/2006/relationships/image" Target="../media/image39.svg"/></Relationships>
</file>

<file path=ppt/slides/_rels/slide11.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jp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65.jpeg"/><Relationship Id="rId4" Type="http://schemas.openxmlformats.org/officeDocument/2006/relationships/image" Target="../media/image43.svg"/></Relationships>
</file>

<file path=ppt/slides/_rels/slide13.xml.rels><?xml version="1.0" encoding="UTF-8" standalone="yes"?>
<Relationships xmlns="http://schemas.openxmlformats.org/package/2006/relationships"><Relationship Id="rId3" Type="http://schemas.openxmlformats.org/officeDocument/2006/relationships/hyperlink" Target="file:///C:\Users\carolyng\Videos\Bookings_Final.mov"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66.jpg"/></Relationships>
</file>

<file path=ppt/slides/_rels/slide14.xml.rels><?xml version="1.0" encoding="UTF-8" standalone="yes"?>
<Relationships xmlns="http://schemas.openxmlformats.org/package/2006/relationships"><Relationship Id="rId8" Type="http://schemas.openxmlformats.org/officeDocument/2006/relationships/image" Target="../media/image71.tiff"/><Relationship Id="rId13" Type="http://schemas.openxmlformats.org/officeDocument/2006/relationships/image" Target="../media/image76.png"/><Relationship Id="rId3" Type="http://schemas.openxmlformats.org/officeDocument/2006/relationships/image" Target="../media/image67.png"/><Relationship Id="rId7" Type="http://schemas.openxmlformats.org/officeDocument/2006/relationships/image" Target="../media/image70.tiff"/><Relationship Id="rId12" Type="http://schemas.openxmlformats.org/officeDocument/2006/relationships/image" Target="../media/image75.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jpeg"/><Relationship Id="rId4" Type="http://schemas.openxmlformats.org/officeDocument/2006/relationships/hyperlink" Target="file:///C:\Users\carolyng\Videos\OCM_Final_112116.mp4" TargetMode="External"/><Relationship Id="rId9" Type="http://schemas.openxmlformats.org/officeDocument/2006/relationships/image" Target="../media/image72.jpeg"/><Relationship Id="rId14" Type="http://schemas.openxmlformats.org/officeDocument/2006/relationships/image" Target="../media/image77.png"/></Relationships>
</file>

<file path=ppt/slides/_rels/slide1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72.xml"/></Relationships>
</file>

<file path=ppt/slides/_rels/slide1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72.xml"/></Relationships>
</file>

<file path=ppt/slides/_rels/slide1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72.xml"/></Relationships>
</file>

<file path=ppt/slides/_rels/slide19.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13.xml"/><Relationship Id="rId1" Type="http://schemas.openxmlformats.org/officeDocument/2006/relationships/slideLayout" Target="../slideLayouts/slideLayout172.xml"/></Relationships>
</file>

<file path=ppt/slides/_rels/slide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106.xml"/><Relationship Id="rId4" Type="http://schemas.openxmlformats.org/officeDocument/2006/relationships/image" Target="../media/image35.png"/></Relationships>
</file>

<file path=ppt/slides/_rels/slide20.xml.rels><?xml version="1.0" encoding="UTF-8" standalone="yes"?>
<Relationships xmlns="http://schemas.openxmlformats.org/package/2006/relationships"><Relationship Id="rId2" Type="http://schemas.openxmlformats.org/officeDocument/2006/relationships/hyperlink" Target="https://www.godaddy.com/legal-agreements" TargetMode="Externa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82.emf"/><Relationship Id="rId7" Type="http://schemas.openxmlformats.org/officeDocument/2006/relationships/image" Target="../media/image86.emf"/><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85.emf"/><Relationship Id="rId5" Type="http://schemas.openxmlformats.org/officeDocument/2006/relationships/image" Target="../media/image84.emf"/><Relationship Id="rId4" Type="http://schemas.openxmlformats.org/officeDocument/2006/relationships/image" Target="../media/image83.emf"/></Relationships>
</file>

<file path=ppt/slides/_rels/slide23.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image" Target="../media/image54.emf"/><Relationship Id="rId4" Type="http://schemas.openxmlformats.org/officeDocument/2006/relationships/image" Target="../media/image88.emf"/></Relationships>
</file>

<file path=ppt/slides/_rels/slide2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6.xml"/><Relationship Id="rId1" Type="http://schemas.openxmlformats.org/officeDocument/2006/relationships/slideLayout" Target="../slideLayouts/slideLayout133.xml"/><Relationship Id="rId4" Type="http://schemas.openxmlformats.org/officeDocument/2006/relationships/image" Target="../media/image9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svg"/><Relationship Id="rId3" Type="http://schemas.openxmlformats.org/officeDocument/2006/relationships/image" Target="../media/image37.svg"/><Relationship Id="rId7" Type="http://schemas.openxmlformats.org/officeDocument/2006/relationships/image" Target="../media/image41.svg"/><Relationship Id="rId12" Type="http://schemas.openxmlformats.org/officeDocument/2006/relationships/image" Target="../media/image46.png"/><Relationship Id="rId2" Type="http://schemas.openxmlformats.org/officeDocument/2006/relationships/image" Target="../media/image36.png"/><Relationship Id="rId1" Type="http://schemas.openxmlformats.org/officeDocument/2006/relationships/slideLayout" Target="../slideLayouts/slideLayout29.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39.svg"/><Relationship Id="rId15" Type="http://schemas.openxmlformats.org/officeDocument/2006/relationships/image" Target="../media/image49.sv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svg"/><Relationship Id="rId14" Type="http://schemas.openxmlformats.org/officeDocument/2006/relationships/image" Target="../media/image48.png"/></Relationships>
</file>

<file path=ppt/slides/_rels/slide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xml"/><Relationship Id="rId1" Type="http://schemas.openxmlformats.org/officeDocument/2006/relationships/slideLayout" Target="../slideLayouts/slideLayout10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54.emf"/><Relationship Id="rId4" Type="http://schemas.openxmlformats.org/officeDocument/2006/relationships/image" Target="../media/image5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8B48E-5836-48D9-9E1E-A35575402D22}"/>
              </a:ext>
            </a:extLst>
          </p:cNvPr>
          <p:cNvSpPr>
            <a:spLocks noGrp="1"/>
          </p:cNvSpPr>
          <p:nvPr>
            <p:ph type="title"/>
          </p:nvPr>
        </p:nvSpPr>
        <p:spPr/>
        <p:txBody>
          <a:bodyPr/>
          <a:lstStyle/>
          <a:p>
            <a:r>
              <a:rPr lang="en-US" sz="5400" dirty="0">
                <a:solidFill>
                  <a:schemeClr val="bg1"/>
                </a:solidFill>
                <a:latin typeface="Segoe UI Semibold" panose="020B0702040204020203" pitchFamily="34" charset="0"/>
                <a:cs typeface="Segoe UI Semibold" panose="020B0702040204020203" pitchFamily="34" charset="0"/>
              </a:rPr>
              <a:t>What is New in</a:t>
            </a:r>
            <a:br>
              <a:rPr lang="en-US" sz="5400" dirty="0">
                <a:solidFill>
                  <a:schemeClr val="bg1"/>
                </a:solidFill>
                <a:latin typeface="Segoe UI Semibold" panose="020B0702040204020203" pitchFamily="34" charset="0"/>
                <a:cs typeface="Segoe UI Semibold" panose="020B0702040204020203" pitchFamily="34" charset="0"/>
              </a:rPr>
            </a:br>
            <a:r>
              <a:rPr lang="en-US" sz="5400" dirty="0">
                <a:solidFill>
                  <a:schemeClr val="bg1"/>
                </a:solidFill>
                <a:latin typeface="Segoe UI Semibold" panose="020B0702040204020203" pitchFamily="34" charset="0"/>
                <a:cs typeface="Segoe UI Semibold" panose="020B0702040204020203" pitchFamily="34" charset="0"/>
              </a:rPr>
              <a:t>Office </a:t>
            </a:r>
            <a:br>
              <a:rPr lang="en-US" sz="5400" dirty="0">
                <a:solidFill>
                  <a:schemeClr val="bg1"/>
                </a:solidFill>
                <a:latin typeface="Segoe UI Semibold" panose="020B0702040204020203" pitchFamily="34" charset="0"/>
                <a:cs typeface="Segoe UI Semibold" panose="020B0702040204020203" pitchFamily="34" charset="0"/>
              </a:rPr>
            </a:br>
            <a:br>
              <a:rPr lang="en-US" dirty="0">
                <a:solidFill>
                  <a:schemeClr val="bg1"/>
                </a:solidFill>
              </a:rPr>
            </a:br>
            <a:br>
              <a:rPr lang="en-US" dirty="0">
                <a:solidFill>
                  <a:schemeClr val="bg1"/>
                </a:solidFill>
              </a:rPr>
            </a:br>
            <a:endParaRPr lang="en-US" dirty="0"/>
          </a:p>
        </p:txBody>
      </p:sp>
      <p:sp>
        <p:nvSpPr>
          <p:cNvPr id="12" name="Text Placeholder 11">
            <a:extLst>
              <a:ext uri="{FF2B5EF4-FFF2-40B4-BE49-F238E27FC236}">
                <a16:creationId xmlns:a16="http://schemas.microsoft.com/office/drawing/2014/main" id="{5C6A6529-7D76-42F3-A8DD-29629E1B3004}"/>
              </a:ext>
            </a:extLst>
          </p:cNvPr>
          <p:cNvSpPr>
            <a:spLocks noGrp="1"/>
          </p:cNvSpPr>
          <p:nvPr>
            <p:ph type="body" sz="quarter" idx="14"/>
          </p:nvPr>
        </p:nvSpPr>
        <p:spPr/>
        <p:txBody>
          <a:bodyPr/>
          <a:lstStyle/>
          <a:p>
            <a:r>
              <a:rPr lang="en-US" dirty="0"/>
              <a:t>Thomas Kjer</a:t>
            </a:r>
          </a:p>
        </p:txBody>
      </p:sp>
    </p:spTree>
    <p:extLst>
      <p:ext uri="{BB962C8B-B14F-4D97-AF65-F5344CB8AC3E}">
        <p14:creationId xmlns:p14="http://schemas.microsoft.com/office/powerpoint/2010/main" val="2754028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5">
            <a:extLst>
              <a:ext uri="{FF2B5EF4-FFF2-40B4-BE49-F238E27FC236}">
                <a16:creationId xmlns:a16="http://schemas.microsoft.com/office/drawing/2014/main" id="{C8773B33-C3E8-45FF-BE70-8882291DFC89}"/>
              </a:ext>
            </a:extLst>
          </p:cNvPr>
          <p:cNvPicPr>
            <a:picLocks noChangeAspect="1"/>
          </p:cNvPicPr>
          <p:nvPr/>
        </p:nvPicPr>
        <p:blipFill>
          <a:blip r:embed="rId3"/>
          <a:stretch>
            <a:fillRect/>
          </a:stretch>
        </p:blipFill>
        <p:spPr>
          <a:xfrm>
            <a:off x="1778679" y="2459766"/>
            <a:ext cx="637367" cy="578982"/>
          </a:xfrm>
          <a:prstGeom prst="rect">
            <a:avLst/>
          </a:prstGeom>
        </p:spPr>
      </p:pic>
      <p:cxnSp>
        <p:nvCxnSpPr>
          <p:cNvPr id="5" name="Straight Connector 6">
            <a:extLst>
              <a:ext uri="{FF2B5EF4-FFF2-40B4-BE49-F238E27FC236}">
                <a16:creationId xmlns:a16="http://schemas.microsoft.com/office/drawing/2014/main" id="{E302D5D5-E22D-4823-B8E7-5EA7EF850062}"/>
              </a:ext>
            </a:extLst>
          </p:cNvPr>
          <p:cNvCxnSpPr>
            <a:cxnSpLocks/>
          </p:cNvCxnSpPr>
          <p:nvPr/>
        </p:nvCxnSpPr>
        <p:spPr>
          <a:xfrm>
            <a:off x="6096000" y="1661439"/>
            <a:ext cx="0" cy="4762351"/>
          </a:xfrm>
          <a:prstGeom prst="line">
            <a:avLst/>
          </a:prstGeom>
          <a:noFill/>
          <a:ln w="9525" cap="flat" cmpd="sng" algn="ctr">
            <a:solidFill>
              <a:srgbClr val="797A7D">
                <a:lumMod val="40000"/>
                <a:lumOff val="60000"/>
              </a:srgbClr>
            </a:solidFill>
            <a:prstDash val="solid"/>
            <a:headEnd type="none"/>
            <a:tailEnd type="none"/>
          </a:ln>
          <a:effectLst/>
        </p:spPr>
      </p:cxnSp>
      <p:cxnSp>
        <p:nvCxnSpPr>
          <p:cNvPr id="6" name="Straight Connector 8">
            <a:extLst>
              <a:ext uri="{FF2B5EF4-FFF2-40B4-BE49-F238E27FC236}">
                <a16:creationId xmlns:a16="http://schemas.microsoft.com/office/drawing/2014/main" id="{614B8359-09D9-4F7B-8A8B-BC6BF55C5CBE}"/>
              </a:ext>
            </a:extLst>
          </p:cNvPr>
          <p:cNvCxnSpPr>
            <a:cxnSpLocks/>
          </p:cNvCxnSpPr>
          <p:nvPr/>
        </p:nvCxnSpPr>
        <p:spPr>
          <a:xfrm>
            <a:off x="9083796" y="1661290"/>
            <a:ext cx="0" cy="4762500"/>
          </a:xfrm>
          <a:prstGeom prst="line">
            <a:avLst/>
          </a:prstGeom>
          <a:noFill/>
          <a:ln w="9525" cap="flat" cmpd="sng" algn="ctr">
            <a:solidFill>
              <a:srgbClr val="797A7D">
                <a:lumMod val="40000"/>
                <a:lumOff val="60000"/>
              </a:srgbClr>
            </a:solidFill>
            <a:prstDash val="solid"/>
            <a:headEnd type="none"/>
            <a:tailEnd type="none"/>
          </a:ln>
          <a:effectLst/>
        </p:spPr>
      </p:cxnSp>
      <p:cxnSp>
        <p:nvCxnSpPr>
          <p:cNvPr id="7" name="Straight Connector 9">
            <a:extLst>
              <a:ext uri="{FF2B5EF4-FFF2-40B4-BE49-F238E27FC236}">
                <a16:creationId xmlns:a16="http://schemas.microsoft.com/office/drawing/2014/main" id="{A46EF26F-4253-40DF-8256-F98B086903C9}"/>
              </a:ext>
            </a:extLst>
          </p:cNvPr>
          <p:cNvCxnSpPr>
            <a:cxnSpLocks/>
          </p:cNvCxnSpPr>
          <p:nvPr/>
        </p:nvCxnSpPr>
        <p:spPr>
          <a:xfrm>
            <a:off x="3247897" y="1638300"/>
            <a:ext cx="0" cy="4762500"/>
          </a:xfrm>
          <a:prstGeom prst="line">
            <a:avLst/>
          </a:prstGeom>
          <a:noFill/>
          <a:ln w="9525" cap="flat" cmpd="sng" algn="ctr">
            <a:solidFill>
              <a:srgbClr val="797A7D">
                <a:lumMod val="40000"/>
                <a:lumOff val="60000"/>
              </a:srgbClr>
            </a:solidFill>
            <a:prstDash val="solid"/>
            <a:headEnd type="none"/>
            <a:tailEnd type="none"/>
          </a:ln>
          <a:effectLst/>
        </p:spPr>
      </p:cxnSp>
      <p:sp>
        <p:nvSpPr>
          <p:cNvPr id="8" name="TextBox 11">
            <a:extLst>
              <a:ext uri="{FF2B5EF4-FFF2-40B4-BE49-F238E27FC236}">
                <a16:creationId xmlns:a16="http://schemas.microsoft.com/office/drawing/2014/main" id="{5AD73951-1898-4B35-9E94-C482B01BF574}"/>
              </a:ext>
            </a:extLst>
          </p:cNvPr>
          <p:cNvSpPr txBox="1"/>
          <p:nvPr/>
        </p:nvSpPr>
        <p:spPr>
          <a:xfrm>
            <a:off x="3838458" y="3716157"/>
            <a:ext cx="1705209" cy="498598"/>
          </a:xfrm>
          <a:prstGeom prst="rect">
            <a:avLst/>
          </a:prstGeom>
          <a:noFill/>
        </p:spPr>
        <p:txBody>
          <a:bodyPr wrap="square" lIns="0" tIns="0" rIns="0" bIns="0" rtlCol="0">
            <a:spAutoFit/>
          </a:bodyPr>
          <a:lstStyle/>
          <a:p>
            <a:pPr marL="0" marR="0" lvl="1" indent="0" algn="ctr" defTabSz="914400" rtl="0" eaLnBrk="1" fontAlgn="auto" latinLnBrk="0" hangingPunct="1">
              <a:lnSpc>
                <a:spcPct val="90000"/>
              </a:lnSpc>
              <a:spcBef>
                <a:spcPct val="20000"/>
              </a:spcBef>
              <a:spcAft>
                <a:spcPts val="0"/>
              </a:spcAft>
              <a:buClrTx/>
              <a:buSzPct val="90000"/>
              <a:buFontTx/>
              <a:buNone/>
              <a:tabLst/>
              <a:defRPr/>
            </a:pPr>
            <a:r>
              <a:rPr kumimoji="0" lang="en-US" sz="1800" b="1" i="0" u="none" strike="noStrike" kern="0" cap="none" spc="0" normalizeH="0" baseline="0" noProof="0" dirty="0">
                <a:ln>
                  <a:noFill/>
                </a:ln>
                <a:solidFill>
                  <a:srgbClr val="58595B"/>
                </a:solidFill>
                <a:effectLst/>
                <a:uLnTx/>
                <a:uFillTx/>
                <a:latin typeface="Segoe UI Semibold" panose="020B0502040204020203" pitchFamily="34" charset="0"/>
                <a:ea typeface="+mn-ea"/>
                <a:cs typeface="Segoe UI Semibold" panose="020B0502040204020203" pitchFamily="34" charset="0"/>
              </a:rPr>
              <a:t>All the Premium Office apps*</a:t>
            </a:r>
          </a:p>
        </p:txBody>
      </p:sp>
      <p:sp>
        <p:nvSpPr>
          <p:cNvPr id="9" name="TextBox 32">
            <a:extLst>
              <a:ext uri="{FF2B5EF4-FFF2-40B4-BE49-F238E27FC236}">
                <a16:creationId xmlns:a16="http://schemas.microsoft.com/office/drawing/2014/main" id="{97363FAC-D5C9-4032-A5EE-2FDF6A4C0A91}"/>
              </a:ext>
            </a:extLst>
          </p:cNvPr>
          <p:cNvSpPr txBox="1"/>
          <p:nvPr/>
        </p:nvSpPr>
        <p:spPr>
          <a:xfrm>
            <a:off x="9088026" y="3749088"/>
            <a:ext cx="2608674" cy="747897"/>
          </a:xfrm>
          <a:prstGeom prst="rect">
            <a:avLst/>
          </a:prstGeom>
          <a:noFill/>
        </p:spPr>
        <p:txBody>
          <a:bodyPr wrap="square" lIns="0" tIns="0" rIns="0" bIns="0" rtlCol="0">
            <a:spAutoFit/>
          </a:bodyPr>
          <a:lstStyle/>
          <a:p>
            <a:pPr marL="0" marR="0" lvl="1" indent="0" algn="ctr" defTabSz="914400" rtl="0" eaLnBrk="1" fontAlgn="auto" latinLnBrk="0" hangingPunct="1">
              <a:lnSpc>
                <a:spcPct val="90000"/>
              </a:lnSpc>
              <a:spcBef>
                <a:spcPct val="20000"/>
              </a:spcBef>
              <a:spcAft>
                <a:spcPts val="0"/>
              </a:spcAft>
              <a:buClrTx/>
              <a:buSzPct val="90000"/>
              <a:buFontTx/>
              <a:buNone/>
              <a:tabLst/>
              <a:defRPr/>
            </a:pPr>
            <a:r>
              <a:rPr kumimoji="0" lang="en-US" sz="1800" b="1" i="0" u="none" strike="noStrike" kern="0" cap="none" spc="0" normalizeH="0" baseline="0" noProof="0">
                <a:ln>
                  <a:noFill/>
                </a:ln>
                <a:solidFill>
                  <a:srgbClr val="58595B"/>
                </a:solidFill>
                <a:effectLst/>
                <a:uLnTx/>
                <a:uFillTx/>
                <a:latin typeface="Segoe UI Semibold" panose="020B0502040204020203" pitchFamily="34" charset="0"/>
                <a:ea typeface="+mn-ea"/>
                <a:cs typeface="Segoe UI Semibold" panose="020B0502040204020203" pitchFamily="34" charset="0"/>
              </a:rPr>
              <a:t>Exclusive monthly upgrades and new features included</a:t>
            </a:r>
          </a:p>
        </p:txBody>
      </p:sp>
      <p:sp>
        <p:nvSpPr>
          <p:cNvPr id="10" name="TextBox 33">
            <a:extLst>
              <a:ext uri="{FF2B5EF4-FFF2-40B4-BE49-F238E27FC236}">
                <a16:creationId xmlns:a16="http://schemas.microsoft.com/office/drawing/2014/main" id="{A669D245-45C8-42C9-85E1-5598335D0721}"/>
              </a:ext>
            </a:extLst>
          </p:cNvPr>
          <p:cNvSpPr txBox="1"/>
          <p:nvPr/>
        </p:nvSpPr>
        <p:spPr>
          <a:xfrm>
            <a:off x="355601" y="3716157"/>
            <a:ext cx="2651006" cy="747897"/>
          </a:xfrm>
          <a:prstGeom prst="rect">
            <a:avLst/>
          </a:prstGeom>
          <a:noFill/>
        </p:spPr>
        <p:txBody>
          <a:bodyPr wrap="square" lIns="0" tIns="0" rIns="0" bIns="0" rtlCol="0">
            <a:spAutoFit/>
          </a:bodyPr>
          <a:lstStyle/>
          <a:p>
            <a:pPr marL="0" marR="0" lvl="1" indent="0" algn="ctr" defTabSz="914400" rtl="0" eaLnBrk="1" fontAlgn="auto" latinLnBrk="0" hangingPunct="1">
              <a:lnSpc>
                <a:spcPct val="90000"/>
              </a:lnSpc>
              <a:spcBef>
                <a:spcPct val="20000"/>
              </a:spcBef>
              <a:spcAft>
                <a:spcPts val="0"/>
              </a:spcAft>
              <a:buClrTx/>
              <a:buSzPct val="90000"/>
              <a:buFontTx/>
              <a:buNone/>
              <a:tabLst/>
              <a:defRPr/>
            </a:pPr>
            <a:r>
              <a:rPr kumimoji="0" lang="en-US" sz="1800" b="1" i="0" u="none" strike="noStrike" kern="0" cap="none" spc="0" normalizeH="0" baseline="0" noProof="0" dirty="0">
                <a:ln>
                  <a:noFill/>
                </a:ln>
                <a:solidFill>
                  <a:srgbClr val="58595B"/>
                </a:solidFill>
                <a:effectLst/>
                <a:uLnTx/>
                <a:uFillTx/>
                <a:latin typeface="Segoe UI Semibold" panose="020B0502040204020203" pitchFamily="34" charset="0"/>
                <a:ea typeface="+mn-ea"/>
                <a:cs typeface="Segoe UI Semibold" panose="020B0502040204020203" pitchFamily="34" charset="0"/>
              </a:rPr>
              <a:t>Premium business s</a:t>
            </a:r>
            <a:r>
              <a:rPr kumimoji="0" lang="en-US" sz="1800" b="1" i="0" u="none" strike="noStrike" kern="0" cap="none" spc="0" normalizeH="0" baseline="0" noProof="0" dirty="0" err="1">
                <a:ln>
                  <a:noFill/>
                </a:ln>
                <a:solidFill>
                  <a:srgbClr val="58595B"/>
                </a:solidFill>
                <a:effectLst/>
                <a:uLnTx/>
                <a:uFillTx/>
                <a:latin typeface="Segoe UI Semibold" panose="020B0502040204020203" pitchFamily="34" charset="0"/>
                <a:ea typeface="+mn-ea"/>
                <a:cs typeface="Segoe UI Semibold" panose="020B0502040204020203" pitchFamily="34" charset="0"/>
              </a:rPr>
              <a:t>ervices</a:t>
            </a:r>
            <a:r>
              <a:rPr kumimoji="0" lang="en-US" sz="1800" b="1" i="0" u="none" strike="noStrike" kern="0" cap="none" spc="0" normalizeH="0" baseline="0" noProof="0" dirty="0">
                <a:ln>
                  <a:noFill/>
                </a:ln>
                <a:solidFill>
                  <a:srgbClr val="58595B"/>
                </a:solidFill>
                <a:effectLst/>
                <a:uLnTx/>
                <a:uFillTx/>
                <a:latin typeface="Segoe UI Semibold" panose="020B0502040204020203" pitchFamily="34" charset="0"/>
                <a:ea typeface="+mn-ea"/>
                <a:cs typeface="Segoe UI Semibold" panose="020B0502040204020203" pitchFamily="34" charset="0"/>
              </a:rPr>
              <a:t> and e</a:t>
            </a:r>
            <a:r>
              <a:rPr kumimoji="0" lang="en-US" sz="1800" b="1" i="0" u="none" strike="noStrike" kern="0" cap="none" spc="0" normalizeH="0" baseline="0" noProof="0" dirty="0" err="1">
                <a:ln>
                  <a:noFill/>
                </a:ln>
                <a:solidFill>
                  <a:srgbClr val="58595B"/>
                </a:solidFill>
                <a:effectLst/>
                <a:uLnTx/>
                <a:uFillTx/>
                <a:latin typeface="Segoe UI Semibold" panose="020B0502040204020203" pitchFamily="34" charset="0"/>
                <a:ea typeface="+mn-ea"/>
                <a:cs typeface="Segoe UI Semibold" panose="020B0502040204020203" pitchFamily="34" charset="0"/>
              </a:rPr>
              <a:t>ssential</a:t>
            </a:r>
            <a:r>
              <a:rPr kumimoji="0" lang="en-US" sz="1800" b="1" i="0" u="none" strike="noStrike" kern="0" cap="none" spc="0" normalizeH="0" baseline="0" noProof="0" dirty="0">
                <a:ln>
                  <a:noFill/>
                </a:ln>
                <a:solidFill>
                  <a:srgbClr val="58595B"/>
                </a:solidFill>
                <a:effectLst/>
                <a:uLnTx/>
                <a:uFillTx/>
                <a:latin typeface="Segoe UI Semibold" panose="020B0502040204020203" pitchFamily="34" charset="0"/>
                <a:ea typeface="+mn-ea"/>
                <a:cs typeface="Segoe UI Semibold" panose="020B0502040204020203" pitchFamily="34" charset="0"/>
              </a:rPr>
              <a:t> business apps</a:t>
            </a:r>
          </a:p>
        </p:txBody>
      </p:sp>
      <p:sp>
        <p:nvSpPr>
          <p:cNvPr id="11" name="TextBox 34">
            <a:extLst>
              <a:ext uri="{FF2B5EF4-FFF2-40B4-BE49-F238E27FC236}">
                <a16:creationId xmlns:a16="http://schemas.microsoft.com/office/drawing/2014/main" id="{0D7F385B-1B2C-4F94-A7D2-A47C09E491E9}"/>
              </a:ext>
            </a:extLst>
          </p:cNvPr>
          <p:cNvSpPr txBox="1"/>
          <p:nvPr/>
        </p:nvSpPr>
        <p:spPr>
          <a:xfrm>
            <a:off x="6090459" y="3732155"/>
            <a:ext cx="2989107" cy="803297"/>
          </a:xfrm>
          <a:prstGeom prst="rect">
            <a:avLst/>
          </a:prstGeom>
          <a:noFill/>
        </p:spPr>
        <p:txBody>
          <a:bodyPr wrap="square" lIns="0" tIns="0" rIns="0" bIns="0" rtlCol="0">
            <a:spAutoFit/>
          </a:bodyPr>
          <a:lstStyle/>
          <a:p>
            <a:pPr marL="0" marR="0" lvl="1" indent="0" algn="ctr" defTabSz="914400" rtl="0" eaLnBrk="1" fontAlgn="auto" latinLnBrk="0" hangingPunct="1">
              <a:lnSpc>
                <a:spcPct val="90000"/>
              </a:lnSpc>
              <a:spcBef>
                <a:spcPct val="20000"/>
              </a:spcBef>
              <a:spcAft>
                <a:spcPts val="0"/>
              </a:spcAft>
              <a:buClrTx/>
              <a:buSzPct val="90000"/>
              <a:buFontTx/>
              <a:buNone/>
              <a:tabLst/>
              <a:defRPr/>
            </a:pPr>
            <a:r>
              <a:rPr kumimoji="0" lang="en-US" sz="1800" b="1" i="0" u="none" strike="noStrike" kern="0" cap="none" spc="0" normalizeH="0" baseline="0" noProof="0" dirty="0">
                <a:ln>
                  <a:noFill/>
                </a:ln>
                <a:solidFill>
                  <a:srgbClr val="58595B"/>
                </a:solidFill>
                <a:effectLst/>
                <a:uLnTx/>
                <a:uFillTx/>
                <a:latin typeface="Segoe UI Semibold" panose="020B0502040204020203" pitchFamily="34" charset="0"/>
                <a:ea typeface="+mn-ea"/>
                <a:cs typeface="Segoe UI Semibold" panose="020B0502040204020203" pitchFamily="34" charset="0"/>
              </a:rPr>
              <a:t>1 User</a:t>
            </a:r>
          </a:p>
          <a:p>
            <a:pPr marL="0" marR="0" lvl="1" indent="0" algn="ctr" defTabSz="914400" rtl="0" eaLnBrk="1" fontAlgn="auto" latinLnBrk="0" hangingPunct="1">
              <a:lnSpc>
                <a:spcPct val="90000"/>
              </a:lnSpc>
              <a:spcBef>
                <a:spcPct val="20000"/>
              </a:spcBef>
              <a:spcAft>
                <a:spcPts val="0"/>
              </a:spcAft>
              <a:buClrTx/>
              <a:buSzPct val="90000"/>
              <a:buFontTx/>
              <a:buNone/>
              <a:tabLst/>
              <a:defRPr/>
            </a:pPr>
            <a:r>
              <a:rPr kumimoji="0" lang="en-US" sz="1800" b="1" i="0" u="none" strike="noStrike" kern="0" cap="none" spc="0" normalizeH="0" baseline="0" noProof="0" dirty="0">
                <a:ln>
                  <a:noFill/>
                </a:ln>
                <a:solidFill>
                  <a:srgbClr val="58595B"/>
                </a:solidFill>
                <a:effectLst/>
                <a:uLnTx/>
                <a:uFillTx/>
                <a:latin typeface="Segoe UI Semibold" panose="020B0502040204020203" pitchFamily="34" charset="0"/>
                <a:ea typeface="+mn-ea"/>
                <a:cs typeface="Segoe UI Semibold" panose="020B0502040204020203" pitchFamily="34" charset="0"/>
              </a:rPr>
              <a:t>Works on Windows, Mac, iOS and Android**</a:t>
            </a:r>
          </a:p>
        </p:txBody>
      </p:sp>
      <p:sp>
        <p:nvSpPr>
          <p:cNvPr id="12" name="TextBox 24">
            <a:extLst>
              <a:ext uri="{FF2B5EF4-FFF2-40B4-BE49-F238E27FC236}">
                <a16:creationId xmlns:a16="http://schemas.microsoft.com/office/drawing/2014/main" id="{45FFDD6D-2DA5-4B00-BEDE-AA6B4FE5DFB6}"/>
              </a:ext>
            </a:extLst>
          </p:cNvPr>
          <p:cNvSpPr txBox="1"/>
          <p:nvPr/>
        </p:nvSpPr>
        <p:spPr>
          <a:xfrm>
            <a:off x="6394195" y="6152692"/>
            <a:ext cx="2597404" cy="357021"/>
          </a:xfrm>
          <a:prstGeom prst="rect">
            <a:avLst/>
          </a:prstGeom>
          <a:noFill/>
        </p:spPr>
        <p:txBody>
          <a:bodyPr wrap="square" lIns="0" tIns="0" rIns="0" bIns="0" rtlCol="0">
            <a:spAutoFit/>
          </a:bodyPr>
          <a:lstStyle/>
          <a:p>
            <a:pPr marL="0" marR="0" lvl="1" indent="0" algn="l" defTabSz="914400" rtl="0" eaLnBrk="1" fontAlgn="auto" latinLnBrk="0" hangingPunct="1">
              <a:lnSpc>
                <a:spcPct val="90000"/>
              </a:lnSpc>
              <a:spcBef>
                <a:spcPct val="20000"/>
              </a:spcBef>
              <a:spcAft>
                <a:spcPts val="0"/>
              </a:spcAft>
              <a:buClrTx/>
              <a:buSzPct val="90000"/>
              <a:buFontTx/>
              <a:buNone/>
              <a:tabLst/>
              <a:defRPr/>
            </a:pPr>
            <a:r>
              <a:rPr kumimoji="0" lang="en-US" sz="800" b="0" i="1" u="none" strike="noStrike" kern="0" cap="none" spc="0" normalizeH="0" baseline="0" noProof="0" dirty="0">
                <a:ln>
                  <a:noFill/>
                </a:ln>
                <a:solidFill>
                  <a:srgbClr val="58595B"/>
                </a:solidFill>
                <a:effectLst/>
                <a:uLnTx/>
                <a:uFillTx/>
                <a:latin typeface="Segoe UI"/>
                <a:ea typeface="+mn-ea"/>
                <a:cs typeface="+mn-cs"/>
              </a:rPr>
              <a:t>**Applications vary by platform and device. </a:t>
            </a:r>
            <a:r>
              <a:rPr kumimoji="0" lang="en-US" sz="800" b="0" i="1" u="none" strike="noStrike" kern="0" cap="none" spc="0" normalizeH="0" baseline="0" noProof="0" dirty="0" err="1">
                <a:ln>
                  <a:noFill/>
                </a:ln>
                <a:solidFill>
                  <a:srgbClr val="58595B"/>
                </a:solidFill>
                <a:effectLst/>
                <a:uLnTx/>
                <a:uFillTx/>
                <a:latin typeface="Segoe UI"/>
                <a:ea typeface="+mn-ea"/>
                <a:cs typeface="+mn-cs"/>
              </a:rPr>
              <a:t>i</a:t>
            </a:r>
            <a:r>
              <a:rPr kumimoji="0" lang="en-US" sz="800" b="0" i="1" u="none" strike="noStrike" kern="0" cap="none" spc="0" normalizeH="0" baseline="0" noProof="0" dirty="0">
                <a:ln>
                  <a:noFill/>
                </a:ln>
                <a:solidFill>
                  <a:srgbClr val="58595B"/>
                </a:solidFill>
                <a:effectLst/>
                <a:uLnTx/>
                <a:uFillTx/>
                <a:latin typeface="Segoe UI"/>
                <a:ea typeface="+mn-ea"/>
                <a:cs typeface="+mn-cs"/>
              </a:rPr>
              <a:t>OS and Android require separate app download.</a:t>
            </a:r>
          </a:p>
          <a:p>
            <a:pPr marL="0" marR="0" lvl="1" indent="0" algn="l" defTabSz="914400" rtl="0" eaLnBrk="1" fontAlgn="auto" latinLnBrk="0" hangingPunct="1">
              <a:lnSpc>
                <a:spcPct val="90000"/>
              </a:lnSpc>
              <a:spcBef>
                <a:spcPct val="20000"/>
              </a:spcBef>
              <a:spcAft>
                <a:spcPts val="0"/>
              </a:spcAft>
              <a:buClrTx/>
              <a:buSzPct val="90000"/>
              <a:buFontTx/>
              <a:buNone/>
              <a:tabLst/>
              <a:defRPr/>
            </a:pPr>
            <a:endParaRPr kumimoji="0" lang="en-US" sz="800" b="0" i="1" u="none" strike="noStrike" kern="0" cap="none" spc="0" normalizeH="0" baseline="0" noProof="0" dirty="0">
              <a:ln>
                <a:noFill/>
              </a:ln>
              <a:solidFill>
                <a:srgbClr val="58595B"/>
              </a:solidFill>
              <a:effectLst/>
              <a:uLnTx/>
              <a:uFillTx/>
              <a:latin typeface="Segoe UI"/>
              <a:ea typeface="+mn-ea"/>
              <a:cs typeface="+mn-cs"/>
            </a:endParaRPr>
          </a:p>
        </p:txBody>
      </p:sp>
      <p:sp>
        <p:nvSpPr>
          <p:cNvPr id="13" name="Title 5">
            <a:extLst>
              <a:ext uri="{FF2B5EF4-FFF2-40B4-BE49-F238E27FC236}">
                <a16:creationId xmlns:a16="http://schemas.microsoft.com/office/drawing/2014/main" id="{2708C9A7-6902-4FC4-A94F-B389F91F2EBB}"/>
              </a:ext>
            </a:extLst>
          </p:cNvPr>
          <p:cNvSpPr txBox="1">
            <a:spLocks/>
          </p:cNvSpPr>
          <p:nvPr/>
        </p:nvSpPr>
        <p:spPr>
          <a:xfrm>
            <a:off x="457200" y="457200"/>
            <a:ext cx="11219691" cy="747897"/>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lang="en-US" sz="4400" b="0" kern="1200" cap="none" spc="-150" baseline="0" dirty="0" smtClean="0">
                <a:ln w="3175">
                  <a:noFill/>
                </a:ln>
                <a:gradFill>
                  <a:gsLst>
                    <a:gs pos="1250">
                      <a:schemeClr val="tx2"/>
                    </a:gs>
                    <a:gs pos="100000">
                      <a:schemeClr val="tx2"/>
                    </a:gs>
                  </a:gsLst>
                  <a:lin ang="5400000" scaled="0"/>
                </a:gradFill>
                <a:effectLst/>
                <a:latin typeface="Segoe UI Semibold" panose="020B0702040204020203" pitchFamily="34" charset="0"/>
                <a:ea typeface="+mn-ea"/>
                <a:cs typeface="Segoe UI Semibold" panose="020B0702040204020203" pitchFamily="34" charset="0"/>
              </a:defRPr>
            </a:lvl1pPr>
          </a:lstStyle>
          <a:p>
            <a:pPr marL="0" marR="0" lvl="0" indent="0" algn="l" defTabSz="914363"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150" normalizeH="0" baseline="0" noProof="0" dirty="0">
                <a:ln w="3175">
                  <a:noFill/>
                </a:ln>
                <a:gradFill>
                  <a:gsLst>
                    <a:gs pos="1250">
                      <a:srgbClr val="DC3C00"/>
                    </a:gs>
                    <a:gs pos="100000">
                      <a:srgbClr val="DC3C00"/>
                    </a:gs>
                  </a:gsLst>
                  <a:lin ang="5400000" scaled="0"/>
                </a:gradFill>
                <a:effectLst/>
                <a:uLnTx/>
                <a:uFillTx/>
                <a:latin typeface="Segoe UI" panose="020B0502040204020203" pitchFamily="34" charset="0"/>
                <a:ea typeface="+mn-ea"/>
                <a:cs typeface="Segoe UI" panose="020B0502040204020203" pitchFamily="34" charset="0"/>
              </a:rPr>
              <a:t>What’s in Office 365 Business Premium?</a:t>
            </a:r>
          </a:p>
        </p:txBody>
      </p:sp>
      <p:pic>
        <p:nvPicPr>
          <p:cNvPr id="14" name="Picture 10">
            <a:extLst>
              <a:ext uri="{FF2B5EF4-FFF2-40B4-BE49-F238E27FC236}">
                <a16:creationId xmlns:a16="http://schemas.microsoft.com/office/drawing/2014/main" id="{AB93B72B-E1D9-42B0-B97D-919BC2D59F67}"/>
              </a:ext>
            </a:extLst>
          </p:cNvPr>
          <p:cNvPicPr>
            <a:picLocks noChangeAspect="1"/>
          </p:cNvPicPr>
          <p:nvPr/>
        </p:nvPicPr>
        <p:blipFill>
          <a:blip r:embed="rId4"/>
          <a:stretch>
            <a:fillRect/>
          </a:stretch>
        </p:blipFill>
        <p:spPr>
          <a:xfrm>
            <a:off x="1603522" y="1929174"/>
            <a:ext cx="592898" cy="370562"/>
          </a:xfrm>
          <a:prstGeom prst="rect">
            <a:avLst/>
          </a:prstGeom>
        </p:spPr>
      </p:pic>
      <p:pic>
        <p:nvPicPr>
          <p:cNvPr id="15" name="Picture 28">
            <a:extLst>
              <a:ext uri="{FF2B5EF4-FFF2-40B4-BE49-F238E27FC236}">
                <a16:creationId xmlns:a16="http://schemas.microsoft.com/office/drawing/2014/main" id="{BC2FBA0D-72C6-487F-81ED-B5A6D3FB370C}"/>
              </a:ext>
            </a:extLst>
          </p:cNvPr>
          <p:cNvPicPr>
            <a:picLocks noChangeAspect="1"/>
          </p:cNvPicPr>
          <p:nvPr/>
        </p:nvPicPr>
        <p:blipFill>
          <a:blip r:embed="rId5"/>
          <a:stretch>
            <a:fillRect/>
          </a:stretch>
        </p:blipFill>
        <p:spPr>
          <a:xfrm>
            <a:off x="7040324" y="1938549"/>
            <a:ext cx="1023324" cy="1023324"/>
          </a:xfrm>
          <a:prstGeom prst="rect">
            <a:avLst/>
          </a:prstGeom>
        </p:spPr>
      </p:pic>
      <p:pic>
        <p:nvPicPr>
          <p:cNvPr id="16" name="Picture 44">
            <a:extLst>
              <a:ext uri="{FF2B5EF4-FFF2-40B4-BE49-F238E27FC236}">
                <a16:creationId xmlns:a16="http://schemas.microsoft.com/office/drawing/2014/main" id="{192BAC67-8EB5-48DD-88FF-0F565B9B3BC0}"/>
              </a:ext>
            </a:extLst>
          </p:cNvPr>
          <p:cNvPicPr>
            <a:picLocks noChangeAspect="1"/>
          </p:cNvPicPr>
          <p:nvPr/>
        </p:nvPicPr>
        <p:blipFill>
          <a:blip r:embed="rId6"/>
          <a:stretch>
            <a:fillRect/>
          </a:stretch>
        </p:blipFill>
        <p:spPr>
          <a:xfrm>
            <a:off x="9873708" y="1929175"/>
            <a:ext cx="1037309" cy="989062"/>
          </a:xfrm>
          <a:prstGeom prst="rect">
            <a:avLst/>
          </a:prstGeom>
        </p:spPr>
      </p:pic>
      <p:pic>
        <p:nvPicPr>
          <p:cNvPr id="17" name="Picture 1">
            <a:extLst>
              <a:ext uri="{FF2B5EF4-FFF2-40B4-BE49-F238E27FC236}">
                <a16:creationId xmlns:a16="http://schemas.microsoft.com/office/drawing/2014/main" id="{1E0A44D2-5599-4CF1-BFE3-837B2CE4257B}"/>
              </a:ext>
            </a:extLst>
          </p:cNvPr>
          <p:cNvPicPr>
            <a:picLocks noChangeAspect="1"/>
          </p:cNvPicPr>
          <p:nvPr/>
        </p:nvPicPr>
        <p:blipFill>
          <a:blip r:embed="rId7"/>
          <a:stretch>
            <a:fillRect/>
          </a:stretch>
        </p:blipFill>
        <p:spPr>
          <a:xfrm>
            <a:off x="971682" y="2304933"/>
            <a:ext cx="643992" cy="743068"/>
          </a:xfrm>
          <a:prstGeom prst="rect">
            <a:avLst/>
          </a:prstGeom>
        </p:spPr>
      </p:pic>
      <p:pic>
        <p:nvPicPr>
          <p:cNvPr id="18" name="Picture 2">
            <a:extLst>
              <a:ext uri="{FF2B5EF4-FFF2-40B4-BE49-F238E27FC236}">
                <a16:creationId xmlns:a16="http://schemas.microsoft.com/office/drawing/2014/main" id="{98437DC4-9A03-4953-8004-16B0697E5833}"/>
              </a:ext>
            </a:extLst>
          </p:cNvPr>
          <p:cNvPicPr>
            <a:picLocks noChangeAspect="1"/>
          </p:cNvPicPr>
          <p:nvPr/>
        </p:nvPicPr>
        <p:blipFill>
          <a:blip r:embed="rId8"/>
          <a:stretch>
            <a:fillRect/>
          </a:stretch>
        </p:blipFill>
        <p:spPr>
          <a:xfrm>
            <a:off x="4192884" y="1972728"/>
            <a:ext cx="954965" cy="954965"/>
          </a:xfrm>
          <a:prstGeom prst="rect">
            <a:avLst/>
          </a:prstGeom>
        </p:spPr>
      </p:pic>
      <p:sp>
        <p:nvSpPr>
          <p:cNvPr id="19" name="TextBox 46">
            <a:extLst>
              <a:ext uri="{FF2B5EF4-FFF2-40B4-BE49-F238E27FC236}">
                <a16:creationId xmlns:a16="http://schemas.microsoft.com/office/drawing/2014/main" id="{E6AB3A30-D384-47E7-9127-07A81E26B1C2}"/>
              </a:ext>
            </a:extLst>
          </p:cNvPr>
          <p:cNvSpPr txBox="1"/>
          <p:nvPr/>
        </p:nvSpPr>
        <p:spPr>
          <a:xfrm>
            <a:off x="3505739" y="6152692"/>
            <a:ext cx="2748763" cy="110800"/>
          </a:xfrm>
          <a:prstGeom prst="rect">
            <a:avLst/>
          </a:prstGeom>
          <a:noFill/>
        </p:spPr>
        <p:txBody>
          <a:bodyPr wrap="square" lIns="0" tIns="0" rIns="0" bIns="0" rtlCol="0">
            <a:spAutoFit/>
          </a:bodyPr>
          <a:lstStyle/>
          <a:p>
            <a:pPr marL="0" marR="0" lvl="1" indent="0" algn="l" defTabSz="914400" rtl="0" eaLnBrk="1" fontAlgn="auto" latinLnBrk="0" hangingPunct="1">
              <a:lnSpc>
                <a:spcPct val="90000"/>
              </a:lnSpc>
              <a:spcBef>
                <a:spcPct val="20000"/>
              </a:spcBef>
              <a:spcAft>
                <a:spcPts val="0"/>
              </a:spcAft>
              <a:buClrTx/>
              <a:buSzPct val="90000"/>
              <a:buFontTx/>
              <a:buNone/>
              <a:tabLst/>
              <a:defRPr/>
            </a:pPr>
            <a:r>
              <a:rPr kumimoji="0" lang="en-US" sz="800" b="0" i="1" u="none" strike="noStrike" kern="0" cap="none" spc="0" normalizeH="0" baseline="0" noProof="0" dirty="0">
                <a:ln>
                  <a:noFill/>
                </a:ln>
                <a:solidFill>
                  <a:srgbClr val="58595B"/>
                </a:solidFill>
                <a:effectLst/>
                <a:uLnTx/>
                <a:uFillTx/>
                <a:latin typeface="Segoe UI"/>
                <a:ea typeface="+mn-ea"/>
                <a:cs typeface="+mn-cs"/>
              </a:rPr>
              <a:t>* Publisher and Access are for PC Only</a:t>
            </a:r>
          </a:p>
        </p:txBody>
      </p:sp>
      <p:grpSp>
        <p:nvGrpSpPr>
          <p:cNvPr id="20" name="Group 37">
            <a:extLst>
              <a:ext uri="{FF2B5EF4-FFF2-40B4-BE49-F238E27FC236}">
                <a16:creationId xmlns:a16="http://schemas.microsoft.com/office/drawing/2014/main" id="{8A24CFA9-D740-40EE-8213-D8DB6F4A793F}"/>
              </a:ext>
            </a:extLst>
          </p:cNvPr>
          <p:cNvGrpSpPr/>
          <p:nvPr/>
        </p:nvGrpSpPr>
        <p:grpSpPr>
          <a:xfrm>
            <a:off x="3807695" y="4783497"/>
            <a:ext cx="1725341" cy="917795"/>
            <a:chOff x="3699802" y="4240722"/>
            <a:chExt cx="1725341" cy="917795"/>
          </a:xfrm>
        </p:grpSpPr>
        <p:grpSp>
          <p:nvGrpSpPr>
            <p:cNvPr id="21" name="Group 38">
              <a:extLst>
                <a:ext uri="{FF2B5EF4-FFF2-40B4-BE49-F238E27FC236}">
                  <a16:creationId xmlns:a16="http://schemas.microsoft.com/office/drawing/2014/main" id="{4441B0B6-4F34-4B62-92D6-81EF0694D5DA}"/>
                </a:ext>
              </a:extLst>
            </p:cNvPr>
            <p:cNvGrpSpPr/>
            <p:nvPr/>
          </p:nvGrpSpPr>
          <p:grpSpPr>
            <a:xfrm>
              <a:off x="3699802" y="4240722"/>
              <a:ext cx="1725341" cy="481169"/>
              <a:chOff x="3712763" y="4240722"/>
              <a:chExt cx="1725341" cy="481169"/>
            </a:xfrm>
          </p:grpSpPr>
          <p:grpSp>
            <p:nvGrpSpPr>
              <p:cNvPr id="32" name="Group 59">
                <a:extLst>
                  <a:ext uri="{FF2B5EF4-FFF2-40B4-BE49-F238E27FC236}">
                    <a16:creationId xmlns:a16="http://schemas.microsoft.com/office/drawing/2014/main" id="{95DF3B25-CDDE-4B05-BC9F-6CB79C2E8F06}"/>
                  </a:ext>
                </a:extLst>
              </p:cNvPr>
              <p:cNvGrpSpPr/>
              <p:nvPr/>
            </p:nvGrpSpPr>
            <p:grpSpPr>
              <a:xfrm>
                <a:off x="3712763" y="4240722"/>
                <a:ext cx="375257" cy="475798"/>
                <a:chOff x="3558387" y="5158517"/>
                <a:chExt cx="375257" cy="475798"/>
              </a:xfrm>
            </p:grpSpPr>
            <p:pic>
              <p:nvPicPr>
                <p:cNvPr id="42" name="Graphic 82">
                  <a:extLst>
                    <a:ext uri="{FF2B5EF4-FFF2-40B4-BE49-F238E27FC236}">
                      <a16:creationId xmlns:a16="http://schemas.microsoft.com/office/drawing/2014/main" id="{3F78994C-03B8-40DD-835E-A035A6D9D79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560477" y="5158517"/>
                  <a:ext cx="330060" cy="470262"/>
                </a:xfrm>
                <a:prstGeom prst="rect">
                  <a:avLst/>
                </a:prstGeom>
              </p:spPr>
            </p:pic>
            <p:sp>
              <p:nvSpPr>
                <p:cNvPr id="43" name="Rectangle 83">
                  <a:extLst>
                    <a:ext uri="{FF2B5EF4-FFF2-40B4-BE49-F238E27FC236}">
                      <a16:creationId xmlns:a16="http://schemas.microsoft.com/office/drawing/2014/main" id="{73E2F581-9A32-4F97-9324-8C9BBDDFDB66}"/>
                    </a:ext>
                  </a:extLst>
                </p:cNvPr>
                <p:cNvSpPr/>
                <p:nvPr/>
              </p:nvSpPr>
              <p:spPr bwMode="auto">
                <a:xfrm>
                  <a:off x="3558387" y="5553056"/>
                  <a:ext cx="375257" cy="81259"/>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33" name="Group 60">
                <a:extLst>
                  <a:ext uri="{FF2B5EF4-FFF2-40B4-BE49-F238E27FC236}">
                    <a16:creationId xmlns:a16="http://schemas.microsoft.com/office/drawing/2014/main" id="{DDB21168-E6B3-4CCF-AC71-C0FE1076899A}"/>
                  </a:ext>
                </a:extLst>
              </p:cNvPr>
              <p:cNvGrpSpPr/>
              <p:nvPr/>
            </p:nvGrpSpPr>
            <p:grpSpPr>
              <a:xfrm>
                <a:off x="4149357" y="4246777"/>
                <a:ext cx="379237" cy="475114"/>
                <a:chOff x="3554407" y="5657927"/>
                <a:chExt cx="379237" cy="475114"/>
              </a:xfrm>
            </p:grpSpPr>
            <p:pic>
              <p:nvPicPr>
                <p:cNvPr id="40" name="Graphic 67">
                  <a:extLst>
                    <a:ext uri="{FF2B5EF4-FFF2-40B4-BE49-F238E27FC236}">
                      <a16:creationId xmlns:a16="http://schemas.microsoft.com/office/drawing/2014/main" id="{DCD4F5C8-0800-4D96-BB31-1208540B0F6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554407" y="5657927"/>
                  <a:ext cx="330060" cy="473183"/>
                </a:xfrm>
                <a:prstGeom prst="rect">
                  <a:avLst/>
                </a:prstGeom>
              </p:spPr>
            </p:pic>
            <p:sp>
              <p:nvSpPr>
                <p:cNvPr id="41" name="Rectangle 81">
                  <a:extLst>
                    <a:ext uri="{FF2B5EF4-FFF2-40B4-BE49-F238E27FC236}">
                      <a16:creationId xmlns:a16="http://schemas.microsoft.com/office/drawing/2014/main" id="{573EFB32-AF6F-45F2-8E5D-6CE9F922A9BD}"/>
                    </a:ext>
                  </a:extLst>
                </p:cNvPr>
                <p:cNvSpPr/>
                <p:nvPr/>
              </p:nvSpPr>
              <p:spPr bwMode="auto">
                <a:xfrm>
                  <a:off x="3558387" y="6051782"/>
                  <a:ext cx="375257" cy="81259"/>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34" name="Group 61">
                <a:extLst>
                  <a:ext uri="{FF2B5EF4-FFF2-40B4-BE49-F238E27FC236}">
                    <a16:creationId xmlns:a16="http://schemas.microsoft.com/office/drawing/2014/main" id="{209D1C40-A1CC-4C35-A667-3C6E4F0F9845}"/>
                  </a:ext>
                </a:extLst>
              </p:cNvPr>
              <p:cNvGrpSpPr/>
              <p:nvPr/>
            </p:nvGrpSpPr>
            <p:grpSpPr>
              <a:xfrm>
                <a:off x="4583861" y="4246776"/>
                <a:ext cx="375257" cy="473184"/>
                <a:chOff x="3524584" y="6170817"/>
                <a:chExt cx="375257" cy="473184"/>
              </a:xfrm>
            </p:grpSpPr>
            <p:pic>
              <p:nvPicPr>
                <p:cNvPr id="38" name="Graphic 65">
                  <a:extLst>
                    <a:ext uri="{FF2B5EF4-FFF2-40B4-BE49-F238E27FC236}">
                      <a16:creationId xmlns:a16="http://schemas.microsoft.com/office/drawing/2014/main" id="{D8C59B95-5201-43FB-A906-45864349ED1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550264" y="6170817"/>
                  <a:ext cx="332981" cy="473184"/>
                </a:xfrm>
                <a:prstGeom prst="rect">
                  <a:avLst/>
                </a:prstGeom>
              </p:spPr>
            </p:pic>
            <p:sp>
              <p:nvSpPr>
                <p:cNvPr id="39" name="Rectangle 66">
                  <a:extLst>
                    <a:ext uri="{FF2B5EF4-FFF2-40B4-BE49-F238E27FC236}">
                      <a16:creationId xmlns:a16="http://schemas.microsoft.com/office/drawing/2014/main" id="{12244566-7362-48F9-83A4-356B3544E4BE}"/>
                    </a:ext>
                  </a:extLst>
                </p:cNvPr>
                <p:cNvSpPr/>
                <p:nvPr/>
              </p:nvSpPr>
              <p:spPr bwMode="auto">
                <a:xfrm>
                  <a:off x="3524584" y="6558822"/>
                  <a:ext cx="375257" cy="81259"/>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35" name="Group 62">
                <a:extLst>
                  <a:ext uri="{FF2B5EF4-FFF2-40B4-BE49-F238E27FC236}">
                    <a16:creationId xmlns:a16="http://schemas.microsoft.com/office/drawing/2014/main" id="{55E0AAFD-5A0F-4827-A7F0-4CA145E0FA0E}"/>
                  </a:ext>
                </a:extLst>
              </p:cNvPr>
              <p:cNvGrpSpPr/>
              <p:nvPr/>
            </p:nvGrpSpPr>
            <p:grpSpPr>
              <a:xfrm>
                <a:off x="5046377" y="4247000"/>
                <a:ext cx="391727" cy="473183"/>
                <a:chOff x="3553184" y="6686674"/>
                <a:chExt cx="391727" cy="473183"/>
              </a:xfrm>
            </p:grpSpPr>
            <p:pic>
              <p:nvPicPr>
                <p:cNvPr id="36" name="Graphic 63">
                  <a:extLst>
                    <a:ext uri="{FF2B5EF4-FFF2-40B4-BE49-F238E27FC236}">
                      <a16:creationId xmlns:a16="http://schemas.microsoft.com/office/drawing/2014/main" id="{C4B77989-3071-4359-994D-E475C3D63A7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553184" y="6686674"/>
                  <a:ext cx="330060" cy="473183"/>
                </a:xfrm>
                <a:prstGeom prst="rect">
                  <a:avLst/>
                </a:prstGeom>
              </p:spPr>
            </p:pic>
            <p:sp>
              <p:nvSpPr>
                <p:cNvPr id="37" name="Rectangle 64">
                  <a:extLst>
                    <a:ext uri="{FF2B5EF4-FFF2-40B4-BE49-F238E27FC236}">
                      <a16:creationId xmlns:a16="http://schemas.microsoft.com/office/drawing/2014/main" id="{72416CCF-650F-45E9-A26F-A33C0A7197E2}"/>
                    </a:ext>
                  </a:extLst>
                </p:cNvPr>
                <p:cNvSpPr/>
                <p:nvPr/>
              </p:nvSpPr>
              <p:spPr bwMode="auto">
                <a:xfrm>
                  <a:off x="3569654" y="7074175"/>
                  <a:ext cx="375257" cy="81259"/>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nvGrpSpPr>
            <p:cNvPr id="22" name="Group 39">
              <a:extLst>
                <a:ext uri="{FF2B5EF4-FFF2-40B4-BE49-F238E27FC236}">
                  <a16:creationId xmlns:a16="http://schemas.microsoft.com/office/drawing/2014/main" id="{DB62B9E6-407D-434F-ACC9-1D8E494DFD18}"/>
                </a:ext>
              </a:extLst>
            </p:cNvPr>
            <p:cNvGrpSpPr/>
            <p:nvPr/>
          </p:nvGrpSpPr>
          <p:grpSpPr>
            <a:xfrm>
              <a:off x="3914412" y="4673419"/>
              <a:ext cx="1296121" cy="485098"/>
              <a:chOff x="3686841" y="4673419"/>
              <a:chExt cx="1296121" cy="485098"/>
            </a:xfrm>
          </p:grpSpPr>
          <p:grpSp>
            <p:nvGrpSpPr>
              <p:cNvPr id="23" name="Group 40">
                <a:extLst>
                  <a:ext uri="{FF2B5EF4-FFF2-40B4-BE49-F238E27FC236}">
                    <a16:creationId xmlns:a16="http://schemas.microsoft.com/office/drawing/2014/main" id="{CE355795-DC26-45C7-8993-6AEF51E14395}"/>
                  </a:ext>
                </a:extLst>
              </p:cNvPr>
              <p:cNvGrpSpPr/>
              <p:nvPr/>
            </p:nvGrpSpPr>
            <p:grpSpPr>
              <a:xfrm>
                <a:off x="3686841" y="4675130"/>
                <a:ext cx="375257" cy="477185"/>
                <a:chOff x="3524584" y="7182334"/>
                <a:chExt cx="375257" cy="477185"/>
              </a:xfrm>
            </p:grpSpPr>
            <p:pic>
              <p:nvPicPr>
                <p:cNvPr id="30" name="Graphic 57">
                  <a:extLst>
                    <a:ext uri="{FF2B5EF4-FFF2-40B4-BE49-F238E27FC236}">
                      <a16:creationId xmlns:a16="http://schemas.microsoft.com/office/drawing/2014/main" id="{F6386A10-1773-4C10-9B17-5372EF878FA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551724" y="7182334"/>
                  <a:ext cx="330060" cy="473183"/>
                </a:xfrm>
                <a:prstGeom prst="rect">
                  <a:avLst/>
                </a:prstGeom>
              </p:spPr>
            </p:pic>
            <p:sp>
              <p:nvSpPr>
                <p:cNvPr id="31" name="Rectangle 58">
                  <a:extLst>
                    <a:ext uri="{FF2B5EF4-FFF2-40B4-BE49-F238E27FC236}">
                      <a16:creationId xmlns:a16="http://schemas.microsoft.com/office/drawing/2014/main" id="{23637E8A-497B-41BE-85E3-CFD0C95344A1}"/>
                    </a:ext>
                  </a:extLst>
                </p:cNvPr>
                <p:cNvSpPr/>
                <p:nvPr/>
              </p:nvSpPr>
              <p:spPr bwMode="auto">
                <a:xfrm>
                  <a:off x="3524584" y="7578260"/>
                  <a:ext cx="375257" cy="81259"/>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24" name="Group 41">
                <a:extLst>
                  <a:ext uri="{FF2B5EF4-FFF2-40B4-BE49-F238E27FC236}">
                    <a16:creationId xmlns:a16="http://schemas.microsoft.com/office/drawing/2014/main" id="{D6C58905-CF44-4690-8DE0-012AA3F477D6}"/>
                  </a:ext>
                </a:extLst>
              </p:cNvPr>
              <p:cNvGrpSpPr/>
              <p:nvPr/>
            </p:nvGrpSpPr>
            <p:grpSpPr>
              <a:xfrm>
                <a:off x="4147273" y="4673419"/>
                <a:ext cx="375257" cy="474894"/>
                <a:chOff x="3535851" y="7677993"/>
                <a:chExt cx="375257" cy="474894"/>
              </a:xfrm>
            </p:grpSpPr>
            <p:pic>
              <p:nvPicPr>
                <p:cNvPr id="28" name="Graphic 55">
                  <a:extLst>
                    <a:ext uri="{FF2B5EF4-FFF2-40B4-BE49-F238E27FC236}">
                      <a16:creationId xmlns:a16="http://schemas.microsoft.com/office/drawing/2014/main" id="{FB2A36FB-9619-45E5-B903-01A4CA624A00}"/>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547813" y="7677993"/>
                  <a:ext cx="330060" cy="470262"/>
                </a:xfrm>
                <a:prstGeom prst="rect">
                  <a:avLst/>
                </a:prstGeom>
              </p:spPr>
            </p:pic>
            <p:sp>
              <p:nvSpPr>
                <p:cNvPr id="29" name="Rectangle 56">
                  <a:extLst>
                    <a:ext uri="{FF2B5EF4-FFF2-40B4-BE49-F238E27FC236}">
                      <a16:creationId xmlns:a16="http://schemas.microsoft.com/office/drawing/2014/main" id="{7E07883C-FB0C-4B55-84A6-F1650E2EA381}"/>
                    </a:ext>
                  </a:extLst>
                </p:cNvPr>
                <p:cNvSpPr/>
                <p:nvPr/>
              </p:nvSpPr>
              <p:spPr bwMode="auto">
                <a:xfrm>
                  <a:off x="3535851" y="8071628"/>
                  <a:ext cx="375257" cy="81259"/>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25" name="Group 42">
                <a:extLst>
                  <a:ext uri="{FF2B5EF4-FFF2-40B4-BE49-F238E27FC236}">
                    <a16:creationId xmlns:a16="http://schemas.microsoft.com/office/drawing/2014/main" id="{C3E93D74-7E13-46E8-A08B-5541F15B56A3}"/>
                  </a:ext>
                </a:extLst>
              </p:cNvPr>
              <p:cNvGrpSpPr/>
              <p:nvPr/>
            </p:nvGrpSpPr>
            <p:grpSpPr>
              <a:xfrm>
                <a:off x="4607705" y="4681261"/>
                <a:ext cx="375257" cy="477256"/>
                <a:chOff x="3547119" y="8182671"/>
                <a:chExt cx="375257" cy="477256"/>
              </a:xfrm>
            </p:grpSpPr>
            <p:pic>
              <p:nvPicPr>
                <p:cNvPr id="26" name="Graphic 43">
                  <a:extLst>
                    <a:ext uri="{FF2B5EF4-FFF2-40B4-BE49-F238E27FC236}">
                      <a16:creationId xmlns:a16="http://schemas.microsoft.com/office/drawing/2014/main" id="{4BAE6A2C-31F4-4772-BAA5-DB056784F80A}"/>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560477" y="8182671"/>
                  <a:ext cx="330060" cy="473183"/>
                </a:xfrm>
                <a:prstGeom prst="rect">
                  <a:avLst/>
                </a:prstGeom>
              </p:spPr>
            </p:pic>
            <p:sp>
              <p:nvSpPr>
                <p:cNvPr id="27" name="Rectangle 54">
                  <a:extLst>
                    <a:ext uri="{FF2B5EF4-FFF2-40B4-BE49-F238E27FC236}">
                      <a16:creationId xmlns:a16="http://schemas.microsoft.com/office/drawing/2014/main" id="{107870DE-C314-473A-82EC-16CDC39A49ED}"/>
                    </a:ext>
                  </a:extLst>
                </p:cNvPr>
                <p:cNvSpPr/>
                <p:nvPr/>
              </p:nvSpPr>
              <p:spPr bwMode="auto">
                <a:xfrm>
                  <a:off x="3547119" y="8578668"/>
                  <a:ext cx="375257" cy="81259"/>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spTree>
    <p:extLst>
      <p:ext uri="{BB962C8B-B14F-4D97-AF65-F5344CB8AC3E}">
        <p14:creationId xmlns:p14="http://schemas.microsoft.com/office/powerpoint/2010/main" val="330105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3E537E14-FB77-4DDF-9C1A-CA87E33D582A}"/>
              </a:ext>
            </a:extLst>
          </p:cNvPr>
          <p:cNvSpPr txBox="1">
            <a:spLocks/>
          </p:cNvSpPr>
          <p:nvPr/>
        </p:nvSpPr>
        <p:spPr>
          <a:xfrm>
            <a:off x="457200" y="457200"/>
            <a:ext cx="11219691" cy="747897"/>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lang="en-US" sz="4400" b="0" kern="1200" cap="none" spc="-150" baseline="0" dirty="0" smtClean="0">
                <a:ln w="3175">
                  <a:noFill/>
                </a:ln>
                <a:gradFill>
                  <a:gsLst>
                    <a:gs pos="1250">
                      <a:schemeClr val="tx2"/>
                    </a:gs>
                    <a:gs pos="100000">
                      <a:schemeClr val="tx2"/>
                    </a:gs>
                  </a:gsLst>
                  <a:lin ang="5400000" scaled="0"/>
                </a:gradFill>
                <a:effectLst/>
                <a:latin typeface="Segoe UI Semibold" panose="020B0702040204020203" pitchFamily="34" charset="0"/>
                <a:ea typeface="+mn-ea"/>
                <a:cs typeface="Segoe UI Semibold" panose="020B0702040204020203" pitchFamily="34" charset="0"/>
              </a:defRPr>
            </a:lvl1pPr>
          </a:lstStyle>
          <a:p>
            <a:pPr marL="0" marR="0" lvl="0" indent="0" algn="l" defTabSz="914363" rtl="0" eaLnBrk="1" fontAlgn="auto" latinLnBrk="0" hangingPunct="1">
              <a:lnSpc>
                <a:spcPct val="90000"/>
              </a:lnSpc>
              <a:spcBef>
                <a:spcPct val="0"/>
              </a:spcBef>
              <a:spcAft>
                <a:spcPts val="0"/>
              </a:spcAft>
              <a:buClrTx/>
              <a:buSzTx/>
              <a:buFontTx/>
              <a:buNone/>
              <a:tabLst/>
              <a:defRPr/>
            </a:pPr>
            <a:r>
              <a:rPr kumimoji="0" lang="da-DK" sz="4400" b="0" i="0" u="none" strike="noStrike" kern="1200" cap="none" spc="-150" normalizeH="0" baseline="0" noProof="0" dirty="0">
                <a:ln w="3175">
                  <a:noFill/>
                </a:ln>
                <a:gradFill>
                  <a:gsLst>
                    <a:gs pos="1250">
                      <a:srgbClr val="DC3C00"/>
                    </a:gs>
                    <a:gs pos="100000">
                      <a:srgbClr val="DC3C00"/>
                    </a:gs>
                  </a:gsLst>
                  <a:lin ang="5400000" scaled="0"/>
                </a:gradFill>
                <a:effectLst/>
                <a:uLnTx/>
                <a:uFillTx/>
                <a:latin typeface="Segoe UI" panose="020B0502040204020203" pitchFamily="34" charset="0"/>
                <a:ea typeface="+mn-ea"/>
                <a:cs typeface="Segoe UI" panose="020B0502040204020203" pitchFamily="34" charset="0"/>
              </a:rPr>
              <a:t>Premium business services</a:t>
            </a:r>
          </a:p>
        </p:txBody>
      </p:sp>
      <p:sp>
        <p:nvSpPr>
          <p:cNvPr id="5" name="Text Placeholder 6">
            <a:extLst>
              <a:ext uri="{FF2B5EF4-FFF2-40B4-BE49-F238E27FC236}">
                <a16:creationId xmlns:a16="http://schemas.microsoft.com/office/drawing/2014/main" id="{A4B662C7-6EFB-4BD6-900C-C0F86D1E614F}"/>
              </a:ext>
            </a:extLst>
          </p:cNvPr>
          <p:cNvSpPr txBox="1">
            <a:spLocks/>
          </p:cNvSpPr>
          <p:nvPr/>
        </p:nvSpPr>
        <p:spPr>
          <a:xfrm>
            <a:off x="912852" y="1638301"/>
            <a:ext cx="5742613" cy="478366"/>
          </a:xfrm>
          <a:prstGeom prst="rect">
            <a:avLst/>
          </a:prstGeom>
        </p:spPr>
        <p:txBody>
          <a:bodyPr vert="horz" lIns="0" tIns="0" rIns="0" bIns="0" rtlCol="0">
            <a:noAutofit/>
          </a:bodyPr>
          <a:lstStyle>
            <a:lvl1pPr marL="0" marR="0" indent="0" algn="l" defTabSz="914363" rtl="0" eaLnBrk="1" fontAlgn="auto" latinLnBrk="0" hangingPunct="1">
              <a:lnSpc>
                <a:spcPct val="90000"/>
              </a:lnSpc>
              <a:spcBef>
                <a:spcPct val="20000"/>
              </a:spcBef>
              <a:spcAft>
                <a:spcPts val="0"/>
              </a:spcAft>
              <a:buClrTx/>
              <a:buSzPct val="80000"/>
              <a:buFont typeface="Arial" pitchFamily="34" charset="0"/>
              <a:buNone/>
              <a:tabLst/>
              <a:defRPr sz="3200" kern="1200" spc="-70" baseline="0">
                <a:solidFill>
                  <a:schemeClr val="tx1">
                    <a:lumMod val="75000"/>
                    <a:lumOff val="25000"/>
                  </a:schemeClr>
                </a:solidFill>
                <a:latin typeface="+mn-lt"/>
                <a:ea typeface="+mn-ea"/>
                <a:cs typeface="+mn-cs"/>
              </a:defRPr>
            </a:lvl1pPr>
            <a:lvl2pPr marL="339725"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2000" kern="1200" spc="0" baseline="0">
                <a:solidFill>
                  <a:schemeClr val="tx1">
                    <a:lumMod val="75000"/>
                    <a:lumOff val="25000"/>
                  </a:schemeClr>
                </a:solidFill>
                <a:latin typeface="+mn-lt"/>
                <a:ea typeface="+mn-ea"/>
                <a:cs typeface="+mn-cs"/>
              </a:defRPr>
            </a:lvl2pPr>
            <a:lvl3pPr marL="573088"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798513" algn="l"/>
              </a:tabLst>
              <a:defRPr sz="2000" kern="1200" spc="0" baseline="0">
                <a:solidFill>
                  <a:schemeClr val="tx1">
                    <a:lumMod val="75000"/>
                    <a:lumOff val="25000"/>
                  </a:schemeClr>
                </a:solidFill>
                <a:latin typeface="+mn-lt"/>
                <a:ea typeface="+mn-ea"/>
                <a:cs typeface="+mn-cs"/>
              </a:defRPr>
            </a:lvl3pPr>
            <a:lvl4pPr marL="798513"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1800" kern="1200" spc="0" baseline="0">
                <a:solidFill>
                  <a:schemeClr val="tx1">
                    <a:lumMod val="75000"/>
                    <a:lumOff val="25000"/>
                  </a:schemeClr>
                </a:solidFill>
                <a:latin typeface="+mn-lt"/>
                <a:ea typeface="+mn-ea"/>
                <a:cs typeface="+mn-cs"/>
              </a:defRPr>
            </a:lvl4pPr>
            <a:lvl5pPr marL="1030288"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1255713" algn="l"/>
              </a:tabLst>
              <a:defRPr sz="1800" kern="1200" spc="0" baseline="0">
                <a:solidFill>
                  <a:schemeClr val="tx1">
                    <a:lumMod val="75000"/>
                    <a:lumOff val="25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363" rtl="0" eaLnBrk="1" fontAlgn="auto" latinLnBrk="0" hangingPunct="1">
              <a:lnSpc>
                <a:spcPct val="90000"/>
              </a:lnSpc>
              <a:spcBef>
                <a:spcPts val="1800"/>
              </a:spcBef>
              <a:spcAft>
                <a:spcPts val="0"/>
              </a:spcAft>
              <a:buClrTx/>
              <a:buSzPct val="80000"/>
              <a:buFont typeface="Arial" pitchFamily="34" charset="0"/>
              <a:buNone/>
              <a:tabLst/>
              <a:defRPr/>
            </a:pPr>
            <a:r>
              <a:rPr kumimoji="0" lang="en-US" sz="2800" b="0" i="0" u="none" strike="noStrike" kern="1200" cap="none" spc="-70" normalizeH="0" baseline="0" noProof="0" dirty="0">
                <a:ln>
                  <a:noFill/>
                </a:ln>
                <a:solidFill>
                  <a:srgbClr val="000000">
                    <a:lumMod val="75000"/>
                    <a:lumOff val="25000"/>
                  </a:srgbClr>
                </a:solidFill>
                <a:effectLst/>
                <a:uLnTx/>
                <a:uFillTx/>
                <a:latin typeface="Segoe UI"/>
                <a:ea typeface="+mn-ea"/>
                <a:cs typeface="+mn-cs"/>
              </a:rPr>
              <a:t>Business class email and calendaring</a:t>
            </a:r>
          </a:p>
        </p:txBody>
      </p:sp>
      <p:sp>
        <p:nvSpPr>
          <p:cNvPr id="6" name="Text Placeholder 6">
            <a:extLst>
              <a:ext uri="{FF2B5EF4-FFF2-40B4-BE49-F238E27FC236}">
                <a16:creationId xmlns:a16="http://schemas.microsoft.com/office/drawing/2014/main" id="{71A57CF1-2DB5-413F-8105-FF4F7D60E3CC}"/>
              </a:ext>
            </a:extLst>
          </p:cNvPr>
          <p:cNvSpPr txBox="1">
            <a:spLocks/>
          </p:cNvSpPr>
          <p:nvPr/>
        </p:nvSpPr>
        <p:spPr>
          <a:xfrm>
            <a:off x="119198" y="2434166"/>
            <a:ext cx="6553200" cy="478366"/>
          </a:xfrm>
          <a:prstGeom prst="rect">
            <a:avLst/>
          </a:prstGeom>
        </p:spPr>
        <p:txBody>
          <a:bodyPr vert="horz" lIns="0" tIns="0" rIns="0" bIns="0" rtlCol="0">
            <a:noAutofit/>
          </a:bodyPr>
          <a:lstStyle>
            <a:lvl1pPr marL="0" marR="0" indent="0" algn="l" defTabSz="914363" rtl="0" eaLnBrk="1" fontAlgn="auto" latinLnBrk="0" hangingPunct="1">
              <a:lnSpc>
                <a:spcPct val="90000"/>
              </a:lnSpc>
              <a:spcBef>
                <a:spcPct val="20000"/>
              </a:spcBef>
              <a:spcAft>
                <a:spcPts val="0"/>
              </a:spcAft>
              <a:buClrTx/>
              <a:buSzPct val="80000"/>
              <a:buFont typeface="Arial" pitchFamily="34" charset="0"/>
              <a:buNone/>
              <a:tabLst/>
              <a:defRPr sz="3200" kern="1200" spc="-70" baseline="0">
                <a:solidFill>
                  <a:schemeClr val="tx1">
                    <a:lumMod val="75000"/>
                    <a:lumOff val="25000"/>
                  </a:schemeClr>
                </a:solidFill>
                <a:latin typeface="+mn-lt"/>
                <a:ea typeface="+mn-ea"/>
                <a:cs typeface="+mn-cs"/>
              </a:defRPr>
            </a:lvl1pPr>
            <a:lvl2pPr marL="339725"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2000" kern="1200" spc="0" baseline="0">
                <a:solidFill>
                  <a:schemeClr val="tx1">
                    <a:lumMod val="75000"/>
                    <a:lumOff val="25000"/>
                  </a:schemeClr>
                </a:solidFill>
                <a:latin typeface="+mn-lt"/>
                <a:ea typeface="+mn-ea"/>
                <a:cs typeface="+mn-cs"/>
              </a:defRPr>
            </a:lvl2pPr>
            <a:lvl3pPr marL="573088"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798513" algn="l"/>
              </a:tabLst>
              <a:defRPr sz="2000" kern="1200" spc="0" baseline="0">
                <a:solidFill>
                  <a:schemeClr val="tx1">
                    <a:lumMod val="75000"/>
                    <a:lumOff val="25000"/>
                  </a:schemeClr>
                </a:solidFill>
                <a:latin typeface="+mn-lt"/>
                <a:ea typeface="+mn-ea"/>
                <a:cs typeface="+mn-cs"/>
              </a:defRPr>
            </a:lvl3pPr>
            <a:lvl4pPr marL="798513"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1800" kern="1200" spc="0" baseline="0">
                <a:solidFill>
                  <a:schemeClr val="tx1">
                    <a:lumMod val="75000"/>
                    <a:lumOff val="25000"/>
                  </a:schemeClr>
                </a:solidFill>
                <a:latin typeface="+mn-lt"/>
                <a:ea typeface="+mn-ea"/>
                <a:cs typeface="+mn-cs"/>
              </a:defRPr>
            </a:lvl4pPr>
            <a:lvl5pPr marL="1030288"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1255713" algn="l"/>
              </a:tabLst>
              <a:defRPr sz="1800" kern="1200" spc="0" baseline="0">
                <a:solidFill>
                  <a:schemeClr val="tx1">
                    <a:lumMod val="75000"/>
                    <a:lumOff val="25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363" rtl="0" eaLnBrk="1" fontAlgn="auto" latinLnBrk="0" hangingPunct="1">
              <a:lnSpc>
                <a:spcPct val="90000"/>
              </a:lnSpc>
              <a:spcBef>
                <a:spcPts val="1800"/>
              </a:spcBef>
              <a:spcAft>
                <a:spcPts val="0"/>
              </a:spcAft>
              <a:buClrTx/>
              <a:buSzPct val="80000"/>
              <a:buFont typeface="Arial" pitchFamily="34" charset="0"/>
              <a:buNone/>
              <a:tabLst/>
              <a:defRPr/>
            </a:pPr>
            <a:r>
              <a:rPr kumimoji="0" lang="en-US" sz="2800" b="0" i="0" u="none" strike="noStrike" kern="1200" cap="none" spc="-70" normalizeH="0" baseline="0" noProof="0" dirty="0">
                <a:ln>
                  <a:noFill/>
                </a:ln>
                <a:solidFill>
                  <a:srgbClr val="000000">
                    <a:lumMod val="75000"/>
                    <a:lumOff val="25000"/>
                  </a:srgbClr>
                </a:solidFill>
                <a:effectLst/>
                <a:uLnTx/>
                <a:uFillTx/>
                <a:latin typeface="Segoe UI"/>
                <a:ea typeface="+mn-ea"/>
                <a:cs typeface="+mn-cs"/>
              </a:rPr>
              <a:t>Online conferencing and communications</a:t>
            </a:r>
          </a:p>
        </p:txBody>
      </p:sp>
      <p:sp>
        <p:nvSpPr>
          <p:cNvPr id="7" name="Text Placeholder 6">
            <a:extLst>
              <a:ext uri="{FF2B5EF4-FFF2-40B4-BE49-F238E27FC236}">
                <a16:creationId xmlns:a16="http://schemas.microsoft.com/office/drawing/2014/main" id="{E479D8B7-1CD1-4183-A311-CD95FCC80EAB}"/>
              </a:ext>
            </a:extLst>
          </p:cNvPr>
          <p:cNvSpPr txBox="1">
            <a:spLocks/>
          </p:cNvSpPr>
          <p:nvPr/>
        </p:nvSpPr>
        <p:spPr>
          <a:xfrm>
            <a:off x="119198" y="3246964"/>
            <a:ext cx="6553200" cy="478366"/>
          </a:xfrm>
          <a:prstGeom prst="rect">
            <a:avLst/>
          </a:prstGeom>
        </p:spPr>
        <p:txBody>
          <a:bodyPr vert="horz" lIns="0" tIns="0" rIns="0" bIns="0" rtlCol="0">
            <a:noAutofit/>
          </a:bodyPr>
          <a:lstStyle>
            <a:lvl1pPr marL="0" marR="0" indent="0" algn="l" defTabSz="914363" rtl="0" eaLnBrk="1" fontAlgn="auto" latinLnBrk="0" hangingPunct="1">
              <a:lnSpc>
                <a:spcPct val="90000"/>
              </a:lnSpc>
              <a:spcBef>
                <a:spcPct val="20000"/>
              </a:spcBef>
              <a:spcAft>
                <a:spcPts val="0"/>
              </a:spcAft>
              <a:buClrTx/>
              <a:buSzPct val="80000"/>
              <a:buFont typeface="Arial" pitchFamily="34" charset="0"/>
              <a:buNone/>
              <a:tabLst/>
              <a:defRPr sz="3200" kern="1200" spc="-70" baseline="0">
                <a:solidFill>
                  <a:schemeClr val="tx1">
                    <a:lumMod val="75000"/>
                    <a:lumOff val="25000"/>
                  </a:schemeClr>
                </a:solidFill>
                <a:latin typeface="+mn-lt"/>
                <a:ea typeface="+mn-ea"/>
                <a:cs typeface="+mn-cs"/>
              </a:defRPr>
            </a:lvl1pPr>
            <a:lvl2pPr marL="339725"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2000" kern="1200" spc="0" baseline="0">
                <a:solidFill>
                  <a:schemeClr val="tx1">
                    <a:lumMod val="75000"/>
                    <a:lumOff val="25000"/>
                  </a:schemeClr>
                </a:solidFill>
                <a:latin typeface="+mn-lt"/>
                <a:ea typeface="+mn-ea"/>
                <a:cs typeface="+mn-cs"/>
              </a:defRPr>
            </a:lvl2pPr>
            <a:lvl3pPr marL="573088"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798513" algn="l"/>
              </a:tabLst>
              <a:defRPr sz="2000" kern="1200" spc="0" baseline="0">
                <a:solidFill>
                  <a:schemeClr val="tx1">
                    <a:lumMod val="75000"/>
                    <a:lumOff val="25000"/>
                  </a:schemeClr>
                </a:solidFill>
                <a:latin typeface="+mn-lt"/>
                <a:ea typeface="+mn-ea"/>
                <a:cs typeface="+mn-cs"/>
              </a:defRPr>
            </a:lvl3pPr>
            <a:lvl4pPr marL="798513"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1800" kern="1200" spc="0" baseline="0">
                <a:solidFill>
                  <a:schemeClr val="tx1">
                    <a:lumMod val="75000"/>
                    <a:lumOff val="25000"/>
                  </a:schemeClr>
                </a:solidFill>
                <a:latin typeface="+mn-lt"/>
                <a:ea typeface="+mn-ea"/>
                <a:cs typeface="+mn-cs"/>
              </a:defRPr>
            </a:lvl4pPr>
            <a:lvl5pPr marL="1030288"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1255713" algn="l"/>
              </a:tabLst>
              <a:defRPr sz="1800" kern="1200" spc="0" baseline="0">
                <a:solidFill>
                  <a:schemeClr val="tx1">
                    <a:lumMod val="75000"/>
                    <a:lumOff val="25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363" rtl="0" eaLnBrk="1" fontAlgn="auto" latinLnBrk="0" hangingPunct="1">
              <a:lnSpc>
                <a:spcPct val="90000"/>
              </a:lnSpc>
              <a:spcBef>
                <a:spcPts val="1800"/>
              </a:spcBef>
              <a:spcAft>
                <a:spcPts val="0"/>
              </a:spcAft>
              <a:buClrTx/>
              <a:buSzPct val="80000"/>
              <a:buFont typeface="Arial" pitchFamily="34" charset="0"/>
              <a:buNone/>
              <a:tabLst/>
              <a:defRPr/>
            </a:pPr>
            <a:r>
              <a:rPr kumimoji="0" lang="en-US" sz="2800" b="0" i="0" u="none" strike="noStrike" kern="1200" cap="none" spc="-70" normalizeH="0" baseline="0" noProof="0" dirty="0">
                <a:ln>
                  <a:noFill/>
                </a:ln>
                <a:solidFill>
                  <a:srgbClr val="000000">
                    <a:lumMod val="75000"/>
                    <a:lumOff val="25000"/>
                  </a:srgbClr>
                </a:solidFill>
                <a:effectLst/>
                <a:uLnTx/>
                <a:uFillTx/>
                <a:latin typeface="Segoe UI"/>
                <a:ea typeface="+mn-ea"/>
                <a:cs typeface="+mn-cs"/>
              </a:rPr>
              <a:t>File storage and sharing</a:t>
            </a:r>
          </a:p>
        </p:txBody>
      </p:sp>
      <p:sp>
        <p:nvSpPr>
          <p:cNvPr id="8" name="Text Placeholder 6">
            <a:extLst>
              <a:ext uri="{FF2B5EF4-FFF2-40B4-BE49-F238E27FC236}">
                <a16:creationId xmlns:a16="http://schemas.microsoft.com/office/drawing/2014/main" id="{9B800A98-0D39-414A-9378-9E50CC55E3C2}"/>
              </a:ext>
            </a:extLst>
          </p:cNvPr>
          <p:cNvSpPr txBox="1">
            <a:spLocks/>
          </p:cNvSpPr>
          <p:nvPr/>
        </p:nvSpPr>
        <p:spPr>
          <a:xfrm>
            <a:off x="119198" y="4060702"/>
            <a:ext cx="6553200" cy="478366"/>
          </a:xfrm>
          <a:prstGeom prst="rect">
            <a:avLst/>
          </a:prstGeom>
        </p:spPr>
        <p:txBody>
          <a:bodyPr vert="horz" lIns="0" tIns="0" rIns="0" bIns="0" rtlCol="0">
            <a:noAutofit/>
          </a:bodyPr>
          <a:lstStyle>
            <a:lvl1pPr marL="0" marR="0" indent="0" algn="l" defTabSz="914363" rtl="0" eaLnBrk="1" fontAlgn="auto" latinLnBrk="0" hangingPunct="1">
              <a:lnSpc>
                <a:spcPct val="90000"/>
              </a:lnSpc>
              <a:spcBef>
                <a:spcPct val="20000"/>
              </a:spcBef>
              <a:spcAft>
                <a:spcPts val="0"/>
              </a:spcAft>
              <a:buClrTx/>
              <a:buSzPct val="80000"/>
              <a:buFont typeface="Arial" pitchFamily="34" charset="0"/>
              <a:buNone/>
              <a:tabLst/>
              <a:defRPr sz="3200" kern="1200" spc="-70" baseline="0">
                <a:solidFill>
                  <a:schemeClr val="tx1">
                    <a:lumMod val="75000"/>
                    <a:lumOff val="25000"/>
                  </a:schemeClr>
                </a:solidFill>
                <a:latin typeface="+mn-lt"/>
                <a:ea typeface="+mn-ea"/>
                <a:cs typeface="+mn-cs"/>
              </a:defRPr>
            </a:lvl1pPr>
            <a:lvl2pPr marL="339725"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2000" kern="1200" spc="0" baseline="0">
                <a:solidFill>
                  <a:schemeClr val="tx1">
                    <a:lumMod val="75000"/>
                    <a:lumOff val="25000"/>
                  </a:schemeClr>
                </a:solidFill>
                <a:latin typeface="+mn-lt"/>
                <a:ea typeface="+mn-ea"/>
                <a:cs typeface="+mn-cs"/>
              </a:defRPr>
            </a:lvl2pPr>
            <a:lvl3pPr marL="573088"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798513" algn="l"/>
              </a:tabLst>
              <a:defRPr sz="2000" kern="1200" spc="0" baseline="0">
                <a:solidFill>
                  <a:schemeClr val="tx1">
                    <a:lumMod val="75000"/>
                    <a:lumOff val="25000"/>
                  </a:schemeClr>
                </a:solidFill>
                <a:latin typeface="+mn-lt"/>
                <a:ea typeface="+mn-ea"/>
                <a:cs typeface="+mn-cs"/>
              </a:defRPr>
            </a:lvl3pPr>
            <a:lvl4pPr marL="798513"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1800" kern="1200" spc="0" baseline="0">
                <a:solidFill>
                  <a:schemeClr val="tx1">
                    <a:lumMod val="75000"/>
                    <a:lumOff val="25000"/>
                  </a:schemeClr>
                </a:solidFill>
                <a:latin typeface="+mn-lt"/>
                <a:ea typeface="+mn-ea"/>
                <a:cs typeface="+mn-cs"/>
              </a:defRPr>
            </a:lvl4pPr>
            <a:lvl5pPr marL="1030288"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1255713" algn="l"/>
              </a:tabLst>
              <a:defRPr sz="1800" kern="1200" spc="0" baseline="0">
                <a:solidFill>
                  <a:schemeClr val="tx1">
                    <a:lumMod val="75000"/>
                    <a:lumOff val="25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363" rtl="0" eaLnBrk="1" fontAlgn="auto" latinLnBrk="0" hangingPunct="1">
              <a:lnSpc>
                <a:spcPct val="90000"/>
              </a:lnSpc>
              <a:spcBef>
                <a:spcPts val="1800"/>
              </a:spcBef>
              <a:spcAft>
                <a:spcPts val="0"/>
              </a:spcAft>
              <a:buClrTx/>
              <a:buSzPct val="80000"/>
              <a:buFont typeface="Arial" pitchFamily="34" charset="0"/>
              <a:buNone/>
              <a:tabLst/>
              <a:defRPr/>
            </a:pPr>
            <a:r>
              <a:rPr kumimoji="0" lang="en-US" sz="2800" b="0" i="0" u="none" strike="noStrike" kern="1200" cap="none" spc="-70" normalizeH="0" baseline="0" noProof="0" dirty="0">
                <a:ln>
                  <a:noFill/>
                </a:ln>
                <a:solidFill>
                  <a:srgbClr val="000000">
                    <a:lumMod val="75000"/>
                    <a:lumOff val="25000"/>
                  </a:srgbClr>
                </a:solidFill>
                <a:effectLst/>
                <a:uLnTx/>
                <a:uFillTx/>
                <a:latin typeface="Segoe UI"/>
                <a:ea typeface="+mn-ea"/>
                <a:cs typeface="+mn-cs"/>
              </a:rPr>
              <a:t>Intranet and team websites</a:t>
            </a:r>
          </a:p>
        </p:txBody>
      </p:sp>
      <p:sp>
        <p:nvSpPr>
          <p:cNvPr id="9" name="Text Placeholder 6">
            <a:extLst>
              <a:ext uri="{FF2B5EF4-FFF2-40B4-BE49-F238E27FC236}">
                <a16:creationId xmlns:a16="http://schemas.microsoft.com/office/drawing/2014/main" id="{2FA687DD-E32B-4170-84E4-3EFE13287933}"/>
              </a:ext>
            </a:extLst>
          </p:cNvPr>
          <p:cNvSpPr txBox="1">
            <a:spLocks/>
          </p:cNvSpPr>
          <p:nvPr/>
        </p:nvSpPr>
        <p:spPr>
          <a:xfrm>
            <a:off x="102265" y="4936063"/>
            <a:ext cx="6553200" cy="478366"/>
          </a:xfrm>
          <a:prstGeom prst="rect">
            <a:avLst/>
          </a:prstGeom>
        </p:spPr>
        <p:txBody>
          <a:bodyPr vert="horz" lIns="0" tIns="0" rIns="0" bIns="0" rtlCol="0">
            <a:noAutofit/>
          </a:bodyPr>
          <a:lstStyle>
            <a:lvl1pPr marL="0" marR="0" indent="0" algn="l" defTabSz="914363" rtl="0" eaLnBrk="1" fontAlgn="auto" latinLnBrk="0" hangingPunct="1">
              <a:lnSpc>
                <a:spcPct val="90000"/>
              </a:lnSpc>
              <a:spcBef>
                <a:spcPct val="20000"/>
              </a:spcBef>
              <a:spcAft>
                <a:spcPts val="0"/>
              </a:spcAft>
              <a:buClrTx/>
              <a:buSzPct val="80000"/>
              <a:buFont typeface="Arial" pitchFamily="34" charset="0"/>
              <a:buNone/>
              <a:tabLst/>
              <a:defRPr sz="3200" kern="1200" spc="-70" baseline="0">
                <a:solidFill>
                  <a:schemeClr val="tx1">
                    <a:lumMod val="75000"/>
                    <a:lumOff val="25000"/>
                  </a:schemeClr>
                </a:solidFill>
                <a:latin typeface="+mn-lt"/>
                <a:ea typeface="+mn-ea"/>
                <a:cs typeface="+mn-cs"/>
              </a:defRPr>
            </a:lvl1pPr>
            <a:lvl2pPr marL="339725"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2000" kern="1200" spc="0" baseline="0">
                <a:solidFill>
                  <a:schemeClr val="tx1">
                    <a:lumMod val="75000"/>
                    <a:lumOff val="25000"/>
                  </a:schemeClr>
                </a:solidFill>
                <a:latin typeface="+mn-lt"/>
                <a:ea typeface="+mn-ea"/>
                <a:cs typeface="+mn-cs"/>
              </a:defRPr>
            </a:lvl2pPr>
            <a:lvl3pPr marL="573088"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798513" algn="l"/>
              </a:tabLst>
              <a:defRPr sz="2000" kern="1200" spc="0" baseline="0">
                <a:solidFill>
                  <a:schemeClr val="tx1">
                    <a:lumMod val="75000"/>
                    <a:lumOff val="25000"/>
                  </a:schemeClr>
                </a:solidFill>
                <a:latin typeface="+mn-lt"/>
                <a:ea typeface="+mn-ea"/>
                <a:cs typeface="+mn-cs"/>
              </a:defRPr>
            </a:lvl3pPr>
            <a:lvl4pPr marL="798513"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1800" kern="1200" spc="0" baseline="0">
                <a:solidFill>
                  <a:schemeClr val="tx1">
                    <a:lumMod val="75000"/>
                    <a:lumOff val="25000"/>
                  </a:schemeClr>
                </a:solidFill>
                <a:latin typeface="+mn-lt"/>
                <a:ea typeface="+mn-ea"/>
                <a:cs typeface="+mn-cs"/>
              </a:defRPr>
            </a:lvl4pPr>
            <a:lvl5pPr marL="1030288"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1255713" algn="l"/>
              </a:tabLst>
              <a:defRPr sz="1800" kern="1200" spc="0" baseline="0">
                <a:solidFill>
                  <a:schemeClr val="tx1">
                    <a:lumMod val="75000"/>
                    <a:lumOff val="25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363" rtl="0" eaLnBrk="1" fontAlgn="auto" latinLnBrk="0" hangingPunct="1">
              <a:lnSpc>
                <a:spcPct val="90000"/>
              </a:lnSpc>
              <a:spcBef>
                <a:spcPts val="1800"/>
              </a:spcBef>
              <a:spcAft>
                <a:spcPts val="0"/>
              </a:spcAft>
              <a:buClrTx/>
              <a:buSzPct val="80000"/>
              <a:buFont typeface="Arial" pitchFamily="34" charset="0"/>
              <a:buNone/>
              <a:tabLst/>
              <a:defRPr/>
            </a:pPr>
            <a:r>
              <a:rPr kumimoji="0" lang="en-US" sz="2800" b="0" i="0" u="none" strike="noStrike" kern="1200" cap="none" spc="-70" normalizeH="0" baseline="0" noProof="0">
                <a:ln>
                  <a:noFill/>
                </a:ln>
                <a:solidFill>
                  <a:srgbClr val="000000">
                    <a:lumMod val="75000"/>
                    <a:lumOff val="25000"/>
                  </a:srgbClr>
                </a:solidFill>
                <a:effectLst/>
                <a:uLnTx/>
                <a:uFillTx/>
                <a:latin typeface="Segoe UI"/>
                <a:ea typeface="+mn-ea"/>
                <a:cs typeface="+mn-cs"/>
              </a:rPr>
              <a:t>Project-based collaboration</a:t>
            </a:r>
          </a:p>
        </p:txBody>
      </p:sp>
      <p:sp>
        <p:nvSpPr>
          <p:cNvPr id="10" name="Text Placeholder 6">
            <a:extLst>
              <a:ext uri="{FF2B5EF4-FFF2-40B4-BE49-F238E27FC236}">
                <a16:creationId xmlns:a16="http://schemas.microsoft.com/office/drawing/2014/main" id="{4288FF91-541B-4455-A85B-A01F9E82E4E6}"/>
              </a:ext>
            </a:extLst>
          </p:cNvPr>
          <p:cNvSpPr txBox="1">
            <a:spLocks/>
          </p:cNvSpPr>
          <p:nvPr/>
        </p:nvSpPr>
        <p:spPr>
          <a:xfrm>
            <a:off x="457201" y="5748861"/>
            <a:ext cx="6134100" cy="478366"/>
          </a:xfrm>
          <a:prstGeom prst="rect">
            <a:avLst/>
          </a:prstGeom>
        </p:spPr>
        <p:txBody>
          <a:bodyPr vert="horz" lIns="0" tIns="0" rIns="0" bIns="0" rtlCol="0">
            <a:noAutofit/>
          </a:bodyPr>
          <a:lstStyle>
            <a:lvl1pPr marL="0" marR="0" indent="0" algn="l" defTabSz="914363" rtl="0" eaLnBrk="1" fontAlgn="auto" latinLnBrk="0" hangingPunct="1">
              <a:lnSpc>
                <a:spcPct val="90000"/>
              </a:lnSpc>
              <a:spcBef>
                <a:spcPct val="20000"/>
              </a:spcBef>
              <a:spcAft>
                <a:spcPts val="0"/>
              </a:spcAft>
              <a:buClrTx/>
              <a:buSzPct val="80000"/>
              <a:buFont typeface="Arial" pitchFamily="34" charset="0"/>
              <a:buNone/>
              <a:tabLst/>
              <a:defRPr sz="3200" kern="1200" spc="-70" baseline="0">
                <a:solidFill>
                  <a:schemeClr val="tx1">
                    <a:lumMod val="75000"/>
                    <a:lumOff val="25000"/>
                  </a:schemeClr>
                </a:solidFill>
                <a:latin typeface="+mn-lt"/>
                <a:ea typeface="+mn-ea"/>
                <a:cs typeface="+mn-cs"/>
              </a:defRPr>
            </a:lvl1pPr>
            <a:lvl2pPr marL="339725"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2000" kern="1200" spc="0" baseline="0">
                <a:solidFill>
                  <a:schemeClr val="tx1">
                    <a:lumMod val="75000"/>
                    <a:lumOff val="25000"/>
                  </a:schemeClr>
                </a:solidFill>
                <a:latin typeface="+mn-lt"/>
                <a:ea typeface="+mn-ea"/>
                <a:cs typeface="+mn-cs"/>
              </a:defRPr>
            </a:lvl2pPr>
            <a:lvl3pPr marL="573088"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798513" algn="l"/>
              </a:tabLst>
              <a:defRPr sz="2000" kern="1200" spc="0" baseline="0">
                <a:solidFill>
                  <a:schemeClr val="tx1">
                    <a:lumMod val="75000"/>
                    <a:lumOff val="25000"/>
                  </a:schemeClr>
                </a:solidFill>
                <a:latin typeface="+mn-lt"/>
                <a:ea typeface="+mn-ea"/>
                <a:cs typeface="+mn-cs"/>
              </a:defRPr>
            </a:lvl3pPr>
            <a:lvl4pPr marL="798513"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1800" kern="1200" spc="0" baseline="0">
                <a:solidFill>
                  <a:schemeClr val="tx1">
                    <a:lumMod val="75000"/>
                    <a:lumOff val="25000"/>
                  </a:schemeClr>
                </a:solidFill>
                <a:latin typeface="+mn-lt"/>
                <a:ea typeface="+mn-ea"/>
                <a:cs typeface="+mn-cs"/>
              </a:defRPr>
            </a:lvl4pPr>
            <a:lvl5pPr marL="1030288"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1255713" algn="l"/>
              </a:tabLst>
              <a:defRPr sz="1800" kern="1200" spc="0" baseline="0">
                <a:solidFill>
                  <a:schemeClr val="tx1">
                    <a:lumMod val="75000"/>
                    <a:lumOff val="25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363" rtl="0" eaLnBrk="1" fontAlgn="auto" latinLnBrk="0" hangingPunct="1">
              <a:lnSpc>
                <a:spcPct val="90000"/>
              </a:lnSpc>
              <a:spcBef>
                <a:spcPts val="1800"/>
              </a:spcBef>
              <a:spcAft>
                <a:spcPts val="0"/>
              </a:spcAft>
              <a:buClrTx/>
              <a:buSzPct val="80000"/>
              <a:buFont typeface="Arial" pitchFamily="34" charset="0"/>
              <a:buNone/>
              <a:tabLst/>
              <a:defRPr/>
            </a:pPr>
            <a:r>
              <a:rPr kumimoji="0" lang="en-US" sz="2800" b="0" i="0" u="none" strike="noStrike" kern="1200" cap="none" spc="-70" normalizeH="0" baseline="0" noProof="0" dirty="0">
                <a:ln>
                  <a:noFill/>
                </a:ln>
                <a:solidFill>
                  <a:srgbClr val="000000">
                    <a:lumMod val="75000"/>
                    <a:lumOff val="25000"/>
                  </a:srgbClr>
                </a:solidFill>
                <a:effectLst/>
                <a:uLnTx/>
                <a:uFillTx/>
                <a:latin typeface="Segoe UI"/>
                <a:ea typeface="+mn-ea"/>
                <a:cs typeface="+mn-cs"/>
              </a:rPr>
              <a:t>And much more</a:t>
            </a:r>
          </a:p>
        </p:txBody>
      </p:sp>
      <p:cxnSp>
        <p:nvCxnSpPr>
          <p:cNvPr id="11" name="Straight Connector 45">
            <a:extLst>
              <a:ext uri="{FF2B5EF4-FFF2-40B4-BE49-F238E27FC236}">
                <a16:creationId xmlns:a16="http://schemas.microsoft.com/office/drawing/2014/main" id="{CE85FEDC-FEAA-4F73-9318-8E1BED11E36B}"/>
              </a:ext>
            </a:extLst>
          </p:cNvPr>
          <p:cNvCxnSpPr>
            <a:cxnSpLocks/>
          </p:cNvCxnSpPr>
          <p:nvPr/>
        </p:nvCxnSpPr>
        <p:spPr>
          <a:xfrm>
            <a:off x="7332133" y="1638300"/>
            <a:ext cx="0" cy="4785490"/>
          </a:xfrm>
          <a:prstGeom prst="line">
            <a:avLst/>
          </a:prstGeom>
          <a:noFill/>
          <a:ln w="9525" cap="flat" cmpd="sng" algn="ctr">
            <a:solidFill>
              <a:srgbClr val="797A7D">
                <a:lumMod val="40000"/>
                <a:lumOff val="60000"/>
              </a:srgbClr>
            </a:solidFill>
            <a:prstDash val="solid"/>
            <a:headEnd type="none"/>
            <a:tailEnd type="none"/>
          </a:ln>
          <a:effectLst/>
        </p:spPr>
      </p:cxnSp>
      <p:grpSp>
        <p:nvGrpSpPr>
          <p:cNvPr id="12" name="Group 51">
            <a:extLst>
              <a:ext uri="{FF2B5EF4-FFF2-40B4-BE49-F238E27FC236}">
                <a16:creationId xmlns:a16="http://schemas.microsoft.com/office/drawing/2014/main" id="{35E34726-8F11-452A-BE42-DDE93D48D463}"/>
              </a:ext>
            </a:extLst>
          </p:cNvPr>
          <p:cNvGrpSpPr/>
          <p:nvPr/>
        </p:nvGrpSpPr>
        <p:grpSpPr>
          <a:xfrm>
            <a:off x="8052379" y="1680451"/>
            <a:ext cx="2407734" cy="735858"/>
            <a:chOff x="7965493" y="1639904"/>
            <a:chExt cx="2129789" cy="735858"/>
          </a:xfrm>
        </p:grpSpPr>
        <p:sp>
          <p:nvSpPr>
            <p:cNvPr id="13" name="Rectangle 34">
              <a:extLst>
                <a:ext uri="{FF2B5EF4-FFF2-40B4-BE49-F238E27FC236}">
                  <a16:creationId xmlns:a16="http://schemas.microsoft.com/office/drawing/2014/main" id="{6F414BED-D7ED-4091-81FF-9454A5E2E7A2}"/>
                </a:ext>
              </a:extLst>
            </p:cNvPr>
            <p:cNvSpPr/>
            <p:nvPr/>
          </p:nvSpPr>
          <p:spPr bwMode="auto">
            <a:xfrm>
              <a:off x="7965493" y="2222912"/>
              <a:ext cx="705866" cy="152850"/>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 name="Text Placeholder 6">
              <a:extLst>
                <a:ext uri="{FF2B5EF4-FFF2-40B4-BE49-F238E27FC236}">
                  <a16:creationId xmlns:a16="http://schemas.microsoft.com/office/drawing/2014/main" id="{E3DD98F9-233F-475B-98B9-E1D648F9D3AE}"/>
                </a:ext>
              </a:extLst>
            </p:cNvPr>
            <p:cNvSpPr txBox="1">
              <a:spLocks/>
            </p:cNvSpPr>
            <p:nvPr/>
          </p:nvSpPr>
          <p:spPr>
            <a:xfrm>
              <a:off x="8709875" y="1639904"/>
              <a:ext cx="1385407" cy="478366"/>
            </a:xfrm>
            <a:prstGeom prst="rect">
              <a:avLst/>
            </a:prstGeom>
          </p:spPr>
          <p:txBody>
            <a:bodyPr vert="horz" lIns="0" tIns="0" rIns="0" bIns="0" rtlCol="0">
              <a:noAutofit/>
            </a:bodyPr>
            <a:lstStyle>
              <a:lvl1pPr marL="0" marR="0" indent="0" algn="l" defTabSz="914363" rtl="0" eaLnBrk="1" fontAlgn="auto" latinLnBrk="0" hangingPunct="1">
                <a:lnSpc>
                  <a:spcPct val="90000"/>
                </a:lnSpc>
                <a:spcBef>
                  <a:spcPct val="20000"/>
                </a:spcBef>
                <a:spcAft>
                  <a:spcPts val="0"/>
                </a:spcAft>
                <a:buClrTx/>
                <a:buSzPct val="80000"/>
                <a:buFont typeface="Arial" pitchFamily="34" charset="0"/>
                <a:buNone/>
                <a:tabLst/>
                <a:defRPr sz="3200" kern="1200" spc="-70" baseline="0">
                  <a:solidFill>
                    <a:schemeClr val="tx1">
                      <a:lumMod val="75000"/>
                      <a:lumOff val="25000"/>
                    </a:schemeClr>
                  </a:solidFill>
                  <a:latin typeface="+mn-lt"/>
                  <a:ea typeface="+mn-ea"/>
                  <a:cs typeface="+mn-cs"/>
                </a:defRPr>
              </a:lvl1pPr>
              <a:lvl2pPr marL="339725"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2000" kern="1200" spc="0" baseline="0">
                  <a:solidFill>
                    <a:schemeClr val="tx1">
                      <a:lumMod val="75000"/>
                      <a:lumOff val="25000"/>
                    </a:schemeClr>
                  </a:solidFill>
                  <a:latin typeface="+mn-lt"/>
                  <a:ea typeface="+mn-ea"/>
                  <a:cs typeface="+mn-cs"/>
                </a:defRPr>
              </a:lvl2pPr>
              <a:lvl3pPr marL="573088"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798513" algn="l"/>
                </a:tabLst>
                <a:defRPr sz="2000" kern="1200" spc="0" baseline="0">
                  <a:solidFill>
                    <a:schemeClr val="tx1">
                      <a:lumMod val="75000"/>
                      <a:lumOff val="25000"/>
                    </a:schemeClr>
                  </a:solidFill>
                  <a:latin typeface="+mn-lt"/>
                  <a:ea typeface="+mn-ea"/>
                  <a:cs typeface="+mn-cs"/>
                </a:defRPr>
              </a:lvl3pPr>
              <a:lvl4pPr marL="798513"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1800" kern="1200" spc="0" baseline="0">
                  <a:solidFill>
                    <a:schemeClr val="tx1">
                      <a:lumMod val="75000"/>
                      <a:lumOff val="25000"/>
                    </a:schemeClr>
                  </a:solidFill>
                  <a:latin typeface="+mn-lt"/>
                  <a:ea typeface="+mn-ea"/>
                  <a:cs typeface="+mn-cs"/>
                </a:defRPr>
              </a:lvl4pPr>
              <a:lvl5pPr marL="1030288"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1255713" algn="l"/>
                </a:tabLst>
                <a:defRPr sz="1800" kern="1200" spc="0" baseline="0">
                  <a:solidFill>
                    <a:schemeClr val="tx1">
                      <a:lumMod val="75000"/>
                      <a:lumOff val="25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3" rtl="0" eaLnBrk="1" fontAlgn="auto" latinLnBrk="0" hangingPunct="1">
                <a:lnSpc>
                  <a:spcPct val="90000"/>
                </a:lnSpc>
                <a:spcBef>
                  <a:spcPts val="1800"/>
                </a:spcBef>
                <a:spcAft>
                  <a:spcPts val="0"/>
                </a:spcAft>
                <a:buClrTx/>
                <a:buSzPct val="80000"/>
                <a:buFont typeface="Arial" pitchFamily="34" charset="0"/>
                <a:buNone/>
                <a:tabLst/>
                <a:defRPr/>
              </a:pPr>
              <a:r>
                <a:rPr kumimoji="0" lang="en-US" sz="2800" b="0" i="0" u="none" strike="noStrike" kern="1200" cap="none" spc="-70" normalizeH="0" baseline="0" noProof="0" dirty="0">
                  <a:ln>
                    <a:noFill/>
                  </a:ln>
                  <a:solidFill>
                    <a:srgbClr val="000000">
                      <a:lumMod val="75000"/>
                      <a:lumOff val="25000"/>
                    </a:srgbClr>
                  </a:solidFill>
                  <a:effectLst/>
                  <a:uLnTx/>
                  <a:uFillTx/>
                  <a:latin typeface="Segoe UI"/>
                  <a:ea typeface="+mn-ea"/>
                  <a:cs typeface="+mn-cs"/>
                </a:rPr>
                <a:t>Exchange</a:t>
              </a:r>
            </a:p>
          </p:txBody>
        </p:sp>
      </p:grpSp>
      <p:grpSp>
        <p:nvGrpSpPr>
          <p:cNvPr id="15" name="Group 52">
            <a:extLst>
              <a:ext uri="{FF2B5EF4-FFF2-40B4-BE49-F238E27FC236}">
                <a16:creationId xmlns:a16="http://schemas.microsoft.com/office/drawing/2014/main" id="{0A9618BF-EE62-4F49-9E7C-E44083A3EABB}"/>
              </a:ext>
            </a:extLst>
          </p:cNvPr>
          <p:cNvGrpSpPr/>
          <p:nvPr/>
        </p:nvGrpSpPr>
        <p:grpSpPr>
          <a:xfrm>
            <a:off x="8090312" y="2402918"/>
            <a:ext cx="2192567" cy="618067"/>
            <a:chOff x="8005647" y="2335186"/>
            <a:chExt cx="2192567" cy="618067"/>
          </a:xfrm>
        </p:grpSpPr>
        <p:pic>
          <p:nvPicPr>
            <p:cNvPr id="16" name="Picture 3">
              <a:extLst>
                <a:ext uri="{FF2B5EF4-FFF2-40B4-BE49-F238E27FC236}">
                  <a16:creationId xmlns:a16="http://schemas.microsoft.com/office/drawing/2014/main" id="{2361C7A6-0023-48C6-828F-CD91D4D53F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5647" y="2335186"/>
              <a:ext cx="618067" cy="618067"/>
            </a:xfrm>
            <a:prstGeom prst="rect">
              <a:avLst/>
            </a:prstGeom>
          </p:spPr>
        </p:pic>
        <p:sp>
          <p:nvSpPr>
            <p:cNvPr id="17" name="Text Placeholder 6">
              <a:extLst>
                <a:ext uri="{FF2B5EF4-FFF2-40B4-BE49-F238E27FC236}">
                  <a16:creationId xmlns:a16="http://schemas.microsoft.com/office/drawing/2014/main" id="{55BF968A-0065-4E1B-BE2A-3491946C4FCC}"/>
                </a:ext>
              </a:extLst>
            </p:cNvPr>
            <p:cNvSpPr txBox="1">
              <a:spLocks/>
            </p:cNvSpPr>
            <p:nvPr/>
          </p:nvSpPr>
          <p:spPr>
            <a:xfrm>
              <a:off x="8812807" y="2434166"/>
              <a:ext cx="1385407" cy="478366"/>
            </a:xfrm>
            <a:prstGeom prst="rect">
              <a:avLst/>
            </a:prstGeom>
          </p:spPr>
          <p:txBody>
            <a:bodyPr vert="horz" lIns="0" tIns="0" rIns="0" bIns="0" rtlCol="0">
              <a:noAutofit/>
            </a:bodyPr>
            <a:lstStyle>
              <a:lvl1pPr marL="0" marR="0" indent="0" algn="l" defTabSz="914363" rtl="0" eaLnBrk="1" fontAlgn="auto" latinLnBrk="0" hangingPunct="1">
                <a:lnSpc>
                  <a:spcPct val="90000"/>
                </a:lnSpc>
                <a:spcBef>
                  <a:spcPct val="20000"/>
                </a:spcBef>
                <a:spcAft>
                  <a:spcPts val="0"/>
                </a:spcAft>
                <a:buClrTx/>
                <a:buSzPct val="80000"/>
                <a:buFont typeface="Arial" pitchFamily="34" charset="0"/>
                <a:buNone/>
                <a:tabLst/>
                <a:defRPr sz="3200" kern="1200" spc="-70" baseline="0">
                  <a:solidFill>
                    <a:schemeClr val="tx1">
                      <a:lumMod val="75000"/>
                      <a:lumOff val="25000"/>
                    </a:schemeClr>
                  </a:solidFill>
                  <a:latin typeface="+mn-lt"/>
                  <a:ea typeface="+mn-ea"/>
                  <a:cs typeface="+mn-cs"/>
                </a:defRPr>
              </a:lvl1pPr>
              <a:lvl2pPr marL="339725"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2000" kern="1200" spc="0" baseline="0">
                  <a:solidFill>
                    <a:schemeClr val="tx1">
                      <a:lumMod val="75000"/>
                      <a:lumOff val="25000"/>
                    </a:schemeClr>
                  </a:solidFill>
                  <a:latin typeface="+mn-lt"/>
                  <a:ea typeface="+mn-ea"/>
                  <a:cs typeface="+mn-cs"/>
                </a:defRPr>
              </a:lvl2pPr>
              <a:lvl3pPr marL="573088"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798513" algn="l"/>
                </a:tabLst>
                <a:defRPr sz="2000" kern="1200" spc="0" baseline="0">
                  <a:solidFill>
                    <a:schemeClr val="tx1">
                      <a:lumMod val="75000"/>
                      <a:lumOff val="25000"/>
                    </a:schemeClr>
                  </a:solidFill>
                  <a:latin typeface="+mn-lt"/>
                  <a:ea typeface="+mn-ea"/>
                  <a:cs typeface="+mn-cs"/>
                </a:defRPr>
              </a:lvl3pPr>
              <a:lvl4pPr marL="798513"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1800" kern="1200" spc="0" baseline="0">
                  <a:solidFill>
                    <a:schemeClr val="tx1">
                      <a:lumMod val="75000"/>
                      <a:lumOff val="25000"/>
                    </a:schemeClr>
                  </a:solidFill>
                  <a:latin typeface="+mn-lt"/>
                  <a:ea typeface="+mn-ea"/>
                  <a:cs typeface="+mn-cs"/>
                </a:defRPr>
              </a:lvl4pPr>
              <a:lvl5pPr marL="1030288"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1255713" algn="l"/>
                </a:tabLst>
                <a:defRPr sz="1800" kern="1200" spc="0" baseline="0">
                  <a:solidFill>
                    <a:schemeClr val="tx1">
                      <a:lumMod val="75000"/>
                      <a:lumOff val="25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3" rtl="0" eaLnBrk="1" fontAlgn="auto" latinLnBrk="0" hangingPunct="1">
                <a:lnSpc>
                  <a:spcPct val="90000"/>
                </a:lnSpc>
                <a:spcBef>
                  <a:spcPts val="1800"/>
                </a:spcBef>
                <a:spcAft>
                  <a:spcPts val="0"/>
                </a:spcAft>
                <a:buClrTx/>
                <a:buSzPct val="80000"/>
                <a:buFont typeface="Arial" pitchFamily="34" charset="0"/>
                <a:buNone/>
                <a:tabLst/>
                <a:defRPr/>
              </a:pPr>
              <a:r>
                <a:rPr kumimoji="0" lang="en-US" sz="2800" b="0" i="0" u="none" strike="noStrike" kern="1200" cap="none" spc="-70" normalizeH="0" baseline="0" noProof="0">
                  <a:ln>
                    <a:noFill/>
                  </a:ln>
                  <a:solidFill>
                    <a:srgbClr val="000000">
                      <a:lumMod val="75000"/>
                      <a:lumOff val="25000"/>
                    </a:srgbClr>
                  </a:solidFill>
                  <a:effectLst/>
                  <a:uLnTx/>
                  <a:uFillTx/>
                  <a:latin typeface="Segoe UI"/>
                  <a:ea typeface="+mn-ea"/>
                  <a:cs typeface="+mn-cs"/>
                </a:rPr>
                <a:t>Skype</a:t>
              </a:r>
            </a:p>
          </p:txBody>
        </p:sp>
      </p:grpSp>
      <p:grpSp>
        <p:nvGrpSpPr>
          <p:cNvPr id="18" name="Group 53">
            <a:extLst>
              <a:ext uri="{FF2B5EF4-FFF2-40B4-BE49-F238E27FC236}">
                <a16:creationId xmlns:a16="http://schemas.microsoft.com/office/drawing/2014/main" id="{9667D477-80F5-4711-88F6-0CB7941B70A3}"/>
              </a:ext>
            </a:extLst>
          </p:cNvPr>
          <p:cNvGrpSpPr/>
          <p:nvPr/>
        </p:nvGrpSpPr>
        <p:grpSpPr>
          <a:xfrm>
            <a:off x="7999661" y="3268402"/>
            <a:ext cx="2757351" cy="507727"/>
            <a:chOff x="7914996" y="3200670"/>
            <a:chExt cx="2757351" cy="507727"/>
          </a:xfrm>
        </p:grpSpPr>
        <p:pic>
          <p:nvPicPr>
            <p:cNvPr id="19" name="Picture 38">
              <a:extLst>
                <a:ext uri="{FF2B5EF4-FFF2-40B4-BE49-F238E27FC236}">
                  <a16:creationId xmlns:a16="http://schemas.microsoft.com/office/drawing/2014/main" id="{EB496EC8-A66B-488E-BD7E-0CA7E770CF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14996" y="3200670"/>
              <a:ext cx="799368" cy="493403"/>
            </a:xfrm>
            <a:prstGeom prst="rect">
              <a:avLst/>
            </a:prstGeom>
          </p:spPr>
        </p:pic>
        <p:sp>
          <p:nvSpPr>
            <p:cNvPr id="20" name="Text Placeholder 6">
              <a:extLst>
                <a:ext uri="{FF2B5EF4-FFF2-40B4-BE49-F238E27FC236}">
                  <a16:creationId xmlns:a16="http://schemas.microsoft.com/office/drawing/2014/main" id="{9897409C-F319-46AD-94C9-04A69A54CC5B}"/>
                </a:ext>
              </a:extLst>
            </p:cNvPr>
            <p:cNvSpPr txBox="1">
              <a:spLocks/>
            </p:cNvSpPr>
            <p:nvPr/>
          </p:nvSpPr>
          <p:spPr>
            <a:xfrm>
              <a:off x="8812807" y="3230031"/>
              <a:ext cx="1859540" cy="478366"/>
            </a:xfrm>
            <a:prstGeom prst="rect">
              <a:avLst/>
            </a:prstGeom>
          </p:spPr>
          <p:txBody>
            <a:bodyPr vert="horz" lIns="0" tIns="0" rIns="0" bIns="0" rtlCol="0">
              <a:noAutofit/>
            </a:bodyPr>
            <a:lstStyle>
              <a:lvl1pPr marL="0" marR="0" indent="0" algn="l" defTabSz="914363" rtl="0" eaLnBrk="1" fontAlgn="auto" latinLnBrk="0" hangingPunct="1">
                <a:lnSpc>
                  <a:spcPct val="90000"/>
                </a:lnSpc>
                <a:spcBef>
                  <a:spcPct val="20000"/>
                </a:spcBef>
                <a:spcAft>
                  <a:spcPts val="0"/>
                </a:spcAft>
                <a:buClrTx/>
                <a:buSzPct val="80000"/>
                <a:buFont typeface="Arial" pitchFamily="34" charset="0"/>
                <a:buNone/>
                <a:tabLst/>
                <a:defRPr sz="3200" kern="1200" spc="-70" baseline="0">
                  <a:solidFill>
                    <a:schemeClr val="tx1">
                      <a:lumMod val="75000"/>
                      <a:lumOff val="25000"/>
                    </a:schemeClr>
                  </a:solidFill>
                  <a:latin typeface="+mn-lt"/>
                  <a:ea typeface="+mn-ea"/>
                  <a:cs typeface="+mn-cs"/>
                </a:defRPr>
              </a:lvl1pPr>
              <a:lvl2pPr marL="339725"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2000" kern="1200" spc="0" baseline="0">
                  <a:solidFill>
                    <a:schemeClr val="tx1">
                      <a:lumMod val="75000"/>
                      <a:lumOff val="25000"/>
                    </a:schemeClr>
                  </a:solidFill>
                  <a:latin typeface="+mn-lt"/>
                  <a:ea typeface="+mn-ea"/>
                  <a:cs typeface="+mn-cs"/>
                </a:defRPr>
              </a:lvl2pPr>
              <a:lvl3pPr marL="573088"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798513" algn="l"/>
                </a:tabLst>
                <a:defRPr sz="2000" kern="1200" spc="0" baseline="0">
                  <a:solidFill>
                    <a:schemeClr val="tx1">
                      <a:lumMod val="75000"/>
                      <a:lumOff val="25000"/>
                    </a:schemeClr>
                  </a:solidFill>
                  <a:latin typeface="+mn-lt"/>
                  <a:ea typeface="+mn-ea"/>
                  <a:cs typeface="+mn-cs"/>
                </a:defRPr>
              </a:lvl3pPr>
              <a:lvl4pPr marL="798513"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1800" kern="1200" spc="0" baseline="0">
                  <a:solidFill>
                    <a:schemeClr val="tx1">
                      <a:lumMod val="75000"/>
                      <a:lumOff val="25000"/>
                    </a:schemeClr>
                  </a:solidFill>
                  <a:latin typeface="+mn-lt"/>
                  <a:ea typeface="+mn-ea"/>
                  <a:cs typeface="+mn-cs"/>
                </a:defRPr>
              </a:lvl4pPr>
              <a:lvl5pPr marL="1030288"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1255713" algn="l"/>
                </a:tabLst>
                <a:defRPr sz="1800" kern="1200" spc="0" baseline="0">
                  <a:solidFill>
                    <a:schemeClr val="tx1">
                      <a:lumMod val="75000"/>
                      <a:lumOff val="25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3" rtl="0" eaLnBrk="1" fontAlgn="auto" latinLnBrk="0" hangingPunct="1">
                <a:lnSpc>
                  <a:spcPct val="90000"/>
                </a:lnSpc>
                <a:spcBef>
                  <a:spcPts val="1800"/>
                </a:spcBef>
                <a:spcAft>
                  <a:spcPts val="0"/>
                </a:spcAft>
                <a:buClrTx/>
                <a:buSzPct val="80000"/>
                <a:buFont typeface="Arial" pitchFamily="34" charset="0"/>
                <a:buNone/>
                <a:tabLst/>
                <a:defRPr/>
              </a:pPr>
              <a:r>
                <a:rPr kumimoji="0" lang="en-US" sz="2800" b="0" i="0" u="none" strike="noStrike" kern="1200" cap="none" spc="-70" normalizeH="0" baseline="0" noProof="0">
                  <a:ln>
                    <a:noFill/>
                  </a:ln>
                  <a:solidFill>
                    <a:srgbClr val="000000">
                      <a:lumMod val="75000"/>
                      <a:lumOff val="25000"/>
                    </a:srgbClr>
                  </a:solidFill>
                  <a:effectLst/>
                  <a:uLnTx/>
                  <a:uFillTx/>
                  <a:latin typeface="Segoe UI"/>
                  <a:ea typeface="+mn-ea"/>
                  <a:cs typeface="+mn-cs"/>
                </a:rPr>
                <a:t>OneDrive</a:t>
              </a:r>
            </a:p>
          </p:txBody>
        </p:sp>
      </p:grpSp>
      <p:grpSp>
        <p:nvGrpSpPr>
          <p:cNvPr id="21" name="Group 54">
            <a:extLst>
              <a:ext uri="{FF2B5EF4-FFF2-40B4-BE49-F238E27FC236}">
                <a16:creationId xmlns:a16="http://schemas.microsoft.com/office/drawing/2014/main" id="{898F7D73-773C-428A-872D-5BD34F1A6D56}"/>
              </a:ext>
            </a:extLst>
          </p:cNvPr>
          <p:cNvGrpSpPr/>
          <p:nvPr/>
        </p:nvGrpSpPr>
        <p:grpSpPr>
          <a:xfrm>
            <a:off x="8088664" y="4011795"/>
            <a:ext cx="2668348" cy="621362"/>
            <a:chOff x="8003999" y="3944063"/>
            <a:chExt cx="2668348" cy="621362"/>
          </a:xfrm>
        </p:grpSpPr>
        <p:pic>
          <p:nvPicPr>
            <p:cNvPr id="22" name="Picture 42">
              <a:extLst>
                <a:ext uri="{FF2B5EF4-FFF2-40B4-BE49-F238E27FC236}">
                  <a16:creationId xmlns:a16="http://schemas.microsoft.com/office/drawing/2014/main" id="{006FD3F1-4275-4CC7-ACFE-5F1F47F243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03999" y="3944063"/>
              <a:ext cx="621362" cy="621362"/>
            </a:xfrm>
            <a:prstGeom prst="rect">
              <a:avLst/>
            </a:prstGeom>
          </p:spPr>
        </p:pic>
        <p:sp>
          <p:nvSpPr>
            <p:cNvPr id="23" name="Text Placeholder 6">
              <a:extLst>
                <a:ext uri="{FF2B5EF4-FFF2-40B4-BE49-F238E27FC236}">
                  <a16:creationId xmlns:a16="http://schemas.microsoft.com/office/drawing/2014/main" id="{2CD59402-F0D3-46E1-9673-BE95FC77C60E}"/>
                </a:ext>
              </a:extLst>
            </p:cNvPr>
            <p:cNvSpPr txBox="1">
              <a:spLocks/>
            </p:cNvSpPr>
            <p:nvPr/>
          </p:nvSpPr>
          <p:spPr>
            <a:xfrm>
              <a:off x="8812807" y="4076698"/>
              <a:ext cx="1859540" cy="478366"/>
            </a:xfrm>
            <a:prstGeom prst="rect">
              <a:avLst/>
            </a:prstGeom>
          </p:spPr>
          <p:txBody>
            <a:bodyPr vert="horz" lIns="0" tIns="0" rIns="0" bIns="0" rtlCol="0">
              <a:noAutofit/>
            </a:bodyPr>
            <a:lstStyle>
              <a:lvl1pPr marL="0" marR="0" indent="0" algn="l" defTabSz="914363" rtl="0" eaLnBrk="1" fontAlgn="auto" latinLnBrk="0" hangingPunct="1">
                <a:lnSpc>
                  <a:spcPct val="90000"/>
                </a:lnSpc>
                <a:spcBef>
                  <a:spcPct val="20000"/>
                </a:spcBef>
                <a:spcAft>
                  <a:spcPts val="0"/>
                </a:spcAft>
                <a:buClrTx/>
                <a:buSzPct val="80000"/>
                <a:buFont typeface="Arial" pitchFamily="34" charset="0"/>
                <a:buNone/>
                <a:tabLst/>
                <a:defRPr sz="3200" kern="1200" spc="-70" baseline="0">
                  <a:solidFill>
                    <a:schemeClr val="tx1">
                      <a:lumMod val="75000"/>
                      <a:lumOff val="25000"/>
                    </a:schemeClr>
                  </a:solidFill>
                  <a:latin typeface="+mn-lt"/>
                  <a:ea typeface="+mn-ea"/>
                  <a:cs typeface="+mn-cs"/>
                </a:defRPr>
              </a:lvl1pPr>
              <a:lvl2pPr marL="339725"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2000" kern="1200" spc="0" baseline="0">
                  <a:solidFill>
                    <a:schemeClr val="tx1">
                      <a:lumMod val="75000"/>
                      <a:lumOff val="25000"/>
                    </a:schemeClr>
                  </a:solidFill>
                  <a:latin typeface="+mn-lt"/>
                  <a:ea typeface="+mn-ea"/>
                  <a:cs typeface="+mn-cs"/>
                </a:defRPr>
              </a:lvl2pPr>
              <a:lvl3pPr marL="573088"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798513" algn="l"/>
                </a:tabLst>
                <a:defRPr sz="2000" kern="1200" spc="0" baseline="0">
                  <a:solidFill>
                    <a:schemeClr val="tx1">
                      <a:lumMod val="75000"/>
                      <a:lumOff val="25000"/>
                    </a:schemeClr>
                  </a:solidFill>
                  <a:latin typeface="+mn-lt"/>
                  <a:ea typeface="+mn-ea"/>
                  <a:cs typeface="+mn-cs"/>
                </a:defRPr>
              </a:lvl3pPr>
              <a:lvl4pPr marL="798513"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1800" kern="1200" spc="0" baseline="0">
                  <a:solidFill>
                    <a:schemeClr val="tx1">
                      <a:lumMod val="75000"/>
                      <a:lumOff val="25000"/>
                    </a:schemeClr>
                  </a:solidFill>
                  <a:latin typeface="+mn-lt"/>
                  <a:ea typeface="+mn-ea"/>
                  <a:cs typeface="+mn-cs"/>
                </a:defRPr>
              </a:lvl4pPr>
              <a:lvl5pPr marL="1030288"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1255713" algn="l"/>
                </a:tabLst>
                <a:defRPr sz="1800" kern="1200" spc="0" baseline="0">
                  <a:solidFill>
                    <a:schemeClr val="tx1">
                      <a:lumMod val="75000"/>
                      <a:lumOff val="25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3" rtl="0" eaLnBrk="1" fontAlgn="auto" latinLnBrk="0" hangingPunct="1">
                <a:lnSpc>
                  <a:spcPct val="90000"/>
                </a:lnSpc>
                <a:spcBef>
                  <a:spcPts val="1800"/>
                </a:spcBef>
                <a:spcAft>
                  <a:spcPts val="0"/>
                </a:spcAft>
                <a:buClrTx/>
                <a:buSzPct val="80000"/>
                <a:buFont typeface="Arial" pitchFamily="34" charset="0"/>
                <a:buNone/>
                <a:tabLst/>
                <a:defRPr/>
              </a:pPr>
              <a:r>
                <a:rPr kumimoji="0" lang="en-US" sz="2800" b="0" i="0" u="none" strike="noStrike" kern="1200" cap="none" spc="-70" normalizeH="0" baseline="0" noProof="0">
                  <a:ln>
                    <a:noFill/>
                  </a:ln>
                  <a:solidFill>
                    <a:srgbClr val="000000">
                      <a:lumMod val="75000"/>
                      <a:lumOff val="25000"/>
                    </a:srgbClr>
                  </a:solidFill>
                  <a:effectLst/>
                  <a:uLnTx/>
                  <a:uFillTx/>
                  <a:latin typeface="Segoe UI"/>
                  <a:ea typeface="+mn-ea"/>
                  <a:cs typeface="+mn-cs"/>
                </a:rPr>
                <a:t>SharePoint</a:t>
              </a:r>
            </a:p>
          </p:txBody>
        </p:sp>
      </p:grpSp>
      <p:grpSp>
        <p:nvGrpSpPr>
          <p:cNvPr id="24" name="Group 55">
            <a:extLst>
              <a:ext uri="{FF2B5EF4-FFF2-40B4-BE49-F238E27FC236}">
                <a16:creationId xmlns:a16="http://schemas.microsoft.com/office/drawing/2014/main" id="{57D75352-9AED-48CE-8D13-8B6E3BE27127}"/>
              </a:ext>
            </a:extLst>
          </p:cNvPr>
          <p:cNvGrpSpPr/>
          <p:nvPr/>
        </p:nvGrpSpPr>
        <p:grpSpPr>
          <a:xfrm>
            <a:off x="8103492" y="4877756"/>
            <a:ext cx="2653520" cy="591706"/>
            <a:chOff x="8018827" y="4810024"/>
            <a:chExt cx="2653520" cy="591706"/>
          </a:xfrm>
        </p:grpSpPr>
        <p:pic>
          <p:nvPicPr>
            <p:cNvPr id="25" name="Picture 44">
              <a:extLst>
                <a:ext uri="{FF2B5EF4-FFF2-40B4-BE49-F238E27FC236}">
                  <a16:creationId xmlns:a16="http://schemas.microsoft.com/office/drawing/2014/main" id="{B079A9A4-064C-4070-8579-6F4BE00560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18827" y="4810024"/>
              <a:ext cx="591706" cy="591706"/>
            </a:xfrm>
            <a:prstGeom prst="rect">
              <a:avLst/>
            </a:prstGeom>
          </p:spPr>
        </p:pic>
        <p:sp>
          <p:nvSpPr>
            <p:cNvPr id="26" name="Text Placeholder 6">
              <a:extLst>
                <a:ext uri="{FF2B5EF4-FFF2-40B4-BE49-F238E27FC236}">
                  <a16:creationId xmlns:a16="http://schemas.microsoft.com/office/drawing/2014/main" id="{F5B66A06-4ABF-4C37-BDF6-BF68230953EA}"/>
                </a:ext>
              </a:extLst>
            </p:cNvPr>
            <p:cNvSpPr txBox="1">
              <a:spLocks/>
            </p:cNvSpPr>
            <p:nvPr/>
          </p:nvSpPr>
          <p:spPr>
            <a:xfrm>
              <a:off x="8812807" y="4919130"/>
              <a:ext cx="1859540" cy="478366"/>
            </a:xfrm>
            <a:prstGeom prst="rect">
              <a:avLst/>
            </a:prstGeom>
          </p:spPr>
          <p:txBody>
            <a:bodyPr vert="horz" lIns="0" tIns="0" rIns="0" bIns="0" rtlCol="0">
              <a:noAutofit/>
            </a:bodyPr>
            <a:lstStyle>
              <a:lvl1pPr marL="0" marR="0" indent="0" algn="l" defTabSz="914363" rtl="0" eaLnBrk="1" fontAlgn="auto" latinLnBrk="0" hangingPunct="1">
                <a:lnSpc>
                  <a:spcPct val="90000"/>
                </a:lnSpc>
                <a:spcBef>
                  <a:spcPct val="20000"/>
                </a:spcBef>
                <a:spcAft>
                  <a:spcPts val="0"/>
                </a:spcAft>
                <a:buClrTx/>
                <a:buSzPct val="80000"/>
                <a:buFont typeface="Arial" pitchFamily="34" charset="0"/>
                <a:buNone/>
                <a:tabLst/>
                <a:defRPr sz="3200" kern="1200" spc="-70" baseline="0">
                  <a:solidFill>
                    <a:schemeClr val="tx1">
                      <a:lumMod val="75000"/>
                      <a:lumOff val="25000"/>
                    </a:schemeClr>
                  </a:solidFill>
                  <a:latin typeface="+mn-lt"/>
                  <a:ea typeface="+mn-ea"/>
                  <a:cs typeface="+mn-cs"/>
                </a:defRPr>
              </a:lvl1pPr>
              <a:lvl2pPr marL="339725"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2000" kern="1200" spc="0" baseline="0">
                  <a:solidFill>
                    <a:schemeClr val="tx1">
                      <a:lumMod val="75000"/>
                      <a:lumOff val="25000"/>
                    </a:schemeClr>
                  </a:solidFill>
                  <a:latin typeface="+mn-lt"/>
                  <a:ea typeface="+mn-ea"/>
                  <a:cs typeface="+mn-cs"/>
                </a:defRPr>
              </a:lvl2pPr>
              <a:lvl3pPr marL="573088"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798513" algn="l"/>
                </a:tabLst>
                <a:defRPr sz="2000" kern="1200" spc="0" baseline="0">
                  <a:solidFill>
                    <a:schemeClr val="tx1">
                      <a:lumMod val="75000"/>
                      <a:lumOff val="25000"/>
                    </a:schemeClr>
                  </a:solidFill>
                  <a:latin typeface="+mn-lt"/>
                  <a:ea typeface="+mn-ea"/>
                  <a:cs typeface="+mn-cs"/>
                </a:defRPr>
              </a:lvl3pPr>
              <a:lvl4pPr marL="798513"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1800" kern="1200" spc="0" baseline="0">
                  <a:solidFill>
                    <a:schemeClr val="tx1">
                      <a:lumMod val="75000"/>
                      <a:lumOff val="25000"/>
                    </a:schemeClr>
                  </a:solidFill>
                  <a:latin typeface="+mn-lt"/>
                  <a:ea typeface="+mn-ea"/>
                  <a:cs typeface="+mn-cs"/>
                </a:defRPr>
              </a:lvl4pPr>
              <a:lvl5pPr marL="1030288"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1255713" algn="l"/>
                </a:tabLst>
                <a:defRPr sz="1800" kern="1200" spc="0" baseline="0">
                  <a:solidFill>
                    <a:schemeClr val="tx1">
                      <a:lumMod val="75000"/>
                      <a:lumOff val="25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3" rtl="0" eaLnBrk="1" fontAlgn="auto" latinLnBrk="0" hangingPunct="1">
                <a:lnSpc>
                  <a:spcPct val="90000"/>
                </a:lnSpc>
                <a:spcBef>
                  <a:spcPts val="1800"/>
                </a:spcBef>
                <a:spcAft>
                  <a:spcPts val="0"/>
                </a:spcAft>
                <a:buClrTx/>
                <a:buSzPct val="80000"/>
                <a:buFont typeface="Arial" pitchFamily="34" charset="0"/>
                <a:buNone/>
                <a:tabLst/>
                <a:defRPr/>
              </a:pPr>
              <a:r>
                <a:rPr kumimoji="0" lang="en-US" sz="2800" b="0" i="0" u="none" strike="noStrike" kern="1200" cap="none" spc="-70" normalizeH="0" baseline="0" noProof="0">
                  <a:ln>
                    <a:noFill/>
                  </a:ln>
                  <a:solidFill>
                    <a:srgbClr val="000000">
                      <a:lumMod val="75000"/>
                      <a:lumOff val="25000"/>
                    </a:srgbClr>
                  </a:solidFill>
                  <a:effectLst/>
                  <a:uLnTx/>
                  <a:uFillTx/>
                  <a:latin typeface="Segoe UI"/>
                  <a:ea typeface="+mn-ea"/>
                  <a:cs typeface="+mn-cs"/>
                </a:rPr>
                <a:t>Teams</a:t>
              </a:r>
            </a:p>
          </p:txBody>
        </p:sp>
      </p:grpSp>
      <p:pic>
        <p:nvPicPr>
          <p:cNvPr id="27" name="Picture 2">
            <a:extLst>
              <a:ext uri="{FF2B5EF4-FFF2-40B4-BE49-F238E27FC236}">
                <a16:creationId xmlns:a16="http://schemas.microsoft.com/office/drawing/2014/main" id="{94C25489-5F27-4D47-B46C-3F3680C647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03492" y="1581634"/>
            <a:ext cx="591700" cy="591700"/>
          </a:xfrm>
          <a:prstGeom prst="rect">
            <a:avLst/>
          </a:prstGeom>
        </p:spPr>
      </p:pic>
    </p:spTree>
    <p:extLst>
      <p:ext uri="{BB962C8B-B14F-4D97-AF65-F5344CB8AC3E}">
        <p14:creationId xmlns:p14="http://schemas.microsoft.com/office/powerpoint/2010/main" val="1757270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P spid="7" grpId="0"/>
      <p:bldP spid="8"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7">
            <a:extLst>
              <a:ext uri="{FF2B5EF4-FFF2-40B4-BE49-F238E27FC236}">
                <a16:creationId xmlns:a16="http://schemas.microsoft.com/office/drawing/2014/main" id="{A6FD052B-CCBD-4809-9865-30A7F0A0BACC}"/>
              </a:ext>
            </a:extLst>
          </p:cNvPr>
          <p:cNvSpPr>
            <a:spLocks noGrp="1"/>
          </p:cNvSpPr>
          <p:nvPr>
            <p:ph type="title"/>
          </p:nvPr>
        </p:nvSpPr>
        <p:spPr>
          <a:xfrm>
            <a:off x="457200" y="457200"/>
            <a:ext cx="11219691" cy="794064"/>
          </a:xfrm>
        </p:spPr>
        <p:txBody>
          <a:bodyPr/>
          <a:lstStyle/>
          <a:p>
            <a:r>
              <a:rPr lang="en-US" sz="4400" dirty="0">
                <a:latin typeface="Segoe UI" panose="020B0502040204020203" pitchFamily="34" charset="0"/>
              </a:rPr>
              <a:t>Business apps</a:t>
            </a:r>
          </a:p>
        </p:txBody>
      </p:sp>
      <p:sp>
        <p:nvSpPr>
          <p:cNvPr id="28" name="Text Placeholder 8">
            <a:extLst>
              <a:ext uri="{FF2B5EF4-FFF2-40B4-BE49-F238E27FC236}">
                <a16:creationId xmlns:a16="http://schemas.microsoft.com/office/drawing/2014/main" id="{43833E42-5914-4830-80DA-D6690705CE38}"/>
              </a:ext>
            </a:extLst>
          </p:cNvPr>
          <p:cNvSpPr txBox="1">
            <a:spLocks/>
          </p:cNvSpPr>
          <p:nvPr/>
        </p:nvSpPr>
        <p:spPr>
          <a:xfrm>
            <a:off x="745063" y="1638300"/>
            <a:ext cx="4796367" cy="444500"/>
          </a:xfrm>
          <a:prstGeom prst="rect">
            <a:avLst/>
          </a:prstGeom>
        </p:spPr>
        <p:txBody>
          <a:bodyPr/>
          <a:lstStyle>
            <a:lvl1pPr marL="336044" marR="0" indent="-336044" algn="l" defTabSz="914093" rtl="0" eaLnBrk="1" fontAlgn="auto" latinLnBrk="0" hangingPunct="1">
              <a:lnSpc>
                <a:spcPct val="90000"/>
              </a:lnSpc>
              <a:spcBef>
                <a:spcPct val="20000"/>
              </a:spcBef>
              <a:spcAft>
                <a:spcPts val="0"/>
              </a:spcAft>
              <a:buClrTx/>
              <a:buSzPct val="90000"/>
              <a:buFont typeface="Arial" pitchFamily="34" charset="0"/>
              <a:buChar char="•"/>
              <a:tabLst/>
              <a:defRPr sz="3920" kern="1200" spc="0" baseline="0">
                <a:gradFill>
                  <a:gsLst>
                    <a:gs pos="1250">
                      <a:schemeClr val="tx1"/>
                    </a:gs>
                    <a:gs pos="100000">
                      <a:schemeClr val="tx1"/>
                    </a:gs>
                  </a:gsLst>
                  <a:lin ang="5400000" scaled="0"/>
                </a:gradFill>
                <a:latin typeface="+mj-lt"/>
                <a:ea typeface="+mn-ea"/>
                <a:cs typeface="+mn-cs"/>
              </a:defRPr>
            </a:lvl1pPr>
            <a:lvl2pPr marL="572519" marR="0" indent="-236475" algn="l" defTabSz="914093" rtl="0" eaLnBrk="1" fontAlgn="auto" latinLnBrk="0" hangingPunct="1">
              <a:lnSpc>
                <a:spcPct val="90000"/>
              </a:lnSpc>
              <a:spcBef>
                <a:spcPct val="20000"/>
              </a:spcBef>
              <a:spcAft>
                <a:spcPts val="0"/>
              </a:spcAft>
              <a:buClrTx/>
              <a:buSzPct val="90000"/>
              <a:buFont typeface="Arial" pitchFamily="34" charset="0"/>
              <a:buChar char="•"/>
              <a:tabLst/>
              <a:defRPr sz="2352" kern="1200" spc="0" baseline="0">
                <a:gradFill>
                  <a:gsLst>
                    <a:gs pos="1250">
                      <a:schemeClr val="tx1"/>
                    </a:gs>
                    <a:gs pos="100000">
                      <a:schemeClr val="tx1"/>
                    </a:gs>
                  </a:gsLst>
                  <a:lin ang="5400000" scaled="0"/>
                </a:gradFill>
                <a:latin typeface="+mn-lt"/>
                <a:ea typeface="+mn-ea"/>
                <a:cs typeface="+mn-cs"/>
              </a:defRPr>
            </a:lvl2pPr>
            <a:lvl3pPr marL="784103" marR="0" indent="-224030" algn="l" defTabSz="914093" rtl="0" eaLnBrk="1" fontAlgn="auto" latinLnBrk="0" hangingPunct="1">
              <a:lnSpc>
                <a:spcPct val="90000"/>
              </a:lnSpc>
              <a:spcBef>
                <a:spcPct val="20000"/>
              </a:spcBef>
              <a:spcAft>
                <a:spcPts val="0"/>
              </a:spcAft>
              <a:buClrTx/>
              <a:buSzPct val="90000"/>
              <a:buFont typeface="Arial" pitchFamily="34" charset="0"/>
              <a:buChar char="•"/>
              <a:tabLst/>
              <a:defRPr sz="1960" kern="1200" spc="0" baseline="0">
                <a:gradFill>
                  <a:gsLst>
                    <a:gs pos="1250">
                      <a:schemeClr val="tx1"/>
                    </a:gs>
                    <a:gs pos="100000">
                      <a:schemeClr val="tx1"/>
                    </a:gs>
                  </a:gsLst>
                  <a:lin ang="5400000" scaled="0"/>
                </a:gradFill>
                <a:latin typeface="+mn-lt"/>
                <a:ea typeface="+mn-ea"/>
                <a:cs typeface="+mn-cs"/>
              </a:defRPr>
            </a:lvl3pPr>
            <a:lvl4pPr marL="1008132" marR="0" indent="-224030" algn="l" defTabSz="914093"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gradFill>
                  <a:gsLst>
                    <a:gs pos="1250">
                      <a:schemeClr val="tx1"/>
                    </a:gs>
                    <a:gs pos="100000">
                      <a:schemeClr val="tx1"/>
                    </a:gs>
                  </a:gsLst>
                  <a:lin ang="5400000" scaled="0"/>
                </a:gradFill>
                <a:latin typeface="+mn-lt"/>
                <a:ea typeface="+mn-ea"/>
                <a:cs typeface="+mn-cs"/>
              </a:defRPr>
            </a:lvl4pPr>
            <a:lvl5pPr marL="1232161" marR="0" indent="-224030" algn="l" defTabSz="914093"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gradFill>
                  <a:gsLst>
                    <a:gs pos="1250">
                      <a:schemeClr val="tx1"/>
                    </a:gs>
                    <a:gs pos="100000">
                      <a:schemeClr val="tx1"/>
                    </a:gs>
                  </a:gsLst>
                  <a:lin ang="5400000" scaled="0"/>
                </a:gradFill>
                <a:latin typeface="+mn-lt"/>
                <a:ea typeface="+mn-ea"/>
                <a:cs typeface="+mn-cs"/>
              </a:defRPr>
            </a:lvl5pPr>
            <a:lvl6pPr marL="2513755" indent="-228523" algn="l" defTabSz="914093"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0801" indent="-228523" algn="l" defTabSz="914093"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7848" indent="-228523" algn="l" defTabSz="914093"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4895" indent="-228523" algn="l" defTabSz="914093" rtl="0" eaLnBrk="1" latinLnBrk="0" hangingPunct="1">
              <a:spcBef>
                <a:spcPct val="20000"/>
              </a:spcBef>
              <a:buFont typeface="Arial" pitchFamily="34" charset="0"/>
              <a:buChar char="•"/>
              <a:defRPr sz="1960" kern="1200">
                <a:solidFill>
                  <a:schemeClr val="tx1"/>
                </a:solidFill>
                <a:latin typeface="+mn-lt"/>
                <a:ea typeface="+mn-ea"/>
                <a:cs typeface="+mn-cs"/>
              </a:defRPr>
            </a:lvl9pPr>
          </a:lstStyle>
          <a:p>
            <a:pPr marL="0" marR="0" lvl="0" indent="0" algn="r" defTabSz="914093" rtl="0" eaLnBrk="1" fontAlgn="auto" latinLnBrk="0" hangingPunct="1">
              <a:lnSpc>
                <a:spcPct val="90000"/>
              </a:lnSpc>
              <a:spcBef>
                <a:spcPct val="20000"/>
              </a:spcBef>
              <a:spcAft>
                <a:spcPts val="0"/>
              </a:spcAft>
              <a:buClrTx/>
              <a:buSzPct val="90000"/>
              <a:buFont typeface="Arial" pitchFamily="34" charset="0"/>
              <a:buNone/>
              <a:tabLst/>
              <a:defRPr/>
            </a:pPr>
            <a:r>
              <a:rPr kumimoji="0" lang="en-US" sz="2800"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a:ea typeface="+mn-ea"/>
                <a:cs typeface="+mn-cs"/>
              </a:rPr>
              <a:t>Lightweight CRM</a:t>
            </a:r>
          </a:p>
        </p:txBody>
      </p:sp>
      <p:cxnSp>
        <p:nvCxnSpPr>
          <p:cNvPr id="29" name="Straight Connector 5">
            <a:extLst>
              <a:ext uri="{FF2B5EF4-FFF2-40B4-BE49-F238E27FC236}">
                <a16:creationId xmlns:a16="http://schemas.microsoft.com/office/drawing/2014/main" id="{3F7787A3-E150-4880-82EC-1CD5E96E8389}"/>
              </a:ext>
            </a:extLst>
          </p:cNvPr>
          <p:cNvCxnSpPr>
            <a:cxnSpLocks/>
          </p:cNvCxnSpPr>
          <p:nvPr/>
        </p:nvCxnSpPr>
        <p:spPr>
          <a:xfrm>
            <a:off x="6095999" y="1638300"/>
            <a:ext cx="0" cy="4785490"/>
          </a:xfrm>
          <a:prstGeom prst="line">
            <a:avLst/>
          </a:prstGeom>
          <a:ln>
            <a:solidFill>
              <a:schemeClr val="bg2">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0" name="Text Placeholder 8">
            <a:extLst>
              <a:ext uri="{FF2B5EF4-FFF2-40B4-BE49-F238E27FC236}">
                <a16:creationId xmlns:a16="http://schemas.microsoft.com/office/drawing/2014/main" id="{8CA28EEE-CBE2-4F88-85A6-D577AFC84568}"/>
              </a:ext>
            </a:extLst>
          </p:cNvPr>
          <p:cNvSpPr txBox="1">
            <a:spLocks/>
          </p:cNvSpPr>
          <p:nvPr/>
        </p:nvSpPr>
        <p:spPr>
          <a:xfrm>
            <a:off x="745063" y="2516003"/>
            <a:ext cx="4796367" cy="1090797"/>
          </a:xfrm>
          <a:prstGeom prst="rect">
            <a:avLst/>
          </a:prstGeom>
        </p:spPr>
        <p:txBody>
          <a:bodyPr vert="horz" lIns="0" tIns="0" rIns="0" bIns="0" rtlCol="0">
            <a:noAutofit/>
          </a:bodyPr>
          <a:lstStyle>
            <a:lvl1pPr marL="0" marR="0" indent="0" algn="l" defTabSz="914363" rtl="0" eaLnBrk="1" fontAlgn="auto" latinLnBrk="0" hangingPunct="1">
              <a:lnSpc>
                <a:spcPct val="90000"/>
              </a:lnSpc>
              <a:spcBef>
                <a:spcPct val="20000"/>
              </a:spcBef>
              <a:spcAft>
                <a:spcPts val="0"/>
              </a:spcAft>
              <a:buClrTx/>
              <a:buSzPct val="80000"/>
              <a:buFont typeface="Arial" pitchFamily="34" charset="0"/>
              <a:buNone/>
              <a:tabLst/>
              <a:defRPr sz="3200" kern="1200" spc="-70" baseline="0">
                <a:solidFill>
                  <a:schemeClr val="tx1">
                    <a:lumMod val="75000"/>
                    <a:lumOff val="25000"/>
                  </a:schemeClr>
                </a:solidFill>
                <a:latin typeface="+mn-lt"/>
                <a:ea typeface="+mn-ea"/>
                <a:cs typeface="+mn-cs"/>
              </a:defRPr>
            </a:lvl1pPr>
            <a:lvl2pPr marL="339725"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2000" kern="1200" spc="0" baseline="0">
                <a:solidFill>
                  <a:schemeClr val="tx1">
                    <a:lumMod val="75000"/>
                    <a:lumOff val="25000"/>
                  </a:schemeClr>
                </a:solidFill>
                <a:latin typeface="+mn-lt"/>
                <a:ea typeface="+mn-ea"/>
                <a:cs typeface="+mn-cs"/>
              </a:defRPr>
            </a:lvl2pPr>
            <a:lvl3pPr marL="573088"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798513" algn="l"/>
              </a:tabLst>
              <a:defRPr sz="2000" kern="1200" spc="0" baseline="0">
                <a:solidFill>
                  <a:schemeClr val="tx1">
                    <a:lumMod val="75000"/>
                    <a:lumOff val="25000"/>
                  </a:schemeClr>
                </a:solidFill>
                <a:latin typeface="+mn-lt"/>
                <a:ea typeface="+mn-ea"/>
                <a:cs typeface="+mn-cs"/>
              </a:defRPr>
            </a:lvl3pPr>
            <a:lvl4pPr marL="798513"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1800" kern="1200" spc="0" baseline="0">
                <a:solidFill>
                  <a:schemeClr val="tx1">
                    <a:lumMod val="75000"/>
                    <a:lumOff val="25000"/>
                  </a:schemeClr>
                </a:solidFill>
                <a:latin typeface="+mn-lt"/>
                <a:ea typeface="+mn-ea"/>
                <a:cs typeface="+mn-cs"/>
              </a:defRPr>
            </a:lvl4pPr>
            <a:lvl5pPr marL="1030288"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1255713" algn="l"/>
              </a:tabLst>
              <a:defRPr sz="1800" kern="1200" spc="0" baseline="0">
                <a:solidFill>
                  <a:schemeClr val="tx1">
                    <a:lumMod val="75000"/>
                    <a:lumOff val="25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363" rtl="0" eaLnBrk="1" fontAlgn="auto" latinLnBrk="0" hangingPunct="1">
              <a:lnSpc>
                <a:spcPct val="90000"/>
              </a:lnSpc>
              <a:spcBef>
                <a:spcPct val="20000"/>
              </a:spcBef>
              <a:spcAft>
                <a:spcPts val="0"/>
              </a:spcAft>
              <a:buClrTx/>
              <a:buSzPct val="80000"/>
              <a:buFont typeface="Arial" pitchFamily="34" charset="0"/>
              <a:buNone/>
              <a:tabLst/>
              <a:defRPr/>
            </a:pPr>
            <a:r>
              <a:rPr kumimoji="0" lang="en-US" sz="2800" b="0" i="0" u="none" strike="noStrike" kern="1200" cap="none" spc="-70" normalizeH="0" baseline="0" noProof="0" dirty="0">
                <a:ln>
                  <a:noFill/>
                </a:ln>
                <a:solidFill>
                  <a:srgbClr val="505050"/>
                </a:solidFill>
                <a:effectLst/>
                <a:uLnTx/>
                <a:uFillTx/>
                <a:latin typeface="Segoe UI"/>
                <a:ea typeface="+mn-ea"/>
                <a:cs typeface="+mn-cs"/>
              </a:rPr>
              <a:t>Schedule and appointment management</a:t>
            </a:r>
          </a:p>
        </p:txBody>
      </p:sp>
      <p:grpSp>
        <p:nvGrpSpPr>
          <p:cNvPr id="31" name="Group 15">
            <a:extLst>
              <a:ext uri="{FF2B5EF4-FFF2-40B4-BE49-F238E27FC236}">
                <a16:creationId xmlns:a16="http://schemas.microsoft.com/office/drawing/2014/main" id="{2D355E4C-C1AA-4C50-8A47-36C5C13EEAA6}"/>
              </a:ext>
            </a:extLst>
          </p:cNvPr>
          <p:cNvGrpSpPr/>
          <p:nvPr/>
        </p:nvGrpSpPr>
        <p:grpSpPr>
          <a:xfrm>
            <a:off x="6654137" y="1549781"/>
            <a:ext cx="5165333" cy="893713"/>
            <a:chOff x="6654137" y="1549781"/>
            <a:chExt cx="5165333" cy="893713"/>
          </a:xfrm>
        </p:grpSpPr>
        <p:grpSp>
          <p:nvGrpSpPr>
            <p:cNvPr id="32" name="Group 10">
              <a:extLst>
                <a:ext uri="{FF2B5EF4-FFF2-40B4-BE49-F238E27FC236}">
                  <a16:creationId xmlns:a16="http://schemas.microsoft.com/office/drawing/2014/main" id="{C3536F46-F3CF-43FC-8B8A-4B9D4BBA60F5}"/>
                </a:ext>
              </a:extLst>
            </p:cNvPr>
            <p:cNvGrpSpPr/>
            <p:nvPr/>
          </p:nvGrpSpPr>
          <p:grpSpPr>
            <a:xfrm>
              <a:off x="6654137" y="1549781"/>
              <a:ext cx="713357" cy="893713"/>
              <a:chOff x="3554405" y="5657920"/>
              <a:chExt cx="379239" cy="475121"/>
            </a:xfrm>
          </p:grpSpPr>
          <p:pic>
            <p:nvPicPr>
              <p:cNvPr id="34" name="Graphic 12">
                <a:extLst>
                  <a:ext uri="{FF2B5EF4-FFF2-40B4-BE49-F238E27FC236}">
                    <a16:creationId xmlns:a16="http://schemas.microsoft.com/office/drawing/2014/main" id="{26FC246D-A553-4FD3-A6FA-10E5E07184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54405" y="5657920"/>
                <a:ext cx="330060" cy="473183"/>
              </a:xfrm>
              <a:prstGeom prst="rect">
                <a:avLst/>
              </a:prstGeom>
            </p:spPr>
          </p:pic>
          <p:sp>
            <p:nvSpPr>
              <p:cNvPr id="35" name="Rectangle 13">
                <a:extLst>
                  <a:ext uri="{FF2B5EF4-FFF2-40B4-BE49-F238E27FC236}">
                    <a16:creationId xmlns:a16="http://schemas.microsoft.com/office/drawing/2014/main" id="{3BEF9CAB-075A-415E-A794-CF4429819092}"/>
                  </a:ext>
                </a:extLst>
              </p:cNvPr>
              <p:cNvSpPr/>
              <p:nvPr/>
            </p:nvSpPr>
            <p:spPr bwMode="auto">
              <a:xfrm>
                <a:off x="3558387" y="6051782"/>
                <a:ext cx="375257" cy="8125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33" name="Text Placeholder 6">
              <a:extLst>
                <a:ext uri="{FF2B5EF4-FFF2-40B4-BE49-F238E27FC236}">
                  <a16:creationId xmlns:a16="http://schemas.microsoft.com/office/drawing/2014/main" id="{5A1B2C58-7EBC-4EF0-BF2F-24A7B9196B22}"/>
                </a:ext>
              </a:extLst>
            </p:cNvPr>
            <p:cNvSpPr txBox="1">
              <a:spLocks/>
            </p:cNvSpPr>
            <p:nvPr/>
          </p:nvSpPr>
          <p:spPr>
            <a:xfrm>
              <a:off x="7508940" y="1706032"/>
              <a:ext cx="4310530" cy="478366"/>
            </a:xfrm>
            <a:prstGeom prst="rect">
              <a:avLst/>
            </a:prstGeom>
          </p:spPr>
          <p:txBody>
            <a:bodyPr vert="horz" lIns="0" tIns="0" rIns="0" bIns="0" rtlCol="0">
              <a:noAutofit/>
            </a:bodyPr>
            <a:lstStyle>
              <a:lvl1pPr marL="0" marR="0" indent="0" algn="l" defTabSz="914363" rtl="0" eaLnBrk="1" fontAlgn="auto" latinLnBrk="0" hangingPunct="1">
                <a:lnSpc>
                  <a:spcPct val="90000"/>
                </a:lnSpc>
                <a:spcBef>
                  <a:spcPct val="20000"/>
                </a:spcBef>
                <a:spcAft>
                  <a:spcPts val="0"/>
                </a:spcAft>
                <a:buClrTx/>
                <a:buSzPct val="80000"/>
                <a:buFont typeface="Arial" pitchFamily="34" charset="0"/>
                <a:buNone/>
                <a:tabLst/>
                <a:defRPr sz="3200" kern="1200" spc="-70" baseline="0">
                  <a:solidFill>
                    <a:schemeClr val="tx1">
                      <a:lumMod val="75000"/>
                      <a:lumOff val="25000"/>
                    </a:schemeClr>
                  </a:solidFill>
                  <a:latin typeface="+mn-lt"/>
                  <a:ea typeface="+mn-ea"/>
                  <a:cs typeface="+mn-cs"/>
                </a:defRPr>
              </a:lvl1pPr>
              <a:lvl2pPr marL="339725"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2000" kern="1200" spc="0" baseline="0">
                  <a:solidFill>
                    <a:schemeClr val="tx1">
                      <a:lumMod val="75000"/>
                      <a:lumOff val="25000"/>
                    </a:schemeClr>
                  </a:solidFill>
                  <a:latin typeface="+mn-lt"/>
                  <a:ea typeface="+mn-ea"/>
                  <a:cs typeface="+mn-cs"/>
                </a:defRPr>
              </a:lvl2pPr>
              <a:lvl3pPr marL="573088"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798513" algn="l"/>
                </a:tabLst>
                <a:defRPr sz="2000" kern="1200" spc="0" baseline="0">
                  <a:solidFill>
                    <a:schemeClr val="tx1">
                      <a:lumMod val="75000"/>
                      <a:lumOff val="25000"/>
                    </a:schemeClr>
                  </a:solidFill>
                  <a:latin typeface="+mn-lt"/>
                  <a:ea typeface="+mn-ea"/>
                  <a:cs typeface="+mn-cs"/>
                </a:defRPr>
              </a:lvl3pPr>
              <a:lvl4pPr marL="798513"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1800" kern="1200" spc="0" baseline="0">
                  <a:solidFill>
                    <a:schemeClr val="tx1">
                      <a:lumMod val="75000"/>
                      <a:lumOff val="25000"/>
                    </a:schemeClr>
                  </a:solidFill>
                  <a:latin typeface="+mn-lt"/>
                  <a:ea typeface="+mn-ea"/>
                  <a:cs typeface="+mn-cs"/>
                </a:defRPr>
              </a:lvl4pPr>
              <a:lvl5pPr marL="1030288"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1255713" algn="l"/>
                </a:tabLst>
                <a:defRPr sz="1800" kern="1200" spc="0" baseline="0">
                  <a:solidFill>
                    <a:schemeClr val="tx1">
                      <a:lumMod val="75000"/>
                      <a:lumOff val="25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3" rtl="0" eaLnBrk="1" fontAlgn="auto" latinLnBrk="0" hangingPunct="1">
                <a:lnSpc>
                  <a:spcPct val="90000"/>
                </a:lnSpc>
                <a:spcBef>
                  <a:spcPts val="1800"/>
                </a:spcBef>
                <a:spcAft>
                  <a:spcPts val="0"/>
                </a:spcAft>
                <a:buClrTx/>
                <a:buSzPct val="80000"/>
                <a:buFont typeface="Arial" pitchFamily="34" charset="0"/>
                <a:buNone/>
                <a:tabLst/>
                <a:defRPr/>
              </a:pPr>
              <a:r>
                <a:rPr kumimoji="0" lang="en-US" sz="2800" b="0" i="0" u="none" strike="noStrike" kern="1200" cap="none" spc="-70" normalizeH="0" baseline="0" noProof="0" dirty="0">
                  <a:ln>
                    <a:noFill/>
                  </a:ln>
                  <a:solidFill>
                    <a:srgbClr val="505050">
                      <a:lumMod val="75000"/>
                      <a:lumOff val="25000"/>
                    </a:srgbClr>
                  </a:solidFill>
                  <a:effectLst/>
                  <a:uLnTx/>
                  <a:uFillTx/>
                  <a:latin typeface="Segoe UI"/>
                  <a:ea typeface="+mn-ea"/>
                  <a:cs typeface="+mn-cs"/>
                </a:rPr>
                <a:t>Outlook Customer Manager</a:t>
              </a:r>
            </a:p>
          </p:txBody>
        </p:sp>
      </p:grpSp>
      <p:grpSp>
        <p:nvGrpSpPr>
          <p:cNvPr id="36" name="Group 3">
            <a:extLst>
              <a:ext uri="{FF2B5EF4-FFF2-40B4-BE49-F238E27FC236}">
                <a16:creationId xmlns:a16="http://schemas.microsoft.com/office/drawing/2014/main" id="{9F785B10-20D1-4A41-BE49-6B9316D11A48}"/>
              </a:ext>
            </a:extLst>
          </p:cNvPr>
          <p:cNvGrpSpPr/>
          <p:nvPr/>
        </p:nvGrpSpPr>
        <p:grpSpPr>
          <a:xfrm>
            <a:off x="6661628" y="2739668"/>
            <a:ext cx="5157842" cy="619706"/>
            <a:chOff x="6661628" y="2739668"/>
            <a:chExt cx="5157842" cy="619706"/>
          </a:xfrm>
        </p:grpSpPr>
        <p:pic>
          <p:nvPicPr>
            <p:cNvPr id="37" name="Picture 2">
              <a:extLst>
                <a:ext uri="{FF2B5EF4-FFF2-40B4-BE49-F238E27FC236}">
                  <a16:creationId xmlns:a16="http://schemas.microsoft.com/office/drawing/2014/main" id="{8C985ED5-1D36-4784-B52C-7D2C034164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61628" y="2739668"/>
              <a:ext cx="619706" cy="619706"/>
            </a:xfrm>
            <a:prstGeom prst="rect">
              <a:avLst/>
            </a:prstGeom>
          </p:spPr>
        </p:pic>
        <p:sp>
          <p:nvSpPr>
            <p:cNvPr id="38" name="Text Placeholder 6">
              <a:extLst>
                <a:ext uri="{FF2B5EF4-FFF2-40B4-BE49-F238E27FC236}">
                  <a16:creationId xmlns:a16="http://schemas.microsoft.com/office/drawing/2014/main" id="{57215C76-B3BA-432C-B3EA-B5097B9B2881}"/>
                </a:ext>
              </a:extLst>
            </p:cNvPr>
            <p:cNvSpPr txBox="1">
              <a:spLocks/>
            </p:cNvSpPr>
            <p:nvPr/>
          </p:nvSpPr>
          <p:spPr>
            <a:xfrm>
              <a:off x="7508940" y="2857499"/>
              <a:ext cx="4310530" cy="478366"/>
            </a:xfrm>
            <a:prstGeom prst="rect">
              <a:avLst/>
            </a:prstGeom>
          </p:spPr>
          <p:txBody>
            <a:bodyPr vert="horz" lIns="0" tIns="0" rIns="0" bIns="0" rtlCol="0">
              <a:noAutofit/>
            </a:bodyPr>
            <a:lstStyle>
              <a:lvl1pPr marL="0" marR="0" indent="0" algn="l" defTabSz="914363" rtl="0" eaLnBrk="1" fontAlgn="auto" latinLnBrk="0" hangingPunct="1">
                <a:lnSpc>
                  <a:spcPct val="90000"/>
                </a:lnSpc>
                <a:spcBef>
                  <a:spcPct val="20000"/>
                </a:spcBef>
                <a:spcAft>
                  <a:spcPts val="0"/>
                </a:spcAft>
                <a:buClrTx/>
                <a:buSzPct val="80000"/>
                <a:buFont typeface="Arial" pitchFamily="34" charset="0"/>
                <a:buNone/>
                <a:tabLst/>
                <a:defRPr sz="3200" kern="1200" spc="-70" baseline="0">
                  <a:solidFill>
                    <a:schemeClr val="tx1">
                      <a:lumMod val="75000"/>
                      <a:lumOff val="25000"/>
                    </a:schemeClr>
                  </a:solidFill>
                  <a:latin typeface="+mn-lt"/>
                  <a:ea typeface="+mn-ea"/>
                  <a:cs typeface="+mn-cs"/>
                </a:defRPr>
              </a:lvl1pPr>
              <a:lvl2pPr marL="339725"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2000" kern="1200" spc="0" baseline="0">
                  <a:solidFill>
                    <a:schemeClr val="tx1">
                      <a:lumMod val="75000"/>
                      <a:lumOff val="25000"/>
                    </a:schemeClr>
                  </a:solidFill>
                  <a:latin typeface="+mn-lt"/>
                  <a:ea typeface="+mn-ea"/>
                  <a:cs typeface="+mn-cs"/>
                </a:defRPr>
              </a:lvl2pPr>
              <a:lvl3pPr marL="573088"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798513" algn="l"/>
                </a:tabLst>
                <a:defRPr sz="2000" kern="1200" spc="0" baseline="0">
                  <a:solidFill>
                    <a:schemeClr val="tx1">
                      <a:lumMod val="75000"/>
                      <a:lumOff val="25000"/>
                    </a:schemeClr>
                  </a:solidFill>
                  <a:latin typeface="+mn-lt"/>
                  <a:ea typeface="+mn-ea"/>
                  <a:cs typeface="+mn-cs"/>
                </a:defRPr>
              </a:lvl3pPr>
              <a:lvl4pPr marL="798513"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1800" kern="1200" spc="0" baseline="0">
                  <a:solidFill>
                    <a:schemeClr val="tx1">
                      <a:lumMod val="75000"/>
                      <a:lumOff val="25000"/>
                    </a:schemeClr>
                  </a:solidFill>
                  <a:latin typeface="+mn-lt"/>
                  <a:ea typeface="+mn-ea"/>
                  <a:cs typeface="+mn-cs"/>
                </a:defRPr>
              </a:lvl4pPr>
              <a:lvl5pPr marL="1030288"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1255713" algn="l"/>
                </a:tabLst>
                <a:defRPr sz="1800" kern="1200" spc="0" baseline="0">
                  <a:solidFill>
                    <a:schemeClr val="tx1">
                      <a:lumMod val="75000"/>
                      <a:lumOff val="25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3" rtl="0" eaLnBrk="1" fontAlgn="auto" latinLnBrk="0" hangingPunct="1">
                <a:lnSpc>
                  <a:spcPct val="90000"/>
                </a:lnSpc>
                <a:spcBef>
                  <a:spcPts val="1800"/>
                </a:spcBef>
                <a:spcAft>
                  <a:spcPts val="0"/>
                </a:spcAft>
                <a:buClrTx/>
                <a:buSzPct val="80000"/>
                <a:buFont typeface="Arial" pitchFamily="34" charset="0"/>
                <a:buNone/>
                <a:tabLst/>
                <a:defRPr/>
              </a:pPr>
              <a:r>
                <a:rPr kumimoji="0" lang="en-US" sz="2800" b="0" i="0" u="none" strike="noStrike" kern="1200" cap="none" spc="-70" normalizeH="0" baseline="0" noProof="0" dirty="0">
                  <a:ln>
                    <a:noFill/>
                  </a:ln>
                  <a:solidFill>
                    <a:srgbClr val="505050">
                      <a:lumMod val="75000"/>
                      <a:lumOff val="25000"/>
                    </a:srgbClr>
                  </a:solidFill>
                  <a:effectLst/>
                  <a:uLnTx/>
                  <a:uFillTx/>
                  <a:latin typeface="Segoe UI"/>
                  <a:ea typeface="+mn-ea"/>
                  <a:cs typeface="+mn-cs"/>
                </a:rPr>
                <a:t>Bookings</a:t>
              </a:r>
            </a:p>
          </p:txBody>
        </p:sp>
      </p:grpSp>
    </p:spTree>
    <p:extLst>
      <p:ext uri="{BB962C8B-B14F-4D97-AF65-F5344CB8AC3E}">
        <p14:creationId xmlns:p14="http://schemas.microsoft.com/office/powerpoint/2010/main" val="1495154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56DEF17-7E48-49C7-A622-7DFC61E26EF5}"/>
              </a:ext>
            </a:extLst>
          </p:cNvPr>
          <p:cNvSpPr txBox="1"/>
          <p:nvPr/>
        </p:nvSpPr>
        <p:spPr>
          <a:xfrm>
            <a:off x="302556" y="250588"/>
            <a:ext cx="54191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505050">
                    <a:lumMod val="50000"/>
                  </a:srgbClr>
                </a:solidFill>
                <a:effectLst/>
                <a:uLnTx/>
                <a:uFillTx/>
                <a:latin typeface="Segoe UI" panose="020B0502040204020203" pitchFamily="34" charset="0"/>
                <a:ea typeface="+mn-ea"/>
                <a:cs typeface="Segoe UI" panose="020B0502040204020203" pitchFamily="34" charset="0"/>
              </a:rPr>
              <a:t>Microsoft Bookings</a:t>
            </a:r>
          </a:p>
        </p:txBody>
      </p:sp>
      <p:sp>
        <p:nvSpPr>
          <p:cNvPr id="5" name="TextBox 4">
            <a:extLst>
              <a:ext uri="{FF2B5EF4-FFF2-40B4-BE49-F238E27FC236}">
                <a16:creationId xmlns:a16="http://schemas.microsoft.com/office/drawing/2014/main" id="{79550997-BFAC-4B0E-84DF-742180105D35}"/>
              </a:ext>
            </a:extLst>
          </p:cNvPr>
          <p:cNvSpPr txBox="1"/>
          <p:nvPr/>
        </p:nvSpPr>
        <p:spPr>
          <a:xfrm>
            <a:off x="302556" y="985842"/>
            <a:ext cx="54191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05050">
                    <a:lumMod val="50000"/>
                  </a:srgbClr>
                </a:solidFill>
                <a:effectLst/>
                <a:uLnTx/>
                <a:uFillTx/>
                <a:latin typeface="Segoe UI Light" panose="020B0502040204020203" pitchFamily="34" charset="0"/>
                <a:ea typeface="+mn-ea"/>
                <a:cs typeface="Segoe UI Light" panose="020B0502040204020203" pitchFamily="34" charset="0"/>
              </a:rPr>
              <a:t>Manage your customers’ appointments</a:t>
            </a:r>
          </a:p>
        </p:txBody>
      </p:sp>
      <p:cxnSp>
        <p:nvCxnSpPr>
          <p:cNvPr id="6" name="Straight Connector 5">
            <a:extLst>
              <a:ext uri="{FF2B5EF4-FFF2-40B4-BE49-F238E27FC236}">
                <a16:creationId xmlns:a16="http://schemas.microsoft.com/office/drawing/2014/main" id="{99B43130-C63D-4E92-9C68-6B535BA47D66}"/>
              </a:ext>
            </a:extLst>
          </p:cNvPr>
          <p:cNvCxnSpPr>
            <a:cxnSpLocks/>
          </p:cNvCxnSpPr>
          <p:nvPr/>
        </p:nvCxnSpPr>
        <p:spPr>
          <a:xfrm flipV="1">
            <a:off x="481929" y="896919"/>
            <a:ext cx="11076498" cy="20172"/>
          </a:xfrm>
          <a:prstGeom prst="line">
            <a:avLst/>
          </a:prstGeom>
          <a:ln w="19050">
            <a:solidFill>
              <a:srgbClr val="D83B0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1D43F0DA-B1E8-45BA-9B20-5B4D0CFCBCA6}"/>
              </a:ext>
            </a:extLst>
          </p:cNvPr>
          <p:cNvSpPr/>
          <p:nvPr/>
        </p:nvSpPr>
        <p:spPr>
          <a:xfrm>
            <a:off x="481929" y="1563422"/>
            <a:ext cx="4033797" cy="2497108"/>
          </a:xfrm>
          <a:prstGeom prst="rect">
            <a:avLst/>
          </a:prstGeom>
        </p:spPr>
        <p:txBody>
          <a:bodyPr wrap="square" anchor="t">
            <a:noAutofit/>
          </a:bodyPr>
          <a:lstStyle/>
          <a:p>
            <a:pPr marL="0" marR="0" lvl="0" indent="0" algn="l" defTabSz="913851" rtl="0" eaLnBrk="1" fontAlgn="auto" latinLnBrk="0" hangingPunct="1">
              <a:lnSpc>
                <a:spcPct val="100000"/>
              </a:lnSpc>
              <a:spcBef>
                <a:spcPts val="0"/>
              </a:spcBef>
              <a:spcAft>
                <a:spcPts val="1765"/>
              </a:spcAft>
              <a:buClrTx/>
              <a:buSzTx/>
              <a:buFontTx/>
              <a:buNone/>
              <a:tabLst/>
              <a:defRPr/>
            </a:pPr>
            <a:r>
              <a:rPr kumimoji="0" lang="en-US" sz="2000" b="0" i="0" u="none" strike="noStrike" kern="1200" cap="none" spc="0" normalizeH="0" baseline="0" noProof="0" dirty="0">
                <a:ln>
                  <a:noFill/>
                </a:ln>
                <a:solidFill>
                  <a:srgbClr val="505050">
                    <a:lumMod val="50000"/>
                  </a:srgbClr>
                </a:solidFill>
                <a:effectLst/>
                <a:uLnTx/>
                <a:uFillTx/>
                <a:latin typeface="Segoe UI Light" panose="020B0502040204020203" pitchFamily="34" charset="0"/>
                <a:ea typeface="+mn-ea"/>
                <a:cs typeface="Segoe UI Light" panose="020B0502040204020203" pitchFamily="34" charset="0"/>
              </a:rPr>
              <a:t>Microsoft Bookings is an online and mobile app for small businesses who provide services to customers on an appointment basis</a:t>
            </a:r>
          </a:p>
          <a:p>
            <a:pPr marL="0" marR="0" lvl="0" indent="0" algn="l" defTabSz="913851" rtl="0" eaLnBrk="1" fontAlgn="auto" latinLnBrk="0" hangingPunct="1">
              <a:lnSpc>
                <a:spcPct val="100000"/>
              </a:lnSpc>
              <a:spcBef>
                <a:spcPts val="0"/>
              </a:spcBef>
              <a:spcAft>
                <a:spcPts val="1765"/>
              </a:spcAft>
              <a:buClrTx/>
              <a:buSzTx/>
              <a:buFontTx/>
              <a:buNone/>
              <a:tabLst/>
              <a:defRPr/>
            </a:pPr>
            <a:r>
              <a:rPr kumimoji="0" lang="en-US" sz="2000" b="0" i="0" u="none" strike="noStrike" kern="1200" cap="none" spc="0" normalizeH="0" baseline="0" noProof="0" dirty="0">
                <a:ln>
                  <a:noFill/>
                </a:ln>
                <a:solidFill>
                  <a:srgbClr val="505050">
                    <a:lumMod val="50000"/>
                  </a:srgbClr>
                </a:solidFill>
                <a:effectLst/>
                <a:uLnTx/>
                <a:uFillTx/>
                <a:latin typeface="Segoe UI Light" panose="020B0502040204020203" pitchFamily="34" charset="0"/>
                <a:ea typeface="+mn-ea"/>
                <a:cs typeface="Segoe UI Light" panose="020B0502040204020203" pitchFamily="34" charset="0"/>
              </a:rPr>
              <a:t>Decrease no-shows – Automatic confirmations and reminders to customers and staff</a:t>
            </a:r>
          </a:p>
          <a:p>
            <a:pPr marL="0" marR="0" lvl="0" indent="0" algn="l" defTabSz="913851" rtl="0" eaLnBrk="1" fontAlgn="auto" latinLnBrk="0" hangingPunct="1">
              <a:lnSpc>
                <a:spcPct val="100000"/>
              </a:lnSpc>
              <a:spcBef>
                <a:spcPts val="0"/>
              </a:spcBef>
              <a:spcAft>
                <a:spcPts val="1765"/>
              </a:spcAft>
              <a:buClrTx/>
              <a:buSzTx/>
              <a:buFontTx/>
              <a:buNone/>
              <a:tabLst/>
              <a:defRPr/>
            </a:pPr>
            <a:r>
              <a:rPr kumimoji="0" lang="en-US" sz="2000" b="0" i="0" u="none" strike="noStrike" kern="1200" cap="none" spc="0" normalizeH="0" baseline="0" noProof="0" dirty="0">
                <a:ln>
                  <a:noFill/>
                </a:ln>
                <a:solidFill>
                  <a:srgbClr val="505050">
                    <a:lumMod val="50000"/>
                  </a:srgbClr>
                </a:solidFill>
                <a:effectLst/>
                <a:uLnTx/>
                <a:uFillTx/>
                <a:latin typeface="Segoe UI Light" panose="020B0502040204020203" pitchFamily="34" charset="0"/>
                <a:ea typeface="+mn-ea"/>
                <a:cs typeface="Segoe UI Light" panose="020B0502040204020203" pitchFamily="34" charset="0"/>
              </a:rPr>
              <a:t>Manage your appointments anywhere – Bookings mobile app gives you control anywhere</a:t>
            </a:r>
          </a:p>
          <a:p>
            <a:pPr marL="0" marR="0" lvl="0" indent="0" algn="l" defTabSz="913851" rtl="0" eaLnBrk="1" fontAlgn="auto" latinLnBrk="0" hangingPunct="1">
              <a:lnSpc>
                <a:spcPct val="100000"/>
              </a:lnSpc>
              <a:spcBef>
                <a:spcPts val="0"/>
              </a:spcBef>
              <a:spcAft>
                <a:spcPts val="1765"/>
              </a:spcAft>
              <a:buClrTx/>
              <a:buSzTx/>
              <a:buFontTx/>
              <a:buNone/>
              <a:tabLst/>
              <a:defRPr/>
            </a:pPr>
            <a:r>
              <a:rPr kumimoji="0" lang="en-US" sz="2000" b="0" i="0" u="none" strike="noStrike" kern="1200" cap="none" spc="0" normalizeH="0" baseline="0" noProof="0" dirty="0">
                <a:ln>
                  <a:noFill/>
                </a:ln>
                <a:solidFill>
                  <a:srgbClr val="505050">
                    <a:lumMod val="50000"/>
                  </a:srgbClr>
                </a:solidFill>
                <a:effectLst/>
                <a:uLnTx/>
                <a:uFillTx/>
                <a:latin typeface="Segoe UI Light" panose="020B0502040204020203" pitchFamily="34" charset="0"/>
                <a:ea typeface="+mn-ea"/>
                <a:cs typeface="Segoe UI Light" panose="020B0502040204020203" pitchFamily="34" charset="0"/>
              </a:rPr>
              <a:t>Be where your customers are – Connect Bookings to your business’ Facebook Page so your customers can book directly there</a:t>
            </a:r>
          </a:p>
          <a:p>
            <a:pPr marL="0" marR="0" lvl="0" indent="0" algn="l" defTabSz="913851" rtl="0" eaLnBrk="1" fontAlgn="auto" latinLnBrk="0" hangingPunct="1">
              <a:lnSpc>
                <a:spcPct val="100000"/>
              </a:lnSpc>
              <a:spcBef>
                <a:spcPts val="0"/>
              </a:spcBef>
              <a:spcAft>
                <a:spcPts val="1765"/>
              </a:spcAft>
              <a:buClrTx/>
              <a:buSzTx/>
              <a:buFontTx/>
              <a:buNone/>
              <a:tabLst/>
              <a:defRPr/>
            </a:pPr>
            <a:endParaRPr kumimoji="0" lang="en-US" sz="2000" b="0" i="0" u="none" strike="noStrike" kern="1200" cap="none" spc="0" normalizeH="0" baseline="0" noProof="0" dirty="0">
              <a:ln>
                <a:noFill/>
              </a:ln>
              <a:solidFill>
                <a:srgbClr val="353535">
                  <a:lumMod val="65000"/>
                  <a:lumOff val="35000"/>
                </a:srgbClr>
              </a:solidFill>
              <a:effectLst/>
              <a:uLnTx/>
              <a:uFillTx/>
              <a:latin typeface="Segoe UI Light" panose="020B0502040204020203" pitchFamily="34" charset="0"/>
              <a:ea typeface="+mn-ea"/>
              <a:cs typeface="Segoe UI Light" panose="020B0502040204020203" pitchFamily="34" charset="0"/>
            </a:endParaRPr>
          </a:p>
        </p:txBody>
      </p:sp>
      <p:pic>
        <p:nvPicPr>
          <p:cNvPr id="9" name="Picture 8">
            <a:hlinkClick r:id="rId3" action="ppaction://hlinkfile"/>
            <a:extLst>
              <a:ext uri="{FF2B5EF4-FFF2-40B4-BE49-F238E27FC236}">
                <a16:creationId xmlns:a16="http://schemas.microsoft.com/office/drawing/2014/main" id="{EAB55800-E3D2-4515-B810-0A4EA15DFE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7999" y="1985294"/>
            <a:ext cx="7524001" cy="4174065"/>
          </a:xfrm>
          <a:prstGeom prst="rect">
            <a:avLst/>
          </a:prstGeom>
        </p:spPr>
      </p:pic>
    </p:spTree>
    <p:extLst>
      <p:ext uri="{BB962C8B-B14F-4D97-AF65-F5344CB8AC3E}">
        <p14:creationId xmlns:p14="http://schemas.microsoft.com/office/powerpoint/2010/main" val="1149401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56DEF17-7E48-49C7-A622-7DFC61E26EF5}"/>
              </a:ext>
            </a:extLst>
          </p:cNvPr>
          <p:cNvSpPr txBox="1"/>
          <p:nvPr/>
        </p:nvSpPr>
        <p:spPr>
          <a:xfrm>
            <a:off x="302556" y="200346"/>
            <a:ext cx="847671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505050">
                    <a:lumMod val="50000"/>
                  </a:srgbClr>
                </a:solidFill>
                <a:effectLst/>
                <a:uLnTx/>
                <a:uFillTx/>
                <a:latin typeface="Segoe UI" panose="020B0502040204020203" pitchFamily="34" charset="0"/>
                <a:ea typeface="+mn-ea"/>
                <a:cs typeface="Segoe UI" panose="020B0502040204020203" pitchFamily="34" charset="0"/>
              </a:rPr>
              <a:t>Outlook Customer Manager </a:t>
            </a:r>
          </a:p>
        </p:txBody>
      </p:sp>
      <p:sp>
        <p:nvSpPr>
          <p:cNvPr id="5" name="TextBox 4">
            <a:extLst>
              <a:ext uri="{FF2B5EF4-FFF2-40B4-BE49-F238E27FC236}">
                <a16:creationId xmlns:a16="http://schemas.microsoft.com/office/drawing/2014/main" id="{79550997-BFAC-4B0E-84DF-742180105D35}"/>
              </a:ext>
            </a:extLst>
          </p:cNvPr>
          <p:cNvSpPr txBox="1"/>
          <p:nvPr/>
        </p:nvSpPr>
        <p:spPr>
          <a:xfrm>
            <a:off x="238970" y="978221"/>
            <a:ext cx="113539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05050">
                    <a:lumMod val="50000"/>
                  </a:srgbClr>
                </a:solidFill>
                <a:effectLst/>
                <a:uLnTx/>
                <a:uFillTx/>
                <a:latin typeface="Segoe UI Light" panose="020B0502040204020203" pitchFamily="34" charset="0"/>
                <a:ea typeface="+mn-ea"/>
                <a:cs typeface="Segoe UI Light" panose="020B0502040204020203" pitchFamily="34" charset="0"/>
              </a:rPr>
              <a:t>Track and grow customer relationships right within Outlook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353535">
                  <a:lumMod val="65000"/>
                  <a:lumOff val="35000"/>
                </a:srgbClr>
              </a:solidFill>
              <a:effectLst/>
              <a:uLnTx/>
              <a:uFillTx/>
              <a:latin typeface="Segoe UI Light" panose="020B0502040204020203" pitchFamily="34" charset="0"/>
              <a:ea typeface="+mn-ea"/>
              <a:cs typeface="Segoe UI Light" panose="020B0502040204020203" pitchFamily="34" charset="0"/>
            </a:endParaRPr>
          </a:p>
        </p:txBody>
      </p:sp>
      <p:cxnSp>
        <p:nvCxnSpPr>
          <p:cNvPr id="6" name="Straight Connector 5">
            <a:extLst>
              <a:ext uri="{FF2B5EF4-FFF2-40B4-BE49-F238E27FC236}">
                <a16:creationId xmlns:a16="http://schemas.microsoft.com/office/drawing/2014/main" id="{99B43130-C63D-4E92-9C68-6B535BA47D66}"/>
              </a:ext>
            </a:extLst>
          </p:cNvPr>
          <p:cNvCxnSpPr>
            <a:cxnSpLocks/>
          </p:cNvCxnSpPr>
          <p:nvPr/>
        </p:nvCxnSpPr>
        <p:spPr>
          <a:xfrm>
            <a:off x="440832" y="922228"/>
            <a:ext cx="11050813" cy="0"/>
          </a:xfrm>
          <a:prstGeom prst="line">
            <a:avLst/>
          </a:prstGeom>
          <a:ln w="19050">
            <a:solidFill>
              <a:srgbClr val="D83B0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1D43F0DA-B1E8-45BA-9B20-5B4D0CFCBCA6}"/>
              </a:ext>
            </a:extLst>
          </p:cNvPr>
          <p:cNvSpPr/>
          <p:nvPr/>
        </p:nvSpPr>
        <p:spPr>
          <a:xfrm>
            <a:off x="238970" y="1726310"/>
            <a:ext cx="4033797" cy="2497108"/>
          </a:xfrm>
          <a:prstGeom prst="rect">
            <a:avLst/>
          </a:prstGeom>
        </p:spPr>
        <p:txBody>
          <a:bodyPr wrap="square" anchor="t">
            <a:noAutofit/>
          </a:bodyPr>
          <a:lstStyle/>
          <a:p>
            <a:pPr marL="0" marR="0" lvl="0" indent="0" algn="l" defTabSz="913851" rtl="0" eaLnBrk="1" fontAlgn="auto" latinLnBrk="0" hangingPunct="1">
              <a:lnSpc>
                <a:spcPct val="100000"/>
              </a:lnSpc>
              <a:spcBef>
                <a:spcPts val="0"/>
              </a:spcBef>
              <a:spcAft>
                <a:spcPts val="1765"/>
              </a:spcAft>
              <a:buClrTx/>
              <a:buSzTx/>
              <a:buFontTx/>
              <a:buNone/>
              <a:tabLst/>
              <a:defRPr/>
            </a:pPr>
            <a:r>
              <a:rPr kumimoji="0" lang="en-US" sz="2000" b="0" i="0" u="none" strike="noStrike" kern="1200" cap="none" spc="0" normalizeH="0" baseline="0" noProof="0" dirty="0">
                <a:ln>
                  <a:noFill/>
                </a:ln>
                <a:solidFill>
                  <a:srgbClr val="505050">
                    <a:lumMod val="50000"/>
                  </a:srgbClr>
                </a:solidFill>
                <a:effectLst/>
                <a:uLnTx/>
                <a:uFillTx/>
                <a:latin typeface="Segoe UI Light" panose="020B0502040204020203" pitchFamily="34" charset="0"/>
                <a:ea typeface="+mn-ea"/>
                <a:cs typeface="Segoe UI Light" panose="020B0502040204020203" pitchFamily="34" charset="0"/>
              </a:rPr>
              <a:t>Outlook Customer Manager provides small businesses the tools they need to track &amp; grow customer relationships</a:t>
            </a:r>
          </a:p>
          <a:p>
            <a:pPr marL="0" marR="0" lvl="0" indent="0" algn="l" defTabSz="913851" rtl="0" eaLnBrk="1" fontAlgn="auto" latinLnBrk="0" hangingPunct="1">
              <a:lnSpc>
                <a:spcPct val="100000"/>
              </a:lnSpc>
              <a:spcBef>
                <a:spcPts val="0"/>
              </a:spcBef>
              <a:spcAft>
                <a:spcPts val="1765"/>
              </a:spcAft>
              <a:buClrTx/>
              <a:buSzTx/>
              <a:buFontTx/>
              <a:buNone/>
              <a:tabLst/>
              <a:defRPr/>
            </a:pPr>
            <a:r>
              <a:rPr kumimoji="0" lang="en-US" sz="2000" b="0" i="0" u="none" strike="noStrike" kern="1200" cap="none" spc="0" normalizeH="0" baseline="0" noProof="0" dirty="0">
                <a:ln>
                  <a:noFill/>
                </a:ln>
                <a:solidFill>
                  <a:srgbClr val="505050">
                    <a:lumMod val="50000"/>
                  </a:srgbClr>
                </a:solidFill>
                <a:effectLst/>
                <a:uLnTx/>
                <a:uFillTx/>
                <a:latin typeface="Segoe UI Light" panose="020B0502040204020203" pitchFamily="34" charset="0"/>
                <a:ea typeface="+mn-ea"/>
                <a:cs typeface="Segoe UI Light" panose="020B0502040204020203" pitchFamily="34" charset="0"/>
              </a:rPr>
              <a:t>Customer management automatically organized in your inbox</a:t>
            </a:r>
          </a:p>
          <a:p>
            <a:pPr marL="0" marR="0" lvl="0" indent="0" algn="l" defTabSz="913851" rtl="0" eaLnBrk="1" fontAlgn="auto" latinLnBrk="0" hangingPunct="1">
              <a:lnSpc>
                <a:spcPct val="100000"/>
              </a:lnSpc>
              <a:spcBef>
                <a:spcPts val="0"/>
              </a:spcBef>
              <a:spcAft>
                <a:spcPts val="1765"/>
              </a:spcAft>
              <a:buClrTx/>
              <a:buSzTx/>
              <a:buFontTx/>
              <a:buNone/>
              <a:tabLst/>
              <a:defRPr/>
            </a:pPr>
            <a:r>
              <a:rPr kumimoji="0" lang="en-US" sz="2000" b="0" i="0" u="none" strike="noStrike" kern="1200" cap="none" spc="0" normalizeH="0" baseline="0" noProof="0" dirty="0">
                <a:ln>
                  <a:noFill/>
                </a:ln>
                <a:solidFill>
                  <a:srgbClr val="505050">
                    <a:lumMod val="50000"/>
                  </a:srgbClr>
                </a:solidFill>
                <a:effectLst/>
                <a:uLnTx/>
                <a:uFillTx/>
                <a:latin typeface="Segoe UI Light" panose="020B0502040204020203" pitchFamily="34" charset="0"/>
                <a:ea typeface="+mn-ea"/>
                <a:cs typeface="Segoe UI Light" panose="020B0502040204020203" pitchFamily="34" charset="0"/>
              </a:rPr>
              <a:t>Notifications to stay on top of what’s important   </a:t>
            </a:r>
          </a:p>
          <a:p>
            <a:pPr marL="0" marR="0" lvl="0" indent="0" algn="l" defTabSz="913851" rtl="0" eaLnBrk="1" fontAlgn="auto" latinLnBrk="0" hangingPunct="1">
              <a:lnSpc>
                <a:spcPct val="100000"/>
              </a:lnSpc>
              <a:spcBef>
                <a:spcPts val="0"/>
              </a:spcBef>
              <a:spcAft>
                <a:spcPts val="1765"/>
              </a:spcAft>
              <a:buClrTx/>
              <a:buSzTx/>
              <a:buFontTx/>
              <a:buNone/>
              <a:tabLst/>
              <a:defRPr/>
            </a:pPr>
            <a:r>
              <a:rPr kumimoji="0" lang="en-US" sz="2000" b="0" i="0" u="none" strike="noStrike" kern="1200" cap="none" spc="0" normalizeH="0" baseline="0" noProof="0" dirty="0">
                <a:ln>
                  <a:noFill/>
                </a:ln>
                <a:solidFill>
                  <a:srgbClr val="505050">
                    <a:lumMod val="50000"/>
                  </a:srgbClr>
                </a:solidFill>
                <a:effectLst/>
                <a:uLnTx/>
                <a:uFillTx/>
                <a:latin typeface="Segoe UI Light" panose="020B0502040204020203" pitchFamily="34" charset="0"/>
                <a:ea typeface="+mn-ea"/>
                <a:cs typeface="Segoe UI Light" panose="020B0502040204020203" pitchFamily="34" charset="0"/>
              </a:rPr>
              <a:t>Easy sharing with T</a:t>
            </a:r>
            <a:r>
              <a:rPr kumimoji="0" lang="en-US" sz="2000" b="0" i="0" u="none" strike="noStrike" kern="1200" cap="none" spc="0" normalizeH="0" baseline="0" noProof="0" dirty="0" err="1">
                <a:ln>
                  <a:noFill/>
                </a:ln>
                <a:solidFill>
                  <a:srgbClr val="505050">
                    <a:lumMod val="50000"/>
                  </a:srgbClr>
                </a:solidFill>
                <a:effectLst/>
                <a:uLnTx/>
                <a:uFillTx/>
                <a:latin typeface="Segoe UI Light" panose="020B0502040204020203" pitchFamily="34" charset="0"/>
                <a:ea typeface="+mn-ea"/>
                <a:cs typeface="Segoe UI Light" panose="020B0502040204020203" pitchFamily="34" charset="0"/>
              </a:rPr>
              <a:t>eam</a:t>
            </a:r>
            <a:r>
              <a:rPr kumimoji="0" lang="en-US" sz="2000" b="0" i="0" u="none" strike="noStrike" kern="1200" cap="none" spc="0" normalizeH="0" baseline="0" noProof="0" dirty="0">
                <a:ln>
                  <a:noFill/>
                </a:ln>
                <a:solidFill>
                  <a:srgbClr val="505050">
                    <a:lumMod val="50000"/>
                  </a:srgbClr>
                </a:solidFill>
                <a:effectLst/>
                <a:uLnTx/>
                <a:uFillTx/>
                <a:latin typeface="Segoe UI Light" panose="020B0502040204020203" pitchFamily="34" charset="0"/>
                <a:ea typeface="+mn-ea"/>
                <a:cs typeface="Segoe UI Light" panose="020B0502040204020203" pitchFamily="34" charset="0"/>
              </a:rPr>
              <a:t> members </a:t>
            </a:r>
          </a:p>
          <a:p>
            <a:pPr marL="0" marR="0" lvl="0" indent="0" algn="l" defTabSz="913851" rtl="0" eaLnBrk="1" fontAlgn="auto" latinLnBrk="0" hangingPunct="1">
              <a:lnSpc>
                <a:spcPct val="100000"/>
              </a:lnSpc>
              <a:spcBef>
                <a:spcPts val="0"/>
              </a:spcBef>
              <a:spcAft>
                <a:spcPts val="1765"/>
              </a:spcAft>
              <a:buClrTx/>
              <a:buSzTx/>
              <a:buFontTx/>
              <a:buNone/>
              <a:tabLst/>
              <a:defRPr/>
            </a:pPr>
            <a:r>
              <a:rPr kumimoji="0" lang="en-US" sz="2000" b="0" i="0" u="none" strike="noStrike" kern="1200" cap="none" spc="0" normalizeH="0" baseline="0" noProof="0" dirty="0">
                <a:ln>
                  <a:noFill/>
                </a:ln>
                <a:solidFill>
                  <a:srgbClr val="505050">
                    <a:lumMod val="50000"/>
                  </a:srgbClr>
                </a:solidFill>
                <a:effectLst/>
                <a:uLnTx/>
                <a:uFillTx/>
                <a:latin typeface="Segoe UI Light" panose="020B0502040204020203" pitchFamily="34" charset="0"/>
                <a:ea typeface="+mn-ea"/>
                <a:cs typeface="Segoe UI Light" panose="020B0502040204020203" pitchFamily="34" charset="0"/>
              </a:rPr>
              <a:t>Access it all on the go </a:t>
            </a:r>
          </a:p>
          <a:p>
            <a:pPr marL="0" marR="0" lvl="0" indent="0" algn="l" defTabSz="913851" rtl="0" eaLnBrk="1" fontAlgn="auto" latinLnBrk="0" hangingPunct="1">
              <a:lnSpc>
                <a:spcPct val="100000"/>
              </a:lnSpc>
              <a:spcBef>
                <a:spcPts val="0"/>
              </a:spcBef>
              <a:spcAft>
                <a:spcPts val="1765"/>
              </a:spcAft>
              <a:buClrTx/>
              <a:buSzTx/>
              <a:buFontTx/>
              <a:buNone/>
              <a:tabLst/>
              <a:defRPr/>
            </a:pPr>
            <a:endParaRPr kumimoji="0" lang="en-US" sz="2000" b="0" i="0" u="none" strike="noStrike" kern="1200" cap="none" spc="0" normalizeH="0" baseline="0" noProof="0" dirty="0">
              <a:ln>
                <a:noFill/>
              </a:ln>
              <a:solidFill>
                <a:srgbClr val="353535">
                  <a:lumMod val="65000"/>
                  <a:lumOff val="35000"/>
                </a:srgbClr>
              </a:solidFill>
              <a:effectLst/>
              <a:uLnTx/>
              <a:uFillTx/>
              <a:latin typeface="Segoe UI Light" panose="020B0502040204020203" pitchFamily="34" charset="0"/>
              <a:ea typeface="+mn-ea"/>
              <a:cs typeface="Segoe UI Light" panose="020B0502040204020203" pitchFamily="34" charset="0"/>
            </a:endParaRPr>
          </a:p>
        </p:txBody>
      </p:sp>
      <p:grpSp>
        <p:nvGrpSpPr>
          <p:cNvPr id="10" name="Group 9">
            <a:extLst>
              <a:ext uri="{FF2B5EF4-FFF2-40B4-BE49-F238E27FC236}">
                <a16:creationId xmlns:a16="http://schemas.microsoft.com/office/drawing/2014/main" id="{6E6CCB58-6C72-4436-8A47-5B74B5F59813}"/>
              </a:ext>
            </a:extLst>
          </p:cNvPr>
          <p:cNvGrpSpPr/>
          <p:nvPr/>
        </p:nvGrpSpPr>
        <p:grpSpPr>
          <a:xfrm>
            <a:off x="4336353" y="1681599"/>
            <a:ext cx="7494699" cy="5668070"/>
            <a:chOff x="3946358" y="1875063"/>
            <a:chExt cx="7885508" cy="5555231"/>
          </a:xfrm>
        </p:grpSpPr>
        <p:grpSp>
          <p:nvGrpSpPr>
            <p:cNvPr id="11" name="Group 10">
              <a:extLst>
                <a:ext uri="{FF2B5EF4-FFF2-40B4-BE49-F238E27FC236}">
                  <a16:creationId xmlns:a16="http://schemas.microsoft.com/office/drawing/2014/main" id="{38A5E2E9-9585-4327-9745-60FF9B827968}"/>
                </a:ext>
              </a:extLst>
            </p:cNvPr>
            <p:cNvGrpSpPr/>
            <p:nvPr/>
          </p:nvGrpSpPr>
          <p:grpSpPr>
            <a:xfrm>
              <a:off x="4080160" y="1875063"/>
              <a:ext cx="7751706" cy="4400606"/>
              <a:chOff x="538508" y="1686217"/>
              <a:chExt cx="6881808" cy="3675227"/>
            </a:xfrm>
          </p:grpSpPr>
          <p:pic>
            <p:nvPicPr>
              <p:cNvPr id="25" name="Picture 24">
                <a:extLst>
                  <a:ext uri="{FF2B5EF4-FFF2-40B4-BE49-F238E27FC236}">
                    <a16:creationId xmlns:a16="http://schemas.microsoft.com/office/drawing/2014/main" id="{4AFE2F79-46A8-456C-AE22-ED889B937F81}"/>
                  </a:ext>
                </a:extLst>
              </p:cNvPr>
              <p:cNvPicPr>
                <a:picLocks noChangeAspect="1"/>
              </p:cNvPicPr>
              <p:nvPr/>
            </p:nvPicPr>
            <p:blipFill rotWithShape="1">
              <a:blip r:embed="rId3"/>
              <a:srcRect b="26669"/>
              <a:stretch/>
            </p:blipFill>
            <p:spPr>
              <a:xfrm>
                <a:off x="538508" y="1686217"/>
                <a:ext cx="6876900" cy="3675227"/>
              </a:xfrm>
              <a:prstGeom prst="rect">
                <a:avLst/>
              </a:prstGeom>
              <a:ln w="231775">
                <a:solidFill>
                  <a:schemeClr val="tx1"/>
                </a:solidFill>
              </a:ln>
            </p:spPr>
          </p:pic>
          <p:pic>
            <p:nvPicPr>
              <p:cNvPr id="26" name="Picture 25">
                <a:hlinkClick r:id="rId4" action="ppaction://hlinkfile"/>
                <a:extLst>
                  <a:ext uri="{FF2B5EF4-FFF2-40B4-BE49-F238E27FC236}">
                    <a16:creationId xmlns:a16="http://schemas.microsoft.com/office/drawing/2014/main" id="{9A52AFFF-47AF-4241-8FBC-9131C18C62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4983" y="1692478"/>
                <a:ext cx="6865333" cy="3668662"/>
              </a:xfrm>
              <a:prstGeom prst="rect">
                <a:avLst/>
              </a:prstGeom>
            </p:spPr>
          </p:pic>
        </p:grpSp>
        <p:grpSp>
          <p:nvGrpSpPr>
            <p:cNvPr id="12" name="Group 11">
              <a:extLst>
                <a:ext uri="{FF2B5EF4-FFF2-40B4-BE49-F238E27FC236}">
                  <a16:creationId xmlns:a16="http://schemas.microsoft.com/office/drawing/2014/main" id="{5C056D50-2566-4327-9838-7D0CB3089FD3}"/>
                </a:ext>
              </a:extLst>
            </p:cNvPr>
            <p:cNvGrpSpPr/>
            <p:nvPr/>
          </p:nvGrpSpPr>
          <p:grpSpPr>
            <a:xfrm>
              <a:off x="5287915" y="4315564"/>
              <a:ext cx="4161037" cy="2514686"/>
              <a:chOff x="1913802" y="4315565"/>
              <a:chExt cx="3975078" cy="2235982"/>
            </a:xfrm>
          </p:grpSpPr>
          <p:grpSp>
            <p:nvGrpSpPr>
              <p:cNvPr id="18" name="Group 17">
                <a:extLst>
                  <a:ext uri="{FF2B5EF4-FFF2-40B4-BE49-F238E27FC236}">
                    <a16:creationId xmlns:a16="http://schemas.microsoft.com/office/drawing/2014/main" id="{377BAA02-9B74-4E0D-8B1F-3A1179AE87BF}"/>
                  </a:ext>
                </a:extLst>
              </p:cNvPr>
              <p:cNvGrpSpPr/>
              <p:nvPr/>
            </p:nvGrpSpPr>
            <p:grpSpPr>
              <a:xfrm>
                <a:off x="1916122" y="4317668"/>
                <a:ext cx="3972758" cy="2233879"/>
                <a:chOff x="8291148" y="5055015"/>
                <a:chExt cx="2139977" cy="1123673"/>
              </a:xfrm>
            </p:grpSpPr>
            <p:pic>
              <p:nvPicPr>
                <p:cNvPr id="20" name="Picture 19">
                  <a:extLst>
                    <a:ext uri="{FF2B5EF4-FFF2-40B4-BE49-F238E27FC236}">
                      <a16:creationId xmlns:a16="http://schemas.microsoft.com/office/drawing/2014/main" id="{271E0EE0-E220-49B8-A6A4-7F34EFDFA87C}"/>
                    </a:ext>
                  </a:extLst>
                </p:cNvPr>
                <p:cNvPicPr>
                  <a:picLocks noChangeAspect="1"/>
                </p:cNvPicPr>
                <p:nvPr/>
              </p:nvPicPr>
              <p:blipFill>
                <a:blip r:embed="rId6"/>
                <a:stretch>
                  <a:fillRect/>
                </a:stretch>
              </p:blipFill>
              <p:spPr>
                <a:xfrm>
                  <a:off x="8291148" y="5055015"/>
                  <a:ext cx="2139977" cy="1123673"/>
                </a:xfrm>
                <a:prstGeom prst="rect">
                  <a:avLst/>
                </a:prstGeom>
                <a:ln w="57150">
                  <a:solidFill>
                    <a:schemeClr val="tx1"/>
                  </a:solidFill>
                </a:ln>
              </p:spPr>
            </p:pic>
            <p:pic>
              <p:nvPicPr>
                <p:cNvPr id="21" name="Picture 20">
                  <a:extLst>
                    <a:ext uri="{FF2B5EF4-FFF2-40B4-BE49-F238E27FC236}">
                      <a16:creationId xmlns:a16="http://schemas.microsoft.com/office/drawing/2014/main" id="{C998FAF1-7D28-4DD4-B337-A9FAA8A81C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68129" y="5519273"/>
                  <a:ext cx="45719" cy="45719"/>
                </a:xfrm>
                <a:prstGeom prst="ellipse">
                  <a:avLst/>
                </a:prstGeom>
              </p:spPr>
            </p:pic>
            <p:pic>
              <p:nvPicPr>
                <p:cNvPr id="22" name="Picture 21">
                  <a:extLst>
                    <a:ext uri="{FF2B5EF4-FFF2-40B4-BE49-F238E27FC236}">
                      <a16:creationId xmlns:a16="http://schemas.microsoft.com/office/drawing/2014/main" id="{B0A79E01-013B-465E-81DD-D59AF3C0466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11115" y="5522769"/>
                  <a:ext cx="45720" cy="45720"/>
                </a:xfrm>
                <a:prstGeom prst="ellipse">
                  <a:avLst/>
                </a:prstGeom>
              </p:spPr>
            </p:pic>
            <p:pic>
              <p:nvPicPr>
                <p:cNvPr id="23" name="Picture 22">
                  <a:extLst>
                    <a:ext uri="{FF2B5EF4-FFF2-40B4-BE49-F238E27FC236}">
                      <a16:creationId xmlns:a16="http://schemas.microsoft.com/office/drawing/2014/main" id="{5A2D7325-B9C7-401A-AEEA-9FE310BF7E6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81904" y="5522769"/>
                  <a:ext cx="45720" cy="45720"/>
                </a:xfrm>
                <a:prstGeom prst="ellipse">
                  <a:avLst/>
                </a:prstGeom>
              </p:spPr>
            </p:pic>
            <p:pic>
              <p:nvPicPr>
                <p:cNvPr id="24" name="Picture 23">
                  <a:extLst>
                    <a:ext uri="{FF2B5EF4-FFF2-40B4-BE49-F238E27FC236}">
                      <a16:creationId xmlns:a16="http://schemas.microsoft.com/office/drawing/2014/main" id="{36F915C6-4195-4364-AFD5-BC9B4EACCEF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99634" y="5519272"/>
                  <a:ext cx="45720" cy="45720"/>
                </a:xfrm>
                <a:prstGeom prst="ellipse">
                  <a:avLst/>
                </a:prstGeom>
              </p:spPr>
            </p:pic>
          </p:grpSp>
          <p:pic>
            <p:nvPicPr>
              <p:cNvPr id="19" name="Picture 18">
                <a:extLst>
                  <a:ext uri="{FF2B5EF4-FFF2-40B4-BE49-F238E27FC236}">
                    <a16:creationId xmlns:a16="http://schemas.microsoft.com/office/drawing/2014/main" id="{EC38ECFE-7EBE-40D0-B88F-98C0748885C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13802" y="4315565"/>
                <a:ext cx="3975078" cy="2235982"/>
              </a:xfrm>
              <a:prstGeom prst="rect">
                <a:avLst/>
              </a:prstGeom>
            </p:spPr>
          </p:pic>
        </p:grpSp>
        <p:grpSp>
          <p:nvGrpSpPr>
            <p:cNvPr id="13" name="Group 12">
              <a:extLst>
                <a:ext uri="{FF2B5EF4-FFF2-40B4-BE49-F238E27FC236}">
                  <a16:creationId xmlns:a16="http://schemas.microsoft.com/office/drawing/2014/main" id="{0A1DA275-4D43-47A4-848E-E9B768B724EE}"/>
                </a:ext>
              </a:extLst>
            </p:cNvPr>
            <p:cNvGrpSpPr>
              <a:grpSpLocks noChangeAspect="1"/>
            </p:cNvGrpSpPr>
            <p:nvPr/>
          </p:nvGrpSpPr>
          <p:grpSpPr>
            <a:xfrm>
              <a:off x="3946358" y="4287814"/>
              <a:ext cx="1254127" cy="3142480"/>
              <a:chOff x="1296900" y="1360673"/>
              <a:chExt cx="7201959" cy="18046035"/>
            </a:xfrm>
          </p:grpSpPr>
          <p:sp>
            <p:nvSpPr>
              <p:cNvPr id="15" name="TextBox 14">
                <a:extLst>
                  <a:ext uri="{FF2B5EF4-FFF2-40B4-BE49-F238E27FC236}">
                    <a16:creationId xmlns:a16="http://schemas.microsoft.com/office/drawing/2014/main" id="{1029EECF-0565-4505-AFDC-0BC5E1862A19}"/>
                  </a:ext>
                </a:extLst>
              </p:cNvPr>
              <p:cNvSpPr txBox="1"/>
              <p:nvPr/>
            </p:nvSpPr>
            <p:spPr>
              <a:xfrm>
                <a:off x="5968999" y="16713200"/>
                <a:ext cx="1060838" cy="2693508"/>
              </a:xfrm>
              <a:prstGeom prst="rect">
                <a:avLst/>
              </a:prstGeom>
              <a:noFill/>
            </p:spPr>
            <p:txBody>
              <a:bodyPr wrap="none" rtlCol="0">
                <a:spAutoFit/>
              </a:bodyPr>
              <a:lstStyle/>
              <a:p>
                <a:pPr marL="0" marR="0" lvl="0" indent="0" algn="l" defTabSz="825341" rtl="0" eaLnBrk="1" fontAlgn="auto" latinLnBrk="0" hangingPunct="0">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FFFFFF"/>
                  </a:solidFill>
                  <a:effectLst/>
                  <a:uLnTx/>
                  <a:uFillTx/>
                  <a:latin typeface="Helvetica"/>
                  <a:ea typeface="+mn-ea"/>
                  <a:cs typeface="Helvetica"/>
                  <a:sym typeface="Helvetica"/>
                </a:endParaRPr>
              </a:p>
            </p:txBody>
          </p:sp>
          <p:pic>
            <p:nvPicPr>
              <p:cNvPr id="16" name="Picture 15">
                <a:extLst>
                  <a:ext uri="{FF2B5EF4-FFF2-40B4-BE49-F238E27FC236}">
                    <a16:creationId xmlns:a16="http://schemas.microsoft.com/office/drawing/2014/main" id="{3F6FD485-3036-45E4-B3F4-6FAB5B4F219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14016" y="3277809"/>
                <a:ext cx="6224108" cy="11047792"/>
              </a:xfrm>
              <a:prstGeom prst="rect">
                <a:avLst/>
              </a:prstGeom>
            </p:spPr>
          </p:pic>
          <p:pic>
            <p:nvPicPr>
              <p:cNvPr id="17" name="Picture 16">
                <a:extLst>
                  <a:ext uri="{FF2B5EF4-FFF2-40B4-BE49-F238E27FC236}">
                    <a16:creationId xmlns:a16="http://schemas.microsoft.com/office/drawing/2014/main" id="{1E234847-7D86-4E31-A237-854AE7975F3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96900" y="1360673"/>
                <a:ext cx="7201959" cy="14682835"/>
              </a:xfrm>
              <a:prstGeom prst="rect">
                <a:avLst/>
              </a:prstGeom>
            </p:spPr>
          </p:pic>
        </p:grpSp>
        <p:pic>
          <p:nvPicPr>
            <p:cNvPr id="14" name="Picture 13" descr="A screenshot of a cell phone&#10;&#10;Description generated with very high confidence">
              <a:extLst>
                <a:ext uri="{FF2B5EF4-FFF2-40B4-BE49-F238E27FC236}">
                  <a16:creationId xmlns:a16="http://schemas.microsoft.com/office/drawing/2014/main" id="{B0FF90C3-89C3-4807-85B0-084C26630FFE}"/>
                </a:ext>
              </a:extLst>
            </p:cNvPr>
            <p:cNvPicPr>
              <a:picLocks noChangeAspect="1"/>
            </p:cNvPicPr>
            <p:nvPr/>
          </p:nvPicPr>
          <p:blipFill rotWithShape="1">
            <a:blip r:embed="rId14">
              <a:extLst>
                <a:ext uri="{28A0092B-C50C-407E-A947-70E740481C1C}">
                  <a14:useLocalDpi xmlns:a14="http://schemas.microsoft.com/office/drawing/2010/main" val="0"/>
                </a:ext>
              </a:extLst>
            </a:blip>
            <a:srcRect l="531" r="76815" b="24662"/>
            <a:stretch/>
          </p:blipFill>
          <p:spPr>
            <a:xfrm>
              <a:off x="4045146" y="4621657"/>
              <a:ext cx="1081291" cy="1900865"/>
            </a:xfrm>
            <a:prstGeom prst="rect">
              <a:avLst/>
            </a:prstGeom>
          </p:spPr>
        </p:pic>
      </p:grpSp>
    </p:spTree>
    <p:extLst>
      <p:ext uri="{BB962C8B-B14F-4D97-AF65-F5344CB8AC3E}">
        <p14:creationId xmlns:p14="http://schemas.microsoft.com/office/powerpoint/2010/main" val="911377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70864355-76B8-4955-B81F-8A3109FA3E9D}"/>
              </a:ext>
            </a:extLst>
          </p:cNvPr>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7" name="Title 3">
            <a:extLst>
              <a:ext uri="{FF2B5EF4-FFF2-40B4-BE49-F238E27FC236}">
                <a16:creationId xmlns:a16="http://schemas.microsoft.com/office/drawing/2014/main" id="{21BCBC86-1CEB-484F-B15D-7EE59C2AEA47}"/>
              </a:ext>
            </a:extLst>
          </p:cNvPr>
          <p:cNvSpPr txBox="1">
            <a:spLocks/>
          </p:cNvSpPr>
          <p:nvPr/>
        </p:nvSpPr>
        <p:spPr>
          <a:xfrm>
            <a:off x="457200" y="457200"/>
            <a:ext cx="5934075" cy="492990"/>
          </a:xfrm>
          <a:prstGeom prst="rect">
            <a:avLst/>
          </a:prstGeom>
        </p:spPr>
        <p:txBody>
          <a:bodyPr vert="horz" wrap="square" lIns="0" tIns="0" rIns="0" bIns="0" rtlCol="0" anchor="t" anchorCtr="0">
            <a:noAutofit/>
          </a:bodyPr>
          <a:lstStyle>
            <a:lvl1pPr algn="l" defTabSz="914363" rtl="0" eaLnBrk="1" latinLnBrk="0" hangingPunct="1">
              <a:lnSpc>
                <a:spcPct val="90000"/>
              </a:lnSpc>
              <a:spcBef>
                <a:spcPct val="0"/>
              </a:spcBef>
              <a:buNone/>
              <a:defRPr lang="en-US" sz="3000" b="0" kern="1200" cap="none" spc="-50" baseline="0">
                <a:ln w="3175">
                  <a:noFill/>
                </a:ln>
                <a:gradFill>
                  <a:gsLst>
                    <a:gs pos="1250">
                      <a:schemeClr val="tx2"/>
                    </a:gs>
                    <a:gs pos="100000">
                      <a:schemeClr val="tx2"/>
                    </a:gs>
                  </a:gsLst>
                  <a:lin ang="5400000" scaled="0"/>
                </a:gradFill>
                <a:effectLst/>
                <a:latin typeface="Segoe UI Semibold" panose="020B0702040204020203" pitchFamily="34" charset="0"/>
                <a:ea typeface="+mn-ea"/>
                <a:cs typeface="Segoe UI Semibold" panose="020B0702040204020203" pitchFamily="34" charset="0"/>
              </a:defRPr>
            </a:lvl1pPr>
          </a:lstStyle>
          <a:p>
            <a:pPr marL="0" marR="0" lvl="0" indent="0" algn="l" defTabSz="914363" rtl="0" eaLnBrk="1" fontAlgn="auto" latinLnBrk="0" hangingPunct="1">
              <a:lnSpc>
                <a:spcPct val="90000"/>
              </a:lnSpc>
              <a:spcBef>
                <a:spcPct val="0"/>
              </a:spcBef>
              <a:spcAft>
                <a:spcPts val="0"/>
              </a:spcAft>
              <a:buClrTx/>
              <a:buSzTx/>
              <a:buFontTx/>
              <a:buNone/>
              <a:tabLst/>
              <a:defRPr/>
            </a:pPr>
            <a:r>
              <a:rPr kumimoji="0" lang="da-DK" sz="3000" b="0" i="0" u="none" strike="noStrike" kern="1200" cap="none" spc="-50" normalizeH="0" baseline="0" noProof="0">
                <a:ln w="3175">
                  <a:noFill/>
                </a:ln>
                <a:gradFill>
                  <a:gsLst>
                    <a:gs pos="1250">
                      <a:srgbClr val="DC3C00"/>
                    </a:gs>
                    <a:gs pos="100000">
                      <a:srgbClr val="DC3C00"/>
                    </a:gs>
                  </a:gsLst>
                  <a:lin ang="5400000" scaled="0"/>
                </a:gradFill>
                <a:effectLst/>
                <a:uLnTx/>
                <a:uFillTx/>
                <a:latin typeface="Segoe UI Semibold" panose="020B0702040204020203" pitchFamily="34" charset="0"/>
                <a:ea typeface="+mn-ea"/>
                <a:cs typeface="Segoe UI Semibold" panose="020B0702040204020203" pitchFamily="34" charset="0"/>
              </a:rPr>
              <a:t>Microsoft Teams</a:t>
            </a:r>
            <a:endParaRPr kumimoji="0" lang="da-DK" sz="3000" b="0" i="0" u="none" strike="noStrike" kern="1200" cap="none" spc="-50" normalizeH="0" baseline="0" noProof="0" dirty="0">
              <a:ln w="3175">
                <a:noFill/>
              </a:ln>
              <a:gradFill>
                <a:gsLst>
                  <a:gs pos="1250">
                    <a:srgbClr val="DC3C00"/>
                  </a:gs>
                  <a:gs pos="100000">
                    <a:srgbClr val="DC3C00"/>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sp>
        <p:nvSpPr>
          <p:cNvPr id="8" name="Subtitle 4">
            <a:extLst>
              <a:ext uri="{FF2B5EF4-FFF2-40B4-BE49-F238E27FC236}">
                <a16:creationId xmlns:a16="http://schemas.microsoft.com/office/drawing/2014/main" id="{6934AE9C-FD23-4AF3-A31C-E334FBFFBCA4}"/>
              </a:ext>
            </a:extLst>
          </p:cNvPr>
          <p:cNvSpPr txBox="1">
            <a:spLocks/>
          </p:cNvSpPr>
          <p:nvPr/>
        </p:nvSpPr>
        <p:spPr>
          <a:xfrm>
            <a:off x="457200" y="1222807"/>
            <a:ext cx="5934075" cy="361950"/>
          </a:xfrm>
          <a:prstGeom prst="rect">
            <a:avLst/>
          </a:prstGeom>
        </p:spPr>
        <p:txBody>
          <a:bodyPr vert="horz" lIns="0" tIns="0" rIns="0" bIns="0" rtlCol="0" anchor="ctr" anchorCtr="0">
            <a:noAutofit/>
          </a:bodyPr>
          <a:lstStyle>
            <a:lvl1pPr marL="0" marR="0" indent="0" algn="l" defTabSz="914363" rtl="0" eaLnBrk="1" fontAlgn="auto" latinLnBrk="0" hangingPunct="1">
              <a:lnSpc>
                <a:spcPct val="90000"/>
              </a:lnSpc>
              <a:spcBef>
                <a:spcPct val="20000"/>
              </a:spcBef>
              <a:spcAft>
                <a:spcPts val="0"/>
              </a:spcAft>
              <a:buClrTx/>
              <a:buSzPct val="80000"/>
              <a:buFont typeface="Arial" pitchFamily="34" charset="0"/>
              <a:buNone/>
              <a:tabLst/>
              <a:defRPr sz="2400" kern="1200" spc="-70" baseline="0">
                <a:solidFill>
                  <a:schemeClr val="tx1">
                    <a:lumMod val="75000"/>
                    <a:lumOff val="25000"/>
                  </a:schemeClr>
                </a:solidFill>
                <a:latin typeface="Segoe UI Light" panose="020B0502040204020203" pitchFamily="34" charset="0"/>
                <a:ea typeface="+mn-ea"/>
                <a:cs typeface="Segoe UI Light" panose="020B0502040204020203" pitchFamily="34" charset="0"/>
              </a:defRPr>
            </a:lvl1pPr>
            <a:lvl2pPr marL="457200" marR="0" indent="0" algn="ctr" defTabSz="914363" rtl="0" eaLnBrk="1" fontAlgn="auto" latinLnBrk="0" hangingPunct="1">
              <a:lnSpc>
                <a:spcPct val="90000"/>
              </a:lnSpc>
              <a:spcBef>
                <a:spcPct val="20000"/>
              </a:spcBef>
              <a:spcAft>
                <a:spcPts val="0"/>
              </a:spcAft>
              <a:buClrTx/>
              <a:buSzPct val="90000"/>
              <a:buFont typeface="Wingdings" pitchFamily="2" charset="2"/>
              <a:buNone/>
              <a:tabLst/>
              <a:defRPr sz="2000" kern="1200" spc="0" baseline="0">
                <a:solidFill>
                  <a:schemeClr val="tx1">
                    <a:lumMod val="75000"/>
                    <a:lumOff val="25000"/>
                  </a:schemeClr>
                </a:solidFill>
                <a:latin typeface="+mn-lt"/>
                <a:ea typeface="+mn-ea"/>
                <a:cs typeface="+mn-cs"/>
              </a:defRPr>
            </a:lvl2pPr>
            <a:lvl3pPr marL="914400" marR="0" indent="0" algn="ctr" defTabSz="914363" rtl="0" eaLnBrk="1" fontAlgn="auto" latinLnBrk="0" hangingPunct="1">
              <a:lnSpc>
                <a:spcPct val="90000"/>
              </a:lnSpc>
              <a:spcBef>
                <a:spcPct val="20000"/>
              </a:spcBef>
              <a:spcAft>
                <a:spcPts val="0"/>
              </a:spcAft>
              <a:buClrTx/>
              <a:buSzPct val="90000"/>
              <a:buFont typeface="Wingdings" pitchFamily="2" charset="2"/>
              <a:buNone/>
              <a:tabLst>
                <a:tab pos="798513" algn="l"/>
              </a:tabLst>
              <a:defRPr sz="1800" kern="1200" spc="0" baseline="0">
                <a:solidFill>
                  <a:schemeClr val="tx1">
                    <a:lumMod val="75000"/>
                    <a:lumOff val="25000"/>
                  </a:schemeClr>
                </a:solidFill>
                <a:latin typeface="+mn-lt"/>
                <a:ea typeface="+mn-ea"/>
                <a:cs typeface="+mn-cs"/>
              </a:defRPr>
            </a:lvl3pPr>
            <a:lvl4pPr marL="1371600" marR="0" indent="0" algn="ctr" defTabSz="914363" rtl="0" eaLnBrk="1" fontAlgn="auto" latinLnBrk="0" hangingPunct="1">
              <a:lnSpc>
                <a:spcPct val="90000"/>
              </a:lnSpc>
              <a:spcBef>
                <a:spcPct val="20000"/>
              </a:spcBef>
              <a:spcAft>
                <a:spcPts val="0"/>
              </a:spcAft>
              <a:buClrTx/>
              <a:buSzPct val="90000"/>
              <a:buFont typeface="Wingdings" pitchFamily="2" charset="2"/>
              <a:buNone/>
              <a:tabLst/>
              <a:defRPr sz="1600" kern="1200" spc="0" baseline="0">
                <a:solidFill>
                  <a:schemeClr val="tx1">
                    <a:lumMod val="75000"/>
                    <a:lumOff val="25000"/>
                  </a:schemeClr>
                </a:solidFill>
                <a:latin typeface="+mn-lt"/>
                <a:ea typeface="+mn-ea"/>
                <a:cs typeface="+mn-cs"/>
              </a:defRPr>
            </a:lvl4pPr>
            <a:lvl5pPr marL="1828800" marR="0" indent="0" algn="ctr" defTabSz="914363" rtl="0" eaLnBrk="1" fontAlgn="auto" latinLnBrk="0" hangingPunct="1">
              <a:lnSpc>
                <a:spcPct val="90000"/>
              </a:lnSpc>
              <a:spcBef>
                <a:spcPct val="20000"/>
              </a:spcBef>
              <a:spcAft>
                <a:spcPts val="0"/>
              </a:spcAft>
              <a:buClrTx/>
              <a:buSzPct val="90000"/>
              <a:buFont typeface="Wingdings" pitchFamily="2" charset="2"/>
              <a:buNone/>
              <a:tabLst>
                <a:tab pos="1255713" algn="l"/>
              </a:tabLst>
              <a:defRPr sz="1600" kern="1200" spc="0" baseline="0">
                <a:solidFill>
                  <a:schemeClr val="tx1">
                    <a:lumMod val="75000"/>
                    <a:lumOff val="25000"/>
                  </a:schemeClr>
                </a:solidFill>
                <a:latin typeface="+mn-lt"/>
                <a:ea typeface="+mn-ea"/>
                <a:cs typeface="+mn-cs"/>
              </a:defRPr>
            </a:lvl5pPr>
            <a:lvl6pPr marL="2286000" indent="0" algn="ctr" defTabSz="914363"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63"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63"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63"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l" defTabSz="914363" rtl="0" eaLnBrk="1" fontAlgn="auto" latinLnBrk="0" hangingPunct="1">
              <a:lnSpc>
                <a:spcPct val="90000"/>
              </a:lnSpc>
              <a:spcBef>
                <a:spcPct val="20000"/>
              </a:spcBef>
              <a:spcAft>
                <a:spcPts val="0"/>
              </a:spcAft>
              <a:buClrTx/>
              <a:buSzPct val="80000"/>
              <a:buFont typeface="Arial" pitchFamily="34" charset="0"/>
              <a:buNone/>
              <a:tabLst/>
              <a:defRPr/>
            </a:pPr>
            <a:r>
              <a:rPr kumimoji="0" lang="en-US" sz="2400" b="0" i="0" u="none" strike="noStrike" kern="1200" cap="none" spc="-70" normalizeH="0" baseline="0" noProof="0">
                <a:ln>
                  <a:noFill/>
                </a:ln>
                <a:solidFill>
                  <a:srgbClr val="DC3C00"/>
                </a:solidFill>
                <a:effectLst/>
                <a:uLnTx/>
                <a:uFillTx/>
                <a:latin typeface="Segoe UI Light" panose="020B0502040204020203" pitchFamily="34" charset="0"/>
                <a:ea typeface="+mn-ea"/>
                <a:cs typeface="Segoe UI Light" panose="020B0502040204020203" pitchFamily="34" charset="0"/>
              </a:rPr>
              <a:t>The hub for teamwork in Office 365</a:t>
            </a:r>
          </a:p>
        </p:txBody>
      </p:sp>
      <p:sp>
        <p:nvSpPr>
          <p:cNvPr id="9" name="Text Placeholder 5">
            <a:extLst>
              <a:ext uri="{FF2B5EF4-FFF2-40B4-BE49-F238E27FC236}">
                <a16:creationId xmlns:a16="http://schemas.microsoft.com/office/drawing/2014/main" id="{CCC0A2F4-AE32-4391-86AE-82372CB2AD0D}"/>
              </a:ext>
            </a:extLst>
          </p:cNvPr>
          <p:cNvSpPr txBox="1">
            <a:spLocks/>
          </p:cNvSpPr>
          <p:nvPr/>
        </p:nvSpPr>
        <p:spPr>
          <a:xfrm>
            <a:off x="457200" y="2009774"/>
            <a:ext cx="5934074" cy="4391026"/>
          </a:xfrm>
          <a:prstGeom prst="rect">
            <a:avLst/>
          </a:prstGeom>
        </p:spPr>
        <p:txBody>
          <a:bodyPr vert="horz" lIns="0" tIns="0" rIns="0" bIns="0" rtlCol="0">
            <a:noAutofit/>
          </a:bodyPr>
          <a:lstStyle>
            <a:lvl1pPr marL="0" marR="0" indent="0" algn="l" defTabSz="914363" rtl="0" eaLnBrk="1" fontAlgn="auto" latinLnBrk="0" hangingPunct="1">
              <a:lnSpc>
                <a:spcPct val="100000"/>
              </a:lnSpc>
              <a:spcBef>
                <a:spcPts val="1800"/>
              </a:spcBef>
              <a:spcAft>
                <a:spcPts val="0"/>
              </a:spcAft>
              <a:buClrTx/>
              <a:buSzPct val="80000"/>
              <a:buFont typeface="Arial" pitchFamily="34" charset="0"/>
              <a:buNone/>
              <a:tabLst/>
              <a:defRPr sz="1600" kern="1200" spc="-70" baseline="0">
                <a:solidFill>
                  <a:schemeClr val="tx1">
                    <a:lumMod val="75000"/>
                    <a:lumOff val="25000"/>
                  </a:schemeClr>
                </a:solidFill>
                <a:latin typeface="Segoe UI" panose="020B0502040204020203" pitchFamily="34" charset="0"/>
                <a:ea typeface="+mn-ea"/>
                <a:cs typeface="Segoe UI" panose="020B0502040204020203" pitchFamily="34" charset="0"/>
              </a:defRPr>
            </a:lvl1pPr>
            <a:lvl2pPr marL="339725"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2000" kern="1200" spc="0" baseline="0">
                <a:solidFill>
                  <a:schemeClr val="tx1">
                    <a:lumMod val="75000"/>
                    <a:lumOff val="25000"/>
                  </a:schemeClr>
                </a:solidFill>
                <a:latin typeface="+mn-lt"/>
                <a:ea typeface="+mn-ea"/>
                <a:cs typeface="+mn-cs"/>
              </a:defRPr>
            </a:lvl2pPr>
            <a:lvl3pPr marL="573088"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798513" algn="l"/>
              </a:tabLst>
              <a:defRPr sz="1400" kern="1200" spc="0" baseline="0">
                <a:solidFill>
                  <a:schemeClr val="tx1">
                    <a:lumMod val="75000"/>
                    <a:lumOff val="25000"/>
                  </a:schemeClr>
                </a:solidFill>
                <a:latin typeface="+mn-lt"/>
                <a:ea typeface="+mn-ea"/>
                <a:cs typeface="+mn-cs"/>
              </a:defRPr>
            </a:lvl3pPr>
            <a:lvl4pPr marL="798513"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1800" kern="1200" spc="0" baseline="0">
                <a:solidFill>
                  <a:schemeClr val="tx1">
                    <a:lumMod val="75000"/>
                    <a:lumOff val="25000"/>
                  </a:schemeClr>
                </a:solidFill>
                <a:latin typeface="+mn-lt"/>
                <a:ea typeface="+mn-ea"/>
                <a:cs typeface="+mn-cs"/>
              </a:defRPr>
            </a:lvl4pPr>
            <a:lvl5pPr marL="1030288"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1255713" algn="l"/>
              </a:tabLst>
              <a:defRPr sz="1800" kern="1200" spc="0" baseline="0">
                <a:solidFill>
                  <a:schemeClr val="tx1">
                    <a:lumMod val="75000"/>
                    <a:lumOff val="25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marR="0" lvl="0" indent="-285750" algn="l" defTabSz="914363" rtl="0" eaLnBrk="1" fontAlgn="auto" latinLnBrk="0" hangingPunct="1">
              <a:lnSpc>
                <a:spcPct val="100000"/>
              </a:lnSpc>
              <a:spcBef>
                <a:spcPts val="1250"/>
              </a:spcBef>
              <a:spcAft>
                <a:spcPts val="0"/>
              </a:spcAft>
              <a:buClrTx/>
              <a:buSzPct val="80000"/>
              <a:buFont typeface="Arial" pitchFamily="34" charset="0"/>
              <a:buChar char="•"/>
              <a:tabLst/>
              <a:defRPr/>
            </a:pPr>
            <a:r>
              <a:rPr kumimoji="0" lang="en-US" sz="2000" b="0" i="0" u="none" strike="noStrike" kern="1200" cap="none" spc="-70" normalizeH="0" baseline="0" noProof="0" dirty="0">
                <a:ln>
                  <a:noFill/>
                </a:ln>
                <a:solidFill>
                  <a:srgbClr val="000000">
                    <a:lumMod val="75000"/>
                    <a:lumOff val="25000"/>
                  </a:srgbClr>
                </a:solidFill>
                <a:effectLst/>
                <a:uLnTx/>
                <a:uFillTx/>
                <a:latin typeface="Segoe UI Light" panose="020B0502040204020203" pitchFamily="34" charset="0"/>
                <a:ea typeface="+mn-ea"/>
                <a:cs typeface="Segoe UI Light" panose="020B0502040204020203" pitchFamily="34" charset="0"/>
              </a:rPr>
              <a:t>Chat for today’s teams</a:t>
            </a:r>
          </a:p>
          <a:p>
            <a:pPr marL="285750" marR="0" lvl="0" indent="-285750" algn="l" defTabSz="914363" rtl="0" eaLnBrk="1" fontAlgn="auto" latinLnBrk="0" hangingPunct="1">
              <a:lnSpc>
                <a:spcPct val="100000"/>
              </a:lnSpc>
              <a:spcBef>
                <a:spcPts val="1250"/>
              </a:spcBef>
              <a:spcAft>
                <a:spcPts val="0"/>
              </a:spcAft>
              <a:buClrTx/>
              <a:buSzPct val="80000"/>
              <a:buFont typeface="Arial" pitchFamily="34" charset="0"/>
              <a:buChar char="•"/>
              <a:tabLst/>
              <a:defRPr/>
            </a:pPr>
            <a:r>
              <a:rPr kumimoji="0" lang="en-US" sz="2000" b="0" i="0" u="none" strike="noStrike" kern="1200" cap="none" spc="-70" normalizeH="0" baseline="0" noProof="0" dirty="0">
                <a:ln>
                  <a:noFill/>
                </a:ln>
                <a:solidFill>
                  <a:srgbClr val="000000">
                    <a:lumMod val="75000"/>
                    <a:lumOff val="25000"/>
                  </a:srgbClr>
                </a:solidFill>
                <a:effectLst/>
                <a:uLnTx/>
                <a:uFillTx/>
                <a:latin typeface="Segoe UI Light" panose="020B0502040204020203" pitchFamily="34" charset="0"/>
                <a:ea typeface="+mn-ea"/>
                <a:cs typeface="Segoe UI Light" panose="020B0502040204020203" pitchFamily="34" charset="0"/>
              </a:rPr>
              <a:t>Threaded, persistent, and contextual chat</a:t>
            </a:r>
          </a:p>
          <a:p>
            <a:pPr marL="285750" marR="0" lvl="0" indent="-285750" algn="l" defTabSz="914363" rtl="0" eaLnBrk="1" fontAlgn="auto" latinLnBrk="0" hangingPunct="1">
              <a:lnSpc>
                <a:spcPct val="100000"/>
              </a:lnSpc>
              <a:spcBef>
                <a:spcPts val="1250"/>
              </a:spcBef>
              <a:spcAft>
                <a:spcPts val="0"/>
              </a:spcAft>
              <a:buClrTx/>
              <a:buSzPct val="80000"/>
              <a:buFont typeface="Arial" pitchFamily="34" charset="0"/>
              <a:buChar char="•"/>
              <a:tabLst/>
              <a:defRPr/>
            </a:pPr>
            <a:r>
              <a:rPr kumimoji="0" lang="en-US" sz="2000" b="0" i="0" u="none" strike="noStrike" kern="1200" cap="none" spc="-70" normalizeH="0" baseline="0" noProof="0" dirty="0">
                <a:ln>
                  <a:noFill/>
                </a:ln>
                <a:solidFill>
                  <a:srgbClr val="000000">
                    <a:lumMod val="75000"/>
                    <a:lumOff val="25000"/>
                  </a:srgbClr>
                </a:solidFill>
                <a:effectLst/>
                <a:uLnTx/>
                <a:uFillTx/>
                <a:latin typeface="Segoe UI Light" panose="020B0502040204020203" pitchFamily="34" charset="0"/>
                <a:ea typeface="+mn-ea"/>
                <a:cs typeface="Segoe UI Light" panose="020B0502040204020203" pitchFamily="34" charset="0"/>
              </a:rPr>
              <a:t>Private chats for 1:1 or group conversations</a:t>
            </a:r>
          </a:p>
          <a:p>
            <a:pPr marL="285750" marR="0" lvl="0" indent="-285750" algn="l" defTabSz="914363" rtl="0" eaLnBrk="1" fontAlgn="auto" latinLnBrk="0" hangingPunct="1">
              <a:lnSpc>
                <a:spcPct val="100000"/>
              </a:lnSpc>
              <a:spcBef>
                <a:spcPts val="1250"/>
              </a:spcBef>
              <a:spcAft>
                <a:spcPts val="0"/>
              </a:spcAft>
              <a:buClrTx/>
              <a:buSzPct val="80000"/>
              <a:buFont typeface="Arial" pitchFamily="34" charset="0"/>
              <a:buChar char="•"/>
              <a:tabLst/>
              <a:defRPr/>
            </a:pPr>
            <a:r>
              <a:rPr kumimoji="0" lang="en-US" sz="2000" b="0" i="0" u="none" strike="noStrike" kern="1200" cap="none" spc="-70" normalizeH="0" baseline="0" noProof="0" dirty="0">
                <a:ln>
                  <a:noFill/>
                </a:ln>
                <a:solidFill>
                  <a:srgbClr val="000000">
                    <a:lumMod val="75000"/>
                    <a:lumOff val="25000"/>
                  </a:srgbClr>
                </a:solidFill>
                <a:effectLst/>
                <a:uLnTx/>
                <a:uFillTx/>
                <a:latin typeface="Segoe UI Light" panose="020B0502040204020203" pitchFamily="34" charset="0"/>
                <a:ea typeface="+mn-ea"/>
                <a:cs typeface="Segoe UI Light" panose="020B0502040204020203" pitchFamily="34" charset="0"/>
              </a:rPr>
              <a:t>Share information in an open and transparent way</a:t>
            </a:r>
          </a:p>
          <a:p>
            <a:pPr marL="285750" marR="0" lvl="0" indent="-285750" algn="l" defTabSz="914363" rtl="0" eaLnBrk="1" fontAlgn="auto" latinLnBrk="0" hangingPunct="1">
              <a:lnSpc>
                <a:spcPct val="100000"/>
              </a:lnSpc>
              <a:spcBef>
                <a:spcPts val="1250"/>
              </a:spcBef>
              <a:spcAft>
                <a:spcPts val="0"/>
              </a:spcAft>
              <a:buClrTx/>
              <a:buSzPct val="80000"/>
              <a:buFont typeface="Arial" pitchFamily="34" charset="0"/>
              <a:buChar char="•"/>
              <a:tabLst/>
              <a:defRPr/>
            </a:pPr>
            <a:r>
              <a:rPr kumimoji="0" lang="en-US" sz="2000" b="0" i="0" u="none" strike="noStrike" kern="1200" cap="none" spc="-70" normalizeH="0" baseline="0" noProof="0" dirty="0">
                <a:ln>
                  <a:noFill/>
                </a:ln>
                <a:solidFill>
                  <a:srgbClr val="000000">
                    <a:lumMod val="75000"/>
                    <a:lumOff val="25000"/>
                  </a:srgbClr>
                </a:solidFill>
                <a:effectLst/>
                <a:uLnTx/>
                <a:uFillTx/>
                <a:latin typeface="Segoe UI Light" panose="020B0502040204020203" pitchFamily="34" charset="0"/>
                <a:ea typeface="+mn-ea"/>
                <a:cs typeface="Segoe UI Light" panose="020B0502040204020203" pitchFamily="34" charset="0"/>
              </a:rPr>
              <a:t>Communicate across geographies</a:t>
            </a:r>
          </a:p>
          <a:p>
            <a:pPr marL="285750" marR="0" lvl="0" indent="-285750" algn="l" defTabSz="914363" rtl="0" eaLnBrk="1" fontAlgn="auto" latinLnBrk="0" hangingPunct="1">
              <a:lnSpc>
                <a:spcPct val="100000"/>
              </a:lnSpc>
              <a:spcBef>
                <a:spcPts val="1250"/>
              </a:spcBef>
              <a:spcAft>
                <a:spcPts val="0"/>
              </a:spcAft>
              <a:buClrTx/>
              <a:buSzPct val="80000"/>
              <a:buFont typeface="Arial" pitchFamily="34" charset="0"/>
              <a:buChar char="•"/>
              <a:tabLst/>
              <a:defRPr/>
            </a:pPr>
            <a:r>
              <a:rPr kumimoji="0" lang="en-US" sz="2000" b="0" i="0" u="none" strike="noStrike" kern="1200" cap="none" spc="-70" normalizeH="0" baseline="0" noProof="0" dirty="0">
                <a:ln>
                  <a:noFill/>
                </a:ln>
                <a:solidFill>
                  <a:srgbClr val="000000">
                    <a:lumMod val="75000"/>
                    <a:lumOff val="25000"/>
                  </a:srgbClr>
                </a:solidFill>
                <a:effectLst/>
                <a:uLnTx/>
                <a:uFillTx/>
                <a:latin typeface="Segoe UI Light" panose="020B0502040204020203" pitchFamily="34" charset="0"/>
                <a:ea typeface="+mn-ea"/>
                <a:cs typeface="Segoe UI Light" panose="020B0502040204020203" pitchFamily="34" charset="0"/>
              </a:rPr>
              <a:t>Conversations, files and tools in a team workspace</a:t>
            </a:r>
          </a:p>
          <a:p>
            <a:pPr marL="285750" marR="0" lvl="0" indent="-285750" algn="l" defTabSz="914363" rtl="0" eaLnBrk="1" fontAlgn="auto" latinLnBrk="0" hangingPunct="1">
              <a:lnSpc>
                <a:spcPct val="100000"/>
              </a:lnSpc>
              <a:spcBef>
                <a:spcPts val="1250"/>
              </a:spcBef>
              <a:spcAft>
                <a:spcPts val="0"/>
              </a:spcAft>
              <a:buClrTx/>
              <a:buSzPct val="80000"/>
              <a:buFont typeface="Arial" pitchFamily="34" charset="0"/>
              <a:buChar char="•"/>
              <a:tabLst/>
              <a:defRPr/>
            </a:pPr>
            <a:r>
              <a:rPr kumimoji="0" lang="en-US" sz="2000" b="0" i="0" u="none" strike="noStrike" kern="1200" cap="none" spc="-70" normalizeH="0" baseline="0" noProof="0" dirty="0">
                <a:ln>
                  <a:noFill/>
                </a:ln>
                <a:solidFill>
                  <a:srgbClr val="000000">
                    <a:lumMod val="75000"/>
                    <a:lumOff val="25000"/>
                  </a:srgbClr>
                </a:solidFill>
                <a:effectLst/>
                <a:uLnTx/>
                <a:uFillTx/>
                <a:latin typeface="Segoe UI Light" panose="020B0502040204020203" pitchFamily="34" charset="0"/>
                <a:ea typeface="+mn-ea"/>
                <a:cs typeface="Segoe UI Light" panose="020B0502040204020203" pitchFamily="34" charset="0"/>
              </a:rPr>
              <a:t>Share and co-author Office and other files</a:t>
            </a:r>
          </a:p>
          <a:p>
            <a:pPr marL="285750" marR="0" lvl="0" indent="-285750" algn="l" defTabSz="914363" rtl="0" eaLnBrk="1" fontAlgn="auto" latinLnBrk="0" hangingPunct="1">
              <a:lnSpc>
                <a:spcPct val="100000"/>
              </a:lnSpc>
              <a:spcBef>
                <a:spcPts val="1250"/>
              </a:spcBef>
              <a:spcAft>
                <a:spcPts val="0"/>
              </a:spcAft>
              <a:buClrTx/>
              <a:buSzPct val="80000"/>
              <a:buFont typeface="Arial" pitchFamily="34" charset="0"/>
              <a:buChar char="•"/>
              <a:tabLst/>
              <a:defRPr/>
            </a:pPr>
            <a:r>
              <a:rPr kumimoji="0" lang="en-US" sz="2000" b="0" i="0" u="none" strike="noStrike" kern="1200" cap="none" spc="-70" normalizeH="0" baseline="0" noProof="0" dirty="0">
                <a:ln>
                  <a:noFill/>
                </a:ln>
                <a:solidFill>
                  <a:srgbClr val="000000">
                    <a:lumMod val="75000"/>
                    <a:lumOff val="25000"/>
                  </a:srgbClr>
                </a:solidFill>
                <a:effectLst/>
                <a:uLnTx/>
                <a:uFillTx/>
                <a:latin typeface="Segoe UI Light" panose="020B0502040204020203" pitchFamily="34" charset="0"/>
                <a:ea typeface="+mn-ea"/>
                <a:cs typeface="Segoe UI Light" panose="020B0502040204020203" pitchFamily="34" charset="0"/>
              </a:rPr>
              <a:t>SharePoint, OneNote, and Planner</a:t>
            </a:r>
          </a:p>
          <a:p>
            <a:pPr marL="285750" marR="0" lvl="0" indent="-285750" algn="l" defTabSz="914363" rtl="0" eaLnBrk="1" fontAlgn="auto" latinLnBrk="0" hangingPunct="1">
              <a:lnSpc>
                <a:spcPct val="100000"/>
              </a:lnSpc>
              <a:spcBef>
                <a:spcPts val="1250"/>
              </a:spcBef>
              <a:spcAft>
                <a:spcPts val="0"/>
              </a:spcAft>
              <a:buClrTx/>
              <a:buSzPct val="80000"/>
              <a:buFont typeface="Arial" pitchFamily="34" charset="0"/>
              <a:buChar char="•"/>
              <a:tabLst/>
              <a:defRPr/>
            </a:pPr>
            <a:r>
              <a:rPr kumimoji="0" lang="en-US" sz="2000" b="0" i="0" u="none" strike="noStrike" kern="1200" cap="none" spc="-70" normalizeH="0" baseline="0" noProof="0" dirty="0">
                <a:ln>
                  <a:noFill/>
                </a:ln>
                <a:solidFill>
                  <a:srgbClr val="000000">
                    <a:lumMod val="75000"/>
                    <a:lumOff val="25000"/>
                  </a:srgbClr>
                </a:solidFill>
                <a:effectLst/>
                <a:uLnTx/>
                <a:uFillTx/>
                <a:latin typeface="Segoe UI Light" panose="020B0502040204020203" pitchFamily="34" charset="0"/>
                <a:ea typeface="+mn-ea"/>
                <a:cs typeface="Segoe UI Light" panose="020B0502040204020203" pitchFamily="34" charset="0"/>
              </a:rPr>
              <a:t>Integration Search across people, files, and chats</a:t>
            </a:r>
          </a:p>
        </p:txBody>
      </p:sp>
      <p:pic>
        <p:nvPicPr>
          <p:cNvPr id="10" name="Picture 10">
            <a:extLst>
              <a:ext uri="{FF2B5EF4-FFF2-40B4-BE49-F238E27FC236}">
                <a16:creationId xmlns:a16="http://schemas.microsoft.com/office/drawing/2014/main" id="{414A244D-EEBE-4794-8EB1-1383C4C284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329"/>
          <a:stretch/>
        </p:blipFill>
        <p:spPr>
          <a:xfrm>
            <a:off x="5913442" y="1584757"/>
            <a:ext cx="6433199" cy="4482850"/>
          </a:xfrm>
          <a:prstGeom prst="rect">
            <a:avLst/>
          </a:prstGeom>
        </p:spPr>
      </p:pic>
    </p:spTree>
    <p:extLst>
      <p:ext uri="{BB962C8B-B14F-4D97-AF65-F5344CB8AC3E}">
        <p14:creationId xmlns:p14="http://schemas.microsoft.com/office/powerpoint/2010/main" val="4142934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04EC35-34A9-495D-B427-3B416E8ED81D}"/>
              </a:ext>
            </a:extLst>
          </p:cNvPr>
          <p:cNvSpPr>
            <a:spLocks noGrp="1"/>
          </p:cNvSpPr>
          <p:nvPr>
            <p:ph type="ctrTitle"/>
          </p:nvPr>
        </p:nvSpPr>
        <p:spPr/>
        <p:txBody>
          <a:bodyPr/>
          <a:lstStyle/>
          <a:p>
            <a:r>
              <a:rPr lang="en-US"/>
              <a:t>Microsoft Teams</a:t>
            </a:r>
          </a:p>
        </p:txBody>
      </p:sp>
      <p:sp>
        <p:nvSpPr>
          <p:cNvPr id="5" name="Subtitle 4">
            <a:extLst>
              <a:ext uri="{FF2B5EF4-FFF2-40B4-BE49-F238E27FC236}">
                <a16:creationId xmlns:a16="http://schemas.microsoft.com/office/drawing/2014/main" id="{7248BF7A-0250-4250-A8B4-9BC33E37E2A0}"/>
              </a:ext>
            </a:extLst>
          </p:cNvPr>
          <p:cNvSpPr>
            <a:spLocks noGrp="1"/>
          </p:cNvSpPr>
          <p:nvPr>
            <p:ph type="subTitle" idx="1"/>
          </p:nvPr>
        </p:nvSpPr>
        <p:spPr/>
        <p:txBody>
          <a:bodyPr/>
          <a:lstStyle/>
          <a:p>
            <a:r>
              <a:rPr lang="en-US">
                <a:solidFill>
                  <a:schemeClr val="accent1"/>
                </a:solidFill>
              </a:rPr>
              <a:t>The hub for teamwork in Office 365</a:t>
            </a:r>
          </a:p>
        </p:txBody>
      </p:sp>
      <p:sp>
        <p:nvSpPr>
          <p:cNvPr id="6" name="Text Placeholder 5">
            <a:extLst>
              <a:ext uri="{FF2B5EF4-FFF2-40B4-BE49-F238E27FC236}">
                <a16:creationId xmlns:a16="http://schemas.microsoft.com/office/drawing/2014/main" id="{2E858D4A-BA18-4155-AB77-C4B5D01D5B6D}"/>
              </a:ext>
            </a:extLst>
          </p:cNvPr>
          <p:cNvSpPr>
            <a:spLocks noGrp="1"/>
          </p:cNvSpPr>
          <p:nvPr>
            <p:ph type="body" sz="quarter" idx="11"/>
          </p:nvPr>
        </p:nvSpPr>
        <p:spPr/>
        <p:txBody>
          <a:bodyPr/>
          <a:lstStyle/>
          <a:p>
            <a:pPr marL="285750" indent="-285750">
              <a:spcBef>
                <a:spcPts val="1250"/>
              </a:spcBef>
              <a:buFont typeface="Arial" panose="020B0604020202020204" pitchFamily="34" charset="0"/>
              <a:buChar char="•"/>
            </a:pPr>
            <a:r>
              <a:rPr lang="en-US"/>
              <a:t>Chat for today’s teams</a:t>
            </a:r>
          </a:p>
          <a:p>
            <a:pPr marL="285750" indent="-285750">
              <a:spcBef>
                <a:spcPts val="1250"/>
              </a:spcBef>
              <a:buFont typeface="Arial" panose="020B0604020202020204" pitchFamily="34" charset="0"/>
              <a:buChar char="•"/>
            </a:pPr>
            <a:r>
              <a:rPr lang="en-US"/>
              <a:t>Threaded, persistent and contextual chat</a:t>
            </a:r>
          </a:p>
          <a:p>
            <a:pPr marL="285750" indent="-285750">
              <a:spcBef>
                <a:spcPts val="1250"/>
              </a:spcBef>
              <a:buFont typeface="Arial" panose="020B0604020202020204" pitchFamily="34" charset="0"/>
              <a:buChar char="•"/>
            </a:pPr>
            <a:r>
              <a:rPr lang="en-US"/>
              <a:t>Private chats for 1:1 or group conversations</a:t>
            </a:r>
          </a:p>
          <a:p>
            <a:pPr marL="285750" indent="-285750">
              <a:spcBef>
                <a:spcPts val="1250"/>
              </a:spcBef>
              <a:buFont typeface="Arial" panose="020B0604020202020204" pitchFamily="34" charset="0"/>
              <a:buChar char="•"/>
            </a:pPr>
            <a:r>
              <a:rPr lang="en-US"/>
              <a:t>Share information in an open and transparent way</a:t>
            </a:r>
          </a:p>
          <a:p>
            <a:pPr marL="285750" indent="-285750">
              <a:spcBef>
                <a:spcPts val="1250"/>
              </a:spcBef>
              <a:buFont typeface="Arial" panose="020B0604020202020204" pitchFamily="34" charset="0"/>
              <a:buChar char="•"/>
            </a:pPr>
            <a:r>
              <a:rPr lang="en-US"/>
              <a:t>Communicate across geographies</a:t>
            </a:r>
          </a:p>
          <a:p>
            <a:pPr marL="285750" indent="-285750">
              <a:spcBef>
                <a:spcPts val="1250"/>
              </a:spcBef>
              <a:buFont typeface="Arial" panose="020B0604020202020204" pitchFamily="34" charset="0"/>
              <a:buChar char="•"/>
            </a:pPr>
            <a:r>
              <a:rPr lang="en-US"/>
              <a:t>Conversations, files and tools in a team workspace</a:t>
            </a:r>
          </a:p>
          <a:p>
            <a:pPr marL="285750" indent="-285750">
              <a:spcBef>
                <a:spcPts val="1250"/>
              </a:spcBef>
              <a:buFont typeface="Arial" panose="020B0604020202020204" pitchFamily="34" charset="0"/>
              <a:buChar char="•"/>
            </a:pPr>
            <a:r>
              <a:rPr lang="en-US"/>
              <a:t>Share, and co-author Office and other files</a:t>
            </a:r>
          </a:p>
          <a:p>
            <a:pPr marL="285750" indent="-285750">
              <a:spcBef>
                <a:spcPts val="1250"/>
              </a:spcBef>
              <a:buFont typeface="Arial" panose="020B0604020202020204" pitchFamily="34" charset="0"/>
              <a:buChar char="•"/>
            </a:pPr>
            <a:r>
              <a:rPr lang="en-US"/>
              <a:t>SharePoint, OneNote, and Planner</a:t>
            </a:r>
          </a:p>
          <a:p>
            <a:pPr marL="285750" indent="-285750">
              <a:spcBef>
                <a:spcPts val="1250"/>
              </a:spcBef>
              <a:buFont typeface="Arial" panose="020B0604020202020204" pitchFamily="34" charset="0"/>
              <a:buChar char="•"/>
            </a:pPr>
            <a:r>
              <a:rPr lang="en-US"/>
              <a:t>Integration Search across people, files and chats</a:t>
            </a:r>
          </a:p>
        </p:txBody>
      </p:sp>
      <p:pic>
        <p:nvPicPr>
          <p:cNvPr id="11" name="Picture 10">
            <a:extLst>
              <a:ext uri="{FF2B5EF4-FFF2-40B4-BE49-F238E27FC236}">
                <a16:creationId xmlns:a16="http://schemas.microsoft.com/office/drawing/2014/main" id="{7EB794D0-D766-40D1-A69D-3E1FAA28978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329"/>
          <a:stretch/>
        </p:blipFill>
        <p:spPr>
          <a:xfrm>
            <a:off x="7511399" y="1798207"/>
            <a:ext cx="4680601" cy="3261586"/>
          </a:xfrm>
          <a:prstGeom prst="rect">
            <a:avLst/>
          </a:prstGeom>
        </p:spPr>
      </p:pic>
    </p:spTree>
    <p:extLst>
      <p:ext uri="{BB962C8B-B14F-4D97-AF65-F5344CB8AC3E}">
        <p14:creationId xmlns:p14="http://schemas.microsoft.com/office/powerpoint/2010/main" val="29091626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04EC35-34A9-495D-B427-3B416E8ED81D}"/>
              </a:ext>
            </a:extLst>
          </p:cNvPr>
          <p:cNvSpPr>
            <a:spLocks noGrp="1"/>
          </p:cNvSpPr>
          <p:nvPr>
            <p:ph type="ctrTitle"/>
          </p:nvPr>
        </p:nvSpPr>
        <p:spPr/>
        <p:txBody>
          <a:bodyPr/>
          <a:lstStyle/>
          <a:p>
            <a:r>
              <a:rPr lang="en-US"/>
              <a:t>Microsoft Bookings</a:t>
            </a:r>
          </a:p>
        </p:txBody>
      </p:sp>
      <p:sp>
        <p:nvSpPr>
          <p:cNvPr id="5" name="Subtitle 4">
            <a:extLst>
              <a:ext uri="{FF2B5EF4-FFF2-40B4-BE49-F238E27FC236}">
                <a16:creationId xmlns:a16="http://schemas.microsoft.com/office/drawing/2014/main" id="{7248BF7A-0250-4250-A8B4-9BC33E37E2A0}"/>
              </a:ext>
            </a:extLst>
          </p:cNvPr>
          <p:cNvSpPr>
            <a:spLocks noGrp="1"/>
          </p:cNvSpPr>
          <p:nvPr>
            <p:ph type="subTitle" idx="1"/>
          </p:nvPr>
        </p:nvSpPr>
        <p:spPr>
          <a:xfrm>
            <a:off x="457200" y="1385457"/>
            <a:ext cx="5934075" cy="361950"/>
          </a:xfrm>
        </p:spPr>
        <p:txBody>
          <a:bodyPr/>
          <a:lstStyle/>
          <a:p>
            <a:r>
              <a:rPr lang="en-US">
                <a:solidFill>
                  <a:schemeClr val="accent1"/>
                </a:solidFill>
              </a:rPr>
              <a:t>Simplify how customers schedule </a:t>
            </a:r>
            <a:br>
              <a:rPr lang="en-US">
                <a:solidFill>
                  <a:schemeClr val="accent1"/>
                </a:solidFill>
              </a:rPr>
            </a:br>
            <a:r>
              <a:rPr lang="en-US">
                <a:solidFill>
                  <a:schemeClr val="accent1"/>
                </a:solidFill>
              </a:rPr>
              <a:t>and manage appointments</a:t>
            </a:r>
          </a:p>
        </p:txBody>
      </p:sp>
      <p:sp>
        <p:nvSpPr>
          <p:cNvPr id="6" name="Text Placeholder 5">
            <a:extLst>
              <a:ext uri="{FF2B5EF4-FFF2-40B4-BE49-F238E27FC236}">
                <a16:creationId xmlns:a16="http://schemas.microsoft.com/office/drawing/2014/main" id="{2E858D4A-BA18-4155-AB77-C4B5D01D5B6D}"/>
              </a:ext>
            </a:extLst>
          </p:cNvPr>
          <p:cNvSpPr>
            <a:spLocks noGrp="1"/>
          </p:cNvSpPr>
          <p:nvPr>
            <p:ph type="body" sz="quarter" idx="11"/>
          </p:nvPr>
        </p:nvSpPr>
        <p:spPr>
          <a:xfrm>
            <a:off x="457200" y="2375625"/>
            <a:ext cx="5934074" cy="4391026"/>
          </a:xfrm>
        </p:spPr>
        <p:txBody>
          <a:bodyPr/>
          <a:lstStyle/>
          <a:p>
            <a:pPr>
              <a:lnSpc>
                <a:spcPct val="110000"/>
              </a:lnSpc>
              <a:spcBef>
                <a:spcPts val="1250"/>
              </a:spcBef>
            </a:pPr>
            <a:r>
              <a:rPr lang="en-US" sz="1100" b="1"/>
              <a:t>Delight customers: </a:t>
            </a:r>
            <a:r>
              <a:rPr lang="en-US" sz="1100"/>
              <a:t>Your customers will love the flexibility, convenience, and control they get with Bookings. They can visit your booking page whenever they want, book the time and service they need, get a confirmation email and calendar invitation, and reschedule or cancel if they must. For customers who prefer to book by calling you, simply enter their appointment details and Bookings sends all confirmations and reminders.</a:t>
            </a:r>
          </a:p>
          <a:p>
            <a:pPr>
              <a:lnSpc>
                <a:spcPct val="110000"/>
              </a:lnSpc>
              <a:spcBef>
                <a:spcPts val="1250"/>
              </a:spcBef>
            </a:pPr>
            <a:r>
              <a:rPr lang="en-US" sz="1100" b="1"/>
              <a:t>Save time: </a:t>
            </a:r>
            <a:r>
              <a:rPr lang="en-US" sz="1100"/>
              <a:t>Bookings gives you a fast, easy alternative to time-consuming, frustrating phone-scheduling. An easy-to-set-up, customizable webpage lets your customers find available times and book appointments 24/7. You get a private calendar for managing your schedule and automatic confirmations and reminders that save time.</a:t>
            </a:r>
          </a:p>
          <a:p>
            <a:pPr>
              <a:lnSpc>
                <a:spcPct val="110000"/>
              </a:lnSpc>
              <a:spcBef>
                <a:spcPts val="1250"/>
              </a:spcBef>
            </a:pPr>
            <a:r>
              <a:rPr lang="en-US" sz="1100" b="1"/>
              <a:t>Decrease no-shows: </a:t>
            </a:r>
            <a:r>
              <a:rPr lang="en-US" sz="1100"/>
              <a:t>Missed appointments are bad for business. Decrease your no-shows with automatic reminders for customers and staff. Appointments appear on staff calendars as soon as they’re made and are updated automatically. Customers can add your appointments to their personal calendars and reschedule or cancel them with just a few clicks. So everyone knows where they need to be, and when.</a:t>
            </a:r>
          </a:p>
          <a:p>
            <a:pPr>
              <a:lnSpc>
                <a:spcPct val="110000"/>
              </a:lnSpc>
              <a:spcBef>
                <a:spcPts val="1250"/>
              </a:spcBef>
            </a:pPr>
            <a:r>
              <a:rPr lang="en-US" sz="1100" b="1"/>
              <a:t>Manage appointments anywhere: </a:t>
            </a:r>
            <a:r>
              <a:rPr lang="en-US" sz="1100"/>
              <a:t>With the Bookings mobile app, you have full access to your customer, staff, and calendar info where and when you need it. Use the app to email, call, or text customers or create a new appointment with a few taps. Be where your customers are – connect Bookings to your business’ Facebook Page so your customers can book directly there</a:t>
            </a:r>
          </a:p>
        </p:txBody>
      </p:sp>
      <p:pic>
        <p:nvPicPr>
          <p:cNvPr id="8" name="Picture 7">
            <a:extLst>
              <a:ext uri="{FF2B5EF4-FFF2-40B4-BE49-F238E27FC236}">
                <a16:creationId xmlns:a16="http://schemas.microsoft.com/office/drawing/2014/main" id="{4BE1D0F9-C73C-4004-AC7C-D274A99846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9277"/>
          <a:stretch/>
        </p:blipFill>
        <p:spPr>
          <a:xfrm>
            <a:off x="7511399" y="1798207"/>
            <a:ext cx="4680601" cy="3261586"/>
          </a:xfrm>
          <a:prstGeom prst="rect">
            <a:avLst/>
          </a:prstGeom>
        </p:spPr>
      </p:pic>
    </p:spTree>
    <p:extLst>
      <p:ext uri="{BB962C8B-B14F-4D97-AF65-F5344CB8AC3E}">
        <p14:creationId xmlns:p14="http://schemas.microsoft.com/office/powerpoint/2010/main" val="35604254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69B9F12-1B7B-43CE-9E98-323E1111AB56}"/>
              </a:ext>
            </a:extLst>
          </p:cNvPr>
          <p:cNvSpPr>
            <a:spLocks noGrp="1"/>
          </p:cNvSpPr>
          <p:nvPr>
            <p:ph type="body" sz="quarter" idx="11"/>
          </p:nvPr>
        </p:nvSpPr>
        <p:spPr>
          <a:xfrm>
            <a:off x="457200" y="2375625"/>
            <a:ext cx="5934074" cy="4025176"/>
          </a:xfrm>
        </p:spPr>
        <p:txBody>
          <a:bodyPr/>
          <a:lstStyle/>
          <a:p>
            <a:r>
              <a:rPr lang="en-US" sz="1200" b="1"/>
              <a:t>Keep customer information in one place: </a:t>
            </a:r>
            <a:r>
              <a:rPr lang="en-US" sz="1200"/>
              <a:t>Spend less time managing data and more time with customers. Outlook Customer Manager automatically organizes information, including emails, meetings, calls, notes, tasks, deals, and deadlines in one place.</a:t>
            </a:r>
          </a:p>
          <a:p>
            <a:r>
              <a:rPr lang="en-US" sz="1200" b="1"/>
              <a:t>Never miss what’s important: </a:t>
            </a:r>
            <a:r>
              <a:rPr lang="en-US" sz="1200"/>
              <a:t>No more losing customer emails and tasks in your inbox. Timely reminders and a unified list of your most important contacts and deals help to ensure that what matters is top of mind. Stay on top of what’s important with timely reminders</a:t>
            </a:r>
          </a:p>
          <a:p>
            <a:r>
              <a:rPr lang="en-US" sz="1200" b="1"/>
              <a:t>Get team members on the same page: </a:t>
            </a:r>
            <a:r>
              <a:rPr lang="en-US" sz="1200"/>
              <a:t>Share customer information with your whole team so that customers have a consistent experience no matter who they talk to.</a:t>
            </a:r>
          </a:p>
          <a:p>
            <a:r>
              <a:rPr lang="en-US" sz="1200" b="1"/>
              <a:t>Get started simply: </a:t>
            </a:r>
            <a:r>
              <a:rPr lang="en-US" sz="1200"/>
              <a:t>With Outlook Customer Manager, you don’t have to install new software or spend days training your team. And because your data stays in Office 365, you don’t waste valuable time setting up connectors to other software or services or managing separate products.</a:t>
            </a:r>
          </a:p>
          <a:p>
            <a:r>
              <a:rPr lang="en-US" sz="1200" b="1"/>
              <a:t>Access it on the go: </a:t>
            </a:r>
            <a:r>
              <a:rPr lang="en-US" sz="1200"/>
              <a:t>Work doesn’t always happen in front of a desk. The mobile app for iOS gives you quick access to customer information when you're on the go or want to capture new information quickly.</a:t>
            </a:r>
          </a:p>
        </p:txBody>
      </p:sp>
      <p:sp>
        <p:nvSpPr>
          <p:cNvPr id="4" name="Title 3">
            <a:extLst>
              <a:ext uri="{FF2B5EF4-FFF2-40B4-BE49-F238E27FC236}">
                <a16:creationId xmlns:a16="http://schemas.microsoft.com/office/drawing/2014/main" id="{D204EC35-34A9-495D-B427-3B416E8ED81D}"/>
              </a:ext>
            </a:extLst>
          </p:cNvPr>
          <p:cNvSpPr>
            <a:spLocks noGrp="1"/>
          </p:cNvSpPr>
          <p:nvPr>
            <p:ph type="ctrTitle"/>
          </p:nvPr>
        </p:nvSpPr>
        <p:spPr/>
        <p:txBody>
          <a:bodyPr/>
          <a:lstStyle/>
          <a:p>
            <a:r>
              <a:rPr lang="en-US"/>
              <a:t>Outlook Customer Manager</a:t>
            </a:r>
          </a:p>
        </p:txBody>
      </p:sp>
      <p:sp>
        <p:nvSpPr>
          <p:cNvPr id="5" name="Subtitle 4">
            <a:extLst>
              <a:ext uri="{FF2B5EF4-FFF2-40B4-BE49-F238E27FC236}">
                <a16:creationId xmlns:a16="http://schemas.microsoft.com/office/drawing/2014/main" id="{7248BF7A-0250-4250-A8B4-9BC33E37E2A0}"/>
              </a:ext>
            </a:extLst>
          </p:cNvPr>
          <p:cNvSpPr>
            <a:spLocks noGrp="1"/>
          </p:cNvSpPr>
          <p:nvPr>
            <p:ph type="subTitle" idx="1"/>
          </p:nvPr>
        </p:nvSpPr>
        <p:spPr>
          <a:xfrm>
            <a:off x="457201" y="1379208"/>
            <a:ext cx="5450114" cy="361950"/>
          </a:xfrm>
        </p:spPr>
        <p:txBody>
          <a:bodyPr/>
          <a:lstStyle/>
          <a:p>
            <a:r>
              <a:rPr lang="en-US">
                <a:solidFill>
                  <a:schemeClr val="accent1"/>
                </a:solidFill>
              </a:rPr>
              <a:t>Track and grow customer relationships right within Outlook</a:t>
            </a:r>
          </a:p>
        </p:txBody>
      </p:sp>
      <p:pic>
        <p:nvPicPr>
          <p:cNvPr id="14" name="Picture 13">
            <a:extLst>
              <a:ext uri="{FF2B5EF4-FFF2-40B4-BE49-F238E27FC236}">
                <a16:creationId xmlns:a16="http://schemas.microsoft.com/office/drawing/2014/main" id="{9BFA5451-FD0B-490C-961F-949D8258D0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445"/>
          <a:stretch/>
        </p:blipFill>
        <p:spPr>
          <a:xfrm>
            <a:off x="7511399" y="1798207"/>
            <a:ext cx="4680601" cy="3265543"/>
          </a:xfrm>
          <a:prstGeom prst="rect">
            <a:avLst/>
          </a:prstGeom>
        </p:spPr>
      </p:pic>
    </p:spTree>
    <p:extLst>
      <p:ext uri="{BB962C8B-B14F-4D97-AF65-F5344CB8AC3E}">
        <p14:creationId xmlns:p14="http://schemas.microsoft.com/office/powerpoint/2010/main" val="7166662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04EC35-34A9-495D-B427-3B416E8ED81D}"/>
              </a:ext>
            </a:extLst>
          </p:cNvPr>
          <p:cNvSpPr>
            <a:spLocks noGrp="1"/>
          </p:cNvSpPr>
          <p:nvPr>
            <p:ph type="ctrTitle"/>
          </p:nvPr>
        </p:nvSpPr>
        <p:spPr/>
        <p:txBody>
          <a:bodyPr/>
          <a:lstStyle/>
          <a:p>
            <a:r>
              <a:rPr lang="en-US"/>
              <a:t>Ransom detection and recovery</a:t>
            </a:r>
            <a:br>
              <a:rPr lang="en-US"/>
            </a:br>
            <a:r>
              <a:rPr lang="en-US"/>
              <a:t>in OneDrive</a:t>
            </a:r>
          </a:p>
        </p:txBody>
      </p:sp>
      <p:sp>
        <p:nvSpPr>
          <p:cNvPr id="5" name="Subtitle 4">
            <a:extLst>
              <a:ext uri="{FF2B5EF4-FFF2-40B4-BE49-F238E27FC236}">
                <a16:creationId xmlns:a16="http://schemas.microsoft.com/office/drawing/2014/main" id="{7248BF7A-0250-4250-A8B4-9BC33E37E2A0}"/>
              </a:ext>
            </a:extLst>
          </p:cNvPr>
          <p:cNvSpPr>
            <a:spLocks noGrp="1"/>
          </p:cNvSpPr>
          <p:nvPr>
            <p:ph type="subTitle" idx="1"/>
          </p:nvPr>
        </p:nvSpPr>
        <p:spPr>
          <a:xfrm>
            <a:off x="457200" y="1680006"/>
            <a:ext cx="5934075" cy="361950"/>
          </a:xfrm>
        </p:spPr>
        <p:txBody>
          <a:bodyPr/>
          <a:lstStyle/>
          <a:p>
            <a:r>
              <a:rPr lang="en-US">
                <a:solidFill>
                  <a:schemeClr val="accent1"/>
                </a:solidFill>
              </a:rPr>
              <a:t>Protect your digital assets</a:t>
            </a:r>
          </a:p>
        </p:txBody>
      </p:sp>
      <p:sp>
        <p:nvSpPr>
          <p:cNvPr id="6" name="Text Placeholder 5">
            <a:extLst>
              <a:ext uri="{FF2B5EF4-FFF2-40B4-BE49-F238E27FC236}">
                <a16:creationId xmlns:a16="http://schemas.microsoft.com/office/drawing/2014/main" id="{2E858D4A-BA18-4155-AB77-C4B5D01D5B6D}"/>
              </a:ext>
            </a:extLst>
          </p:cNvPr>
          <p:cNvSpPr>
            <a:spLocks noGrp="1"/>
          </p:cNvSpPr>
          <p:nvPr>
            <p:ph type="body" sz="quarter" idx="11"/>
          </p:nvPr>
        </p:nvSpPr>
        <p:spPr>
          <a:xfrm>
            <a:off x="457200" y="2466974"/>
            <a:ext cx="5934074" cy="4391026"/>
          </a:xfrm>
        </p:spPr>
        <p:txBody>
          <a:bodyPr/>
          <a:lstStyle/>
          <a:p>
            <a:pPr>
              <a:spcBef>
                <a:spcPts val="1500"/>
              </a:spcBef>
            </a:pPr>
            <a:r>
              <a:rPr lang="en-US" sz="1400" b="1"/>
              <a:t>Feature messaging: </a:t>
            </a:r>
            <a:r>
              <a:rPr lang="en-US" sz="1400"/>
              <a:t>Office 365 protection features offer additional peace of mind for you and your family.* Tools to keep your information protected and secure.</a:t>
            </a:r>
          </a:p>
          <a:p>
            <a:pPr marL="285750" indent="-285750">
              <a:spcBef>
                <a:spcPts val="1500"/>
              </a:spcBef>
              <a:buFont typeface="Arial" panose="020B0604020202020204" pitchFamily="34" charset="0"/>
              <a:buChar char="•"/>
            </a:pPr>
            <a:r>
              <a:rPr lang="en-US" sz="1400"/>
              <a:t>File recovery from a ransomware attack</a:t>
            </a:r>
          </a:p>
          <a:p>
            <a:pPr marL="285750" indent="-285750">
              <a:spcBef>
                <a:spcPts val="1500"/>
              </a:spcBef>
              <a:buFont typeface="Arial" panose="020B0604020202020204" pitchFamily="34" charset="0"/>
              <a:buChar char="•"/>
            </a:pPr>
            <a:r>
              <a:rPr lang="en-US" sz="1400"/>
              <a:t>If attacked, get notified and help restoring your entire OneDrive to a point within the last 30 days</a:t>
            </a:r>
          </a:p>
          <a:p>
            <a:pPr>
              <a:spcBef>
                <a:spcPts val="1500"/>
              </a:spcBef>
            </a:pPr>
            <a:r>
              <a:rPr lang="en-US" sz="1400" b="1"/>
              <a:t>Ransomware detection &amp; recovery: </a:t>
            </a:r>
            <a:r>
              <a:rPr lang="en-US" sz="1400"/>
              <a:t>Office 365 will alert you if we detect a ransomware attack and help you restore your files to a point within the last 30 days.</a:t>
            </a:r>
          </a:p>
          <a:p>
            <a:pPr>
              <a:spcBef>
                <a:spcPts val="1500"/>
              </a:spcBef>
            </a:pPr>
            <a:r>
              <a:rPr lang="en-US" sz="1400" b="1"/>
              <a:t>Files restore: </a:t>
            </a:r>
            <a:r>
              <a:rPr lang="en-US" sz="1400"/>
              <a:t>Files Restore allows you to restore your entire OneDrive to a previous point in time within the last 30 days. You can use this feature to recover from an accidental mass delete, file corruption, ransomware, or another catastrophic event.</a:t>
            </a:r>
          </a:p>
          <a:p>
            <a:pPr>
              <a:spcBef>
                <a:spcPts val="0"/>
              </a:spcBef>
            </a:pPr>
            <a:endParaRPr lang="en-US" sz="1400"/>
          </a:p>
          <a:p>
            <a:pPr>
              <a:spcBef>
                <a:spcPts val="600"/>
              </a:spcBef>
            </a:pPr>
            <a:r>
              <a:rPr lang="en-US" sz="800" baseline="30000"/>
              <a:t>*</a:t>
            </a:r>
            <a:r>
              <a:rPr lang="en-US" sz="800"/>
              <a:t>Office 365 Subscription Required</a:t>
            </a:r>
            <a:br>
              <a:rPr lang="en-US" sz="800"/>
            </a:br>
            <a:endParaRPr lang="en-US"/>
          </a:p>
        </p:txBody>
      </p:sp>
      <p:pic>
        <p:nvPicPr>
          <p:cNvPr id="8" name="Picture 7">
            <a:extLst>
              <a:ext uri="{FF2B5EF4-FFF2-40B4-BE49-F238E27FC236}">
                <a16:creationId xmlns:a16="http://schemas.microsoft.com/office/drawing/2014/main" id="{3D425772-03DD-4596-9F07-353523B4A4A0}"/>
              </a:ext>
            </a:extLst>
          </p:cNvPr>
          <p:cNvPicPr>
            <a:picLocks noChangeAspect="1"/>
          </p:cNvPicPr>
          <p:nvPr/>
        </p:nvPicPr>
        <p:blipFill rotWithShape="1">
          <a:blip r:embed="rId3"/>
          <a:srcRect l="5298" t="7039" r="13270" b="6536"/>
          <a:stretch/>
        </p:blipFill>
        <p:spPr>
          <a:xfrm>
            <a:off x="7511398" y="1798206"/>
            <a:ext cx="4680602" cy="3261585"/>
          </a:xfrm>
          <a:prstGeom prst="rect">
            <a:avLst/>
          </a:prstGeom>
        </p:spPr>
      </p:pic>
    </p:spTree>
    <p:extLst>
      <p:ext uri="{BB962C8B-B14F-4D97-AF65-F5344CB8AC3E}">
        <p14:creationId xmlns:p14="http://schemas.microsoft.com/office/powerpoint/2010/main" val="1320700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C05FD-58C1-4BB7-80EC-51A8CC7DC8FF}"/>
              </a:ext>
            </a:extLst>
          </p:cNvPr>
          <p:cNvSpPr>
            <a:spLocks noGrp="1"/>
          </p:cNvSpPr>
          <p:nvPr>
            <p:ph type="ctrTitle"/>
          </p:nvPr>
        </p:nvSpPr>
        <p:spPr>
          <a:xfrm>
            <a:off x="1524649" y="1122691"/>
            <a:ext cx="9142703" cy="2387261"/>
          </a:xfrm>
        </p:spPr>
        <p:txBody>
          <a:bodyPr/>
          <a:lstStyle/>
          <a:p>
            <a:endParaRPr lang="en-US"/>
          </a:p>
        </p:txBody>
      </p:sp>
      <p:sp>
        <p:nvSpPr>
          <p:cNvPr id="3" name="Subtitle 2">
            <a:extLst>
              <a:ext uri="{FF2B5EF4-FFF2-40B4-BE49-F238E27FC236}">
                <a16:creationId xmlns:a16="http://schemas.microsoft.com/office/drawing/2014/main" id="{A83AA02B-7E09-419D-9CC4-B9688081FDB4}"/>
              </a:ext>
            </a:extLst>
          </p:cNvPr>
          <p:cNvSpPr>
            <a:spLocks noGrp="1"/>
          </p:cNvSpPr>
          <p:nvPr>
            <p:ph type="subTitle" idx="1"/>
          </p:nvPr>
        </p:nvSpPr>
        <p:spPr>
          <a:xfrm>
            <a:off x="1524649" y="3602014"/>
            <a:ext cx="9142703" cy="1655527"/>
          </a:xfrm>
        </p:spPr>
        <p:txBody>
          <a:bodyPr/>
          <a:lstStyle/>
          <a:p>
            <a:endParaRPr lang="en-US"/>
          </a:p>
        </p:txBody>
      </p:sp>
      <p:pic>
        <p:nvPicPr>
          <p:cNvPr id="4" name="Picture 3">
            <a:extLst>
              <a:ext uri="{FF2B5EF4-FFF2-40B4-BE49-F238E27FC236}">
                <a16:creationId xmlns:a16="http://schemas.microsoft.com/office/drawing/2014/main" id="{FFF7D972-8C4F-4EAF-9D51-5463F67A501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29" y="0"/>
            <a:ext cx="12190271" cy="6857027"/>
          </a:xfrm>
          <a:prstGeom prst="rect">
            <a:avLst/>
          </a:prstGeom>
        </p:spPr>
      </p:pic>
      <p:sp>
        <p:nvSpPr>
          <p:cNvPr id="7" name="Rectangle 6">
            <a:extLst>
              <a:ext uri="{FF2B5EF4-FFF2-40B4-BE49-F238E27FC236}">
                <a16:creationId xmlns:a16="http://schemas.microsoft.com/office/drawing/2014/main" id="{8250A656-CA26-4012-AEC8-3C71057FABBE}"/>
              </a:ext>
            </a:extLst>
          </p:cNvPr>
          <p:cNvSpPr/>
          <p:nvPr/>
        </p:nvSpPr>
        <p:spPr bwMode="auto">
          <a:xfrm>
            <a:off x="321877" y="320481"/>
            <a:ext cx="4480896" cy="2685173"/>
          </a:xfrm>
          <a:prstGeom prst="rect">
            <a:avLst/>
          </a:prstGeom>
          <a:solidFill>
            <a:srgbClr val="EB3C00">
              <a:alpha val="8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45713" rIns="45713" bIns="45713" numCol="1" spcCol="0" rtlCol="0" fromWordArt="0" anchor="t" anchorCtr="0" forceAA="0" compatLnSpc="1">
            <a:prstTxWarp prst="textNoShape">
              <a:avLst/>
            </a:prstTxWarp>
            <a:noAutofit/>
          </a:bodyPr>
          <a:lstStyle/>
          <a:p>
            <a:pPr marL="0" marR="0" lvl="0" indent="0" algn="l" defTabSz="913924" rtl="0" eaLnBrk="1" fontAlgn="base" latinLnBrk="0" hangingPunct="1">
              <a:lnSpc>
                <a:spcPct val="100000"/>
              </a:lnSpc>
              <a:spcBef>
                <a:spcPct val="0"/>
              </a:spcBef>
              <a:spcAft>
                <a:spcPct val="0"/>
              </a:spcAft>
              <a:buClrTx/>
              <a:buSzTx/>
              <a:buFontTx/>
              <a:buNone/>
              <a:tabLst/>
              <a:defRPr/>
            </a:pPr>
            <a:endParaRPr kumimoji="0" lang="en-US" sz="5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endParaRPr>
          </a:p>
        </p:txBody>
      </p:sp>
      <p:pic>
        <p:nvPicPr>
          <p:cNvPr id="8" name="Picture 7">
            <a:extLst>
              <a:ext uri="{FF2B5EF4-FFF2-40B4-BE49-F238E27FC236}">
                <a16:creationId xmlns:a16="http://schemas.microsoft.com/office/drawing/2014/main" id="{B8EE9183-C8A0-4E97-98BD-C176BF5E24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35626" y="5745145"/>
            <a:ext cx="2844452" cy="1274904"/>
          </a:xfrm>
          <a:prstGeom prst="rect">
            <a:avLst/>
          </a:prstGeom>
        </p:spPr>
      </p:pic>
      <p:sp>
        <p:nvSpPr>
          <p:cNvPr id="9" name="Undertitel 2">
            <a:extLst>
              <a:ext uri="{FF2B5EF4-FFF2-40B4-BE49-F238E27FC236}">
                <a16:creationId xmlns:a16="http://schemas.microsoft.com/office/drawing/2014/main" id="{EF2AD728-5FAF-4A49-A9C0-7EEE5AD05DB8}"/>
              </a:ext>
            </a:extLst>
          </p:cNvPr>
          <p:cNvSpPr txBox="1">
            <a:spLocks/>
          </p:cNvSpPr>
          <p:nvPr/>
        </p:nvSpPr>
        <p:spPr>
          <a:xfrm>
            <a:off x="431799" y="835185"/>
            <a:ext cx="4255257" cy="1962515"/>
          </a:xfrm>
          <a:prstGeom prst="rect">
            <a:avLst/>
          </a:prstGeom>
        </p:spPr>
        <p:txBody>
          <a:bodyPr vert="horz" wrap="square" lIns="146304" tIns="91440" rIns="146304" bIns="91440" rtlCol="0">
            <a:normAutofit fontScale="55000" lnSpcReduction="20000"/>
          </a:bodyPr>
          <a:lstStyle>
            <a:lvl1pPr marL="0" marR="0" indent="0" algn="ctr"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sz="2400" kern="1200" spc="0" baseline="0">
                <a:solidFill>
                  <a:schemeClr val="tx1"/>
                </a:solidFill>
                <a:latin typeface="+mj-lt"/>
                <a:ea typeface="+mn-ea"/>
                <a:cs typeface="+mn-cs"/>
              </a:defRPr>
            </a:lvl1pPr>
            <a:lvl2pPr marL="457025" marR="0" indent="0" algn="ctr"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914049" marR="0" indent="0" algn="ctr"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n-lt"/>
                <a:ea typeface="+mn-ea"/>
                <a:cs typeface="+mn-cs"/>
              </a:defRPr>
            </a:lvl3pPr>
            <a:lvl4pPr marL="1371074" marR="0" indent="0" algn="ctr"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4pPr>
            <a:lvl5pPr marL="1828098" marR="0" indent="0" algn="ctr"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5pPr>
            <a:lvl6pPr marL="2285122" indent="0" algn="ctr" defTabSz="914367" rtl="0" eaLnBrk="1" latinLnBrk="0" hangingPunct="1">
              <a:spcBef>
                <a:spcPct val="20000"/>
              </a:spcBef>
              <a:buFont typeface="Arial" pitchFamily="34" charset="0"/>
              <a:buNone/>
              <a:defRPr sz="1600" kern="1200">
                <a:solidFill>
                  <a:schemeClr val="tx1"/>
                </a:solidFill>
                <a:latin typeface="+mn-lt"/>
                <a:ea typeface="+mn-ea"/>
                <a:cs typeface="+mn-cs"/>
              </a:defRPr>
            </a:lvl6pPr>
            <a:lvl7pPr marL="2742147" indent="0" algn="ctr" defTabSz="914367" rtl="0" eaLnBrk="1" latinLnBrk="0" hangingPunct="1">
              <a:spcBef>
                <a:spcPct val="20000"/>
              </a:spcBef>
              <a:buFont typeface="Arial" pitchFamily="34" charset="0"/>
              <a:buNone/>
              <a:defRPr sz="1600" kern="1200">
                <a:solidFill>
                  <a:schemeClr val="tx1"/>
                </a:solidFill>
                <a:latin typeface="+mn-lt"/>
                <a:ea typeface="+mn-ea"/>
                <a:cs typeface="+mn-cs"/>
              </a:defRPr>
            </a:lvl7pPr>
            <a:lvl8pPr marL="3199171" indent="0" algn="ctr" defTabSz="914367" rtl="0" eaLnBrk="1" latinLnBrk="0" hangingPunct="1">
              <a:spcBef>
                <a:spcPct val="20000"/>
              </a:spcBef>
              <a:buFont typeface="Arial" pitchFamily="34" charset="0"/>
              <a:buNone/>
              <a:defRPr sz="1600" kern="1200">
                <a:solidFill>
                  <a:schemeClr val="tx1"/>
                </a:solidFill>
                <a:latin typeface="+mn-lt"/>
                <a:ea typeface="+mn-ea"/>
                <a:cs typeface="+mn-cs"/>
              </a:defRPr>
            </a:lvl8pPr>
            <a:lvl9pPr marL="3656195" indent="0" algn="ctr" defTabSz="914367"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l" defTabSz="913924"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98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Office 2019</a:t>
            </a:r>
          </a:p>
          <a:p>
            <a:pPr marL="0" marR="0" lvl="0" indent="0" algn="l" defTabSz="913924"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7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Semibold" panose="020B0702040204020203" pitchFamily="34" charset="0"/>
              </a:rPr>
              <a:t>Release</a:t>
            </a:r>
          </a:p>
          <a:p>
            <a:pPr marL="0" marR="0" lvl="0" indent="0" algn="l" defTabSz="913924"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7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Semibold" panose="020B0702040204020203" pitchFamily="34" charset="0"/>
              </a:rPr>
              <a:t>October 2</a:t>
            </a:r>
            <a:r>
              <a:rPr kumimoji="0" lang="en-US" sz="7000" b="0" i="0" u="none" strike="noStrike" kern="0" cap="none" spc="0" normalizeH="0" baseline="3000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Semibold" panose="020B0702040204020203" pitchFamily="34" charset="0"/>
              </a:rPr>
              <a:t>nd</a:t>
            </a:r>
            <a:endParaRPr kumimoji="0" lang="en-US" sz="7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Semibold" panose="020B0702040204020203" pitchFamily="34" charset="0"/>
            </a:endParaRPr>
          </a:p>
          <a:p>
            <a:pPr marL="0" marR="0" lvl="0" indent="0" algn="ctr"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pPr>
            <a:endParaRPr kumimoji="0" lang="da-DK" sz="2400" b="0" i="0" u="none" strike="noStrike" kern="1200" cap="none" spc="0" normalizeH="0" baseline="0" noProof="0" dirty="0">
              <a:ln>
                <a:noFill/>
              </a:ln>
              <a:solidFill>
                <a:srgbClr val="353535"/>
              </a:solidFill>
              <a:effectLst/>
              <a:uLnTx/>
              <a:uFillTx/>
              <a:latin typeface="Segoe UI Light"/>
              <a:ea typeface="+mn-ea"/>
              <a:cs typeface="+mn-cs"/>
            </a:endParaRPr>
          </a:p>
        </p:txBody>
      </p:sp>
    </p:spTree>
    <p:extLst>
      <p:ext uri="{BB962C8B-B14F-4D97-AF65-F5344CB8AC3E}">
        <p14:creationId xmlns:p14="http://schemas.microsoft.com/office/powerpoint/2010/main" val="6549030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49DB577F-C362-4C79-B86D-C2758B8E1302}"/>
              </a:ext>
            </a:extLst>
          </p:cNvPr>
          <p:cNvSpPr txBox="1">
            <a:spLocks/>
          </p:cNvSpPr>
          <p:nvPr/>
        </p:nvSpPr>
        <p:spPr>
          <a:xfrm>
            <a:off x="457200" y="457200"/>
            <a:ext cx="11219691" cy="747897"/>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lang="en-US" sz="4400" b="0" kern="1200" cap="none" spc="-150" baseline="0" dirty="0" smtClean="0">
                <a:ln w="3175">
                  <a:noFill/>
                </a:ln>
                <a:gradFill>
                  <a:gsLst>
                    <a:gs pos="1250">
                      <a:schemeClr val="tx2"/>
                    </a:gs>
                    <a:gs pos="100000">
                      <a:schemeClr val="tx2"/>
                    </a:gs>
                  </a:gsLst>
                  <a:lin ang="5400000" scaled="0"/>
                </a:gradFill>
                <a:effectLst/>
                <a:latin typeface="Segoe UI Semibold" panose="020B0702040204020203" pitchFamily="34" charset="0"/>
                <a:ea typeface="+mn-ea"/>
                <a:cs typeface="Segoe UI Semibold" panose="020B0702040204020203" pitchFamily="34" charset="0"/>
              </a:defRPr>
            </a:lvl1pPr>
          </a:lstStyle>
          <a:p>
            <a:pPr marL="0" marR="0" lvl="0" indent="0" algn="l" defTabSz="914363" rtl="0" eaLnBrk="1" fontAlgn="auto" latinLnBrk="0" hangingPunct="1">
              <a:lnSpc>
                <a:spcPct val="90000"/>
              </a:lnSpc>
              <a:spcBef>
                <a:spcPct val="0"/>
              </a:spcBef>
              <a:spcAft>
                <a:spcPts val="0"/>
              </a:spcAft>
              <a:buClrTx/>
              <a:buSzTx/>
              <a:buFontTx/>
              <a:buNone/>
              <a:tabLst/>
              <a:defRPr/>
            </a:pPr>
            <a:r>
              <a:rPr kumimoji="0" lang="da-DK" sz="4400" b="0" i="0" u="none" strike="noStrike" kern="1200" cap="none" spc="-100" normalizeH="0" baseline="0" noProof="0" dirty="0">
                <a:ln w="3175">
                  <a:noFill/>
                </a:ln>
                <a:gradFill>
                  <a:gsLst>
                    <a:gs pos="1250">
                      <a:srgbClr val="DC3C00"/>
                    </a:gs>
                    <a:gs pos="100000">
                      <a:srgbClr val="DC3C00"/>
                    </a:gs>
                  </a:gsLst>
                  <a:lin ang="5400000" scaled="0"/>
                </a:gradFill>
                <a:effectLst/>
                <a:uLnTx/>
                <a:uFillTx/>
                <a:latin typeface="Segoe UI" panose="020B0502040204020203" pitchFamily="34" charset="0"/>
                <a:ea typeface="+mn-ea"/>
                <a:cs typeface="Segoe UI" panose="020B0502040204020203" pitchFamily="34" charset="0"/>
              </a:rPr>
              <a:t>Product </a:t>
            </a:r>
            <a:r>
              <a:rPr kumimoji="0" lang="da-DK" sz="4400" b="0" i="0" u="none" strike="noStrike" kern="1200" cap="none" spc="-100" normalizeH="0" baseline="0" noProof="0" dirty="0" err="1">
                <a:ln w="3175">
                  <a:noFill/>
                </a:ln>
                <a:gradFill>
                  <a:gsLst>
                    <a:gs pos="1250">
                      <a:srgbClr val="DC3C00"/>
                    </a:gs>
                    <a:gs pos="100000">
                      <a:srgbClr val="DC3C00"/>
                    </a:gs>
                  </a:gsLst>
                  <a:lin ang="5400000" scaled="0"/>
                </a:gradFill>
                <a:effectLst/>
                <a:uLnTx/>
                <a:uFillTx/>
                <a:latin typeface="Segoe UI" panose="020B0502040204020203" pitchFamily="34" charset="0"/>
                <a:ea typeface="+mn-ea"/>
                <a:cs typeface="Segoe UI" panose="020B0502040204020203" pitchFamily="34" charset="0"/>
              </a:rPr>
              <a:t>comparison</a:t>
            </a:r>
            <a:r>
              <a:rPr kumimoji="0" lang="da-DK" sz="4400" b="0" i="0" u="none" strike="noStrike" kern="1200" cap="none" spc="-100" normalizeH="0" baseline="0" noProof="0" dirty="0">
                <a:ln w="3175">
                  <a:noFill/>
                </a:ln>
                <a:gradFill>
                  <a:gsLst>
                    <a:gs pos="1250">
                      <a:srgbClr val="DC3C00"/>
                    </a:gs>
                    <a:gs pos="100000">
                      <a:srgbClr val="DC3C00"/>
                    </a:gs>
                  </a:gsLst>
                  <a:lin ang="5400000" scaled="0"/>
                </a:gradFill>
                <a:effectLst/>
                <a:uLnTx/>
                <a:uFillTx/>
                <a:latin typeface="Segoe UI" panose="020B0502040204020203" pitchFamily="34" charset="0"/>
                <a:ea typeface="+mn-ea"/>
                <a:cs typeface="Segoe UI" panose="020B0502040204020203" pitchFamily="34" charset="0"/>
              </a:rPr>
              <a:t> :</a:t>
            </a:r>
            <a:endParaRPr kumimoji="0" lang="da-DK" sz="4400" b="0" i="0" u="none" strike="noStrike" kern="1200" cap="none" spc="-150" normalizeH="0" baseline="0" noProof="0" dirty="0">
              <a:ln w="3175">
                <a:noFill/>
              </a:ln>
              <a:gradFill>
                <a:gsLst>
                  <a:gs pos="1250">
                    <a:srgbClr val="DC3C00"/>
                  </a:gs>
                  <a:gs pos="100000">
                    <a:srgbClr val="DC3C00"/>
                  </a:gs>
                </a:gsLst>
                <a:lin ang="5400000" scaled="0"/>
              </a:gradFill>
              <a:effectLst/>
              <a:uLnTx/>
              <a:uFillTx/>
              <a:latin typeface="Segoe UI" panose="020B0502040204020203" pitchFamily="34" charset="0"/>
              <a:ea typeface="+mn-ea"/>
              <a:cs typeface="Segoe UI" panose="020B0502040204020203" pitchFamily="34" charset="0"/>
            </a:endParaRPr>
          </a:p>
        </p:txBody>
      </p:sp>
      <p:sp>
        <p:nvSpPr>
          <p:cNvPr id="9" name="TextBox 4">
            <a:extLst>
              <a:ext uri="{FF2B5EF4-FFF2-40B4-BE49-F238E27FC236}">
                <a16:creationId xmlns:a16="http://schemas.microsoft.com/office/drawing/2014/main" id="{9C5AB4E6-337D-4C0D-B394-03E63DA3D73F}"/>
              </a:ext>
            </a:extLst>
          </p:cNvPr>
          <p:cNvSpPr txBox="1"/>
          <p:nvPr/>
        </p:nvSpPr>
        <p:spPr>
          <a:xfrm>
            <a:off x="457200" y="6185356"/>
            <a:ext cx="11219691" cy="215444"/>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0" cap="none" spc="-70" normalizeH="0" baseline="0" noProof="0">
              <a:ln>
                <a:noFill/>
              </a:ln>
              <a:gradFill>
                <a:gsLst>
                  <a:gs pos="2917">
                    <a:srgbClr val="797A7D"/>
                  </a:gs>
                  <a:gs pos="95000">
                    <a:srgbClr val="797A7D"/>
                  </a:gs>
                </a:gsLst>
                <a:lin ang="5400000" scaled="0"/>
              </a:gradFill>
              <a:effectLst/>
              <a:uLnTx/>
              <a:uFillTx/>
              <a:latin typeface="Segoe UI"/>
              <a:ea typeface="+mn-ea"/>
              <a:cs typeface="+mn-cs"/>
            </a:endParaRPr>
          </a:p>
        </p:txBody>
      </p:sp>
      <p:graphicFrame>
        <p:nvGraphicFramePr>
          <p:cNvPr id="10" name="Table 5">
            <a:extLst>
              <a:ext uri="{FF2B5EF4-FFF2-40B4-BE49-F238E27FC236}">
                <a16:creationId xmlns:a16="http://schemas.microsoft.com/office/drawing/2014/main" id="{57F4207C-03D9-4BFC-BCAD-74261B810560}"/>
              </a:ext>
            </a:extLst>
          </p:cNvPr>
          <p:cNvGraphicFramePr>
            <a:graphicFrameLocks noGrp="1"/>
          </p:cNvGraphicFramePr>
          <p:nvPr>
            <p:extLst/>
          </p:nvPr>
        </p:nvGraphicFramePr>
        <p:xfrm>
          <a:off x="457200" y="1356880"/>
          <a:ext cx="11219691" cy="4394248"/>
        </p:xfrm>
        <a:graphic>
          <a:graphicData uri="http://schemas.openxmlformats.org/drawingml/2006/table">
            <a:tbl>
              <a:tblPr firstRow="1" bandRow="1"/>
              <a:tblGrid>
                <a:gridCol w="2722511">
                  <a:extLst>
                    <a:ext uri="{9D8B030D-6E8A-4147-A177-3AD203B41FA5}">
                      <a16:colId xmlns:a16="http://schemas.microsoft.com/office/drawing/2014/main" val="20000"/>
                    </a:ext>
                  </a:extLst>
                </a:gridCol>
                <a:gridCol w="4248590">
                  <a:extLst>
                    <a:ext uri="{9D8B030D-6E8A-4147-A177-3AD203B41FA5}">
                      <a16:colId xmlns:a16="http://schemas.microsoft.com/office/drawing/2014/main" val="20001"/>
                    </a:ext>
                  </a:extLst>
                </a:gridCol>
                <a:gridCol w="4248590">
                  <a:extLst>
                    <a:ext uri="{9D8B030D-6E8A-4147-A177-3AD203B41FA5}">
                      <a16:colId xmlns:a16="http://schemas.microsoft.com/office/drawing/2014/main" val="20002"/>
                    </a:ext>
                  </a:extLst>
                </a:gridCol>
              </a:tblGrid>
              <a:tr h="382629">
                <a:tc>
                  <a:txBody>
                    <a:bodyPr/>
                    <a:lstStyle>
                      <a:lvl1pPr marL="0" algn="l" defTabSz="914093" rtl="0" eaLnBrk="1" latinLnBrk="0" hangingPunct="1">
                        <a:defRPr sz="1764" b="1" kern="1200">
                          <a:solidFill>
                            <a:schemeClr val="lt1"/>
                          </a:solidFill>
                          <a:latin typeface="Segoe UI"/>
                        </a:defRPr>
                      </a:lvl1pPr>
                      <a:lvl2pPr marL="457046" algn="l" defTabSz="914093" rtl="0" eaLnBrk="1" latinLnBrk="0" hangingPunct="1">
                        <a:defRPr sz="1764" b="1" kern="1200">
                          <a:solidFill>
                            <a:schemeClr val="lt1"/>
                          </a:solidFill>
                          <a:latin typeface="Segoe UI"/>
                        </a:defRPr>
                      </a:lvl2pPr>
                      <a:lvl3pPr marL="914093" algn="l" defTabSz="914093" rtl="0" eaLnBrk="1" latinLnBrk="0" hangingPunct="1">
                        <a:defRPr sz="1764" b="1" kern="1200">
                          <a:solidFill>
                            <a:schemeClr val="lt1"/>
                          </a:solidFill>
                          <a:latin typeface="Segoe UI"/>
                        </a:defRPr>
                      </a:lvl3pPr>
                      <a:lvl4pPr marL="1371139" algn="l" defTabSz="914093" rtl="0" eaLnBrk="1" latinLnBrk="0" hangingPunct="1">
                        <a:defRPr sz="1764" b="1" kern="1200">
                          <a:solidFill>
                            <a:schemeClr val="lt1"/>
                          </a:solidFill>
                          <a:latin typeface="Segoe UI"/>
                        </a:defRPr>
                      </a:lvl4pPr>
                      <a:lvl5pPr marL="1828185" algn="l" defTabSz="914093" rtl="0" eaLnBrk="1" latinLnBrk="0" hangingPunct="1">
                        <a:defRPr sz="1764" b="1" kern="1200">
                          <a:solidFill>
                            <a:schemeClr val="lt1"/>
                          </a:solidFill>
                          <a:latin typeface="Segoe UI"/>
                        </a:defRPr>
                      </a:lvl5pPr>
                      <a:lvl6pPr marL="2285232" algn="l" defTabSz="914093" rtl="0" eaLnBrk="1" latinLnBrk="0" hangingPunct="1">
                        <a:defRPr sz="1764" b="1" kern="1200">
                          <a:solidFill>
                            <a:schemeClr val="lt1"/>
                          </a:solidFill>
                          <a:latin typeface="Segoe UI"/>
                        </a:defRPr>
                      </a:lvl6pPr>
                      <a:lvl7pPr marL="2742278" algn="l" defTabSz="914093" rtl="0" eaLnBrk="1" latinLnBrk="0" hangingPunct="1">
                        <a:defRPr sz="1764" b="1" kern="1200">
                          <a:solidFill>
                            <a:schemeClr val="lt1"/>
                          </a:solidFill>
                          <a:latin typeface="Segoe UI"/>
                        </a:defRPr>
                      </a:lvl7pPr>
                      <a:lvl8pPr marL="3199324" algn="l" defTabSz="914093" rtl="0" eaLnBrk="1" latinLnBrk="0" hangingPunct="1">
                        <a:defRPr sz="1764" b="1" kern="1200">
                          <a:solidFill>
                            <a:schemeClr val="lt1"/>
                          </a:solidFill>
                          <a:latin typeface="Segoe UI"/>
                        </a:defRPr>
                      </a:lvl8pPr>
                      <a:lvl9pPr marL="3656372" algn="l" defTabSz="914093" rtl="0" eaLnBrk="1" latinLnBrk="0" hangingPunct="1">
                        <a:defRPr sz="1764" b="1" kern="1200">
                          <a:solidFill>
                            <a:schemeClr val="lt1"/>
                          </a:solidFill>
                          <a:latin typeface="Segoe UI"/>
                        </a:defRPr>
                      </a:lvl9pPr>
                    </a:lstStyle>
                    <a:p>
                      <a:endParaRPr lang="en-US" sz="1700">
                        <a:solidFill>
                          <a:schemeClr val="tx1"/>
                        </a:solidFill>
                      </a:endParaRPr>
                    </a:p>
                  </a:txBody>
                  <a:tcPr marL="88522" marR="88522" marT="44261" marB="44261" anchor="b">
                    <a:lnL w="12700" cap="flat" cmpd="sng" algn="ctr">
                      <a:solidFill>
                        <a:srgbClr val="797A7D">
                          <a:lumMod val="20000"/>
                          <a:lumOff val="80000"/>
                        </a:srgbClr>
                      </a:solidFill>
                      <a:prstDash val="solid"/>
                      <a:round/>
                      <a:headEnd type="none" w="med" len="med"/>
                      <a:tailEnd type="none" w="med" len="med"/>
                    </a:lnL>
                    <a:lnR w="12700" cap="flat" cmpd="sng" algn="ctr">
                      <a:solidFill>
                        <a:srgbClr val="797A7D">
                          <a:lumMod val="20000"/>
                          <a:lumOff val="80000"/>
                        </a:srgbClr>
                      </a:solidFill>
                      <a:prstDash val="solid"/>
                      <a:round/>
                      <a:headEnd type="none" w="med" len="med"/>
                      <a:tailEnd type="none" w="med" len="med"/>
                    </a:lnR>
                    <a:lnT w="12700" cap="flat" cmpd="sng" algn="ctr">
                      <a:solidFill>
                        <a:srgbClr val="797A7D">
                          <a:lumMod val="20000"/>
                          <a:lumOff val="80000"/>
                        </a:srgbClr>
                      </a:solidFill>
                      <a:prstDash val="solid"/>
                      <a:round/>
                      <a:headEnd type="none" w="med" len="med"/>
                      <a:tailEnd type="none" w="med" len="med"/>
                    </a:lnT>
                    <a:lnB w="12700" cap="flat" cmpd="sng" algn="ctr">
                      <a:solidFill>
                        <a:srgbClr val="797A7D">
                          <a:lumMod val="20000"/>
                          <a:lumOff val="8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093" rtl="0" eaLnBrk="1" latinLnBrk="0" hangingPunct="1">
                        <a:defRPr sz="1764" b="1" kern="1200">
                          <a:solidFill>
                            <a:schemeClr val="lt1"/>
                          </a:solidFill>
                          <a:latin typeface="Segoe UI"/>
                        </a:defRPr>
                      </a:lvl1pPr>
                      <a:lvl2pPr marL="457046" algn="l" defTabSz="914093" rtl="0" eaLnBrk="1" latinLnBrk="0" hangingPunct="1">
                        <a:defRPr sz="1764" b="1" kern="1200">
                          <a:solidFill>
                            <a:schemeClr val="lt1"/>
                          </a:solidFill>
                          <a:latin typeface="Segoe UI"/>
                        </a:defRPr>
                      </a:lvl2pPr>
                      <a:lvl3pPr marL="914093" algn="l" defTabSz="914093" rtl="0" eaLnBrk="1" latinLnBrk="0" hangingPunct="1">
                        <a:defRPr sz="1764" b="1" kern="1200">
                          <a:solidFill>
                            <a:schemeClr val="lt1"/>
                          </a:solidFill>
                          <a:latin typeface="Segoe UI"/>
                        </a:defRPr>
                      </a:lvl3pPr>
                      <a:lvl4pPr marL="1371139" algn="l" defTabSz="914093" rtl="0" eaLnBrk="1" latinLnBrk="0" hangingPunct="1">
                        <a:defRPr sz="1764" b="1" kern="1200">
                          <a:solidFill>
                            <a:schemeClr val="lt1"/>
                          </a:solidFill>
                          <a:latin typeface="Segoe UI"/>
                        </a:defRPr>
                      </a:lvl4pPr>
                      <a:lvl5pPr marL="1828185" algn="l" defTabSz="914093" rtl="0" eaLnBrk="1" latinLnBrk="0" hangingPunct="1">
                        <a:defRPr sz="1764" b="1" kern="1200">
                          <a:solidFill>
                            <a:schemeClr val="lt1"/>
                          </a:solidFill>
                          <a:latin typeface="Segoe UI"/>
                        </a:defRPr>
                      </a:lvl5pPr>
                      <a:lvl6pPr marL="2285232" algn="l" defTabSz="914093" rtl="0" eaLnBrk="1" latinLnBrk="0" hangingPunct="1">
                        <a:defRPr sz="1764" b="1" kern="1200">
                          <a:solidFill>
                            <a:schemeClr val="lt1"/>
                          </a:solidFill>
                          <a:latin typeface="Segoe UI"/>
                        </a:defRPr>
                      </a:lvl6pPr>
                      <a:lvl7pPr marL="2742278" algn="l" defTabSz="914093" rtl="0" eaLnBrk="1" latinLnBrk="0" hangingPunct="1">
                        <a:defRPr sz="1764" b="1" kern="1200">
                          <a:solidFill>
                            <a:schemeClr val="lt1"/>
                          </a:solidFill>
                          <a:latin typeface="Segoe UI"/>
                        </a:defRPr>
                      </a:lvl7pPr>
                      <a:lvl8pPr marL="3199324" algn="l" defTabSz="914093" rtl="0" eaLnBrk="1" latinLnBrk="0" hangingPunct="1">
                        <a:defRPr sz="1764" b="1" kern="1200">
                          <a:solidFill>
                            <a:schemeClr val="lt1"/>
                          </a:solidFill>
                          <a:latin typeface="Segoe UI"/>
                        </a:defRPr>
                      </a:lvl8pPr>
                      <a:lvl9pPr marL="3656372" algn="l" defTabSz="914093" rtl="0" eaLnBrk="1" latinLnBrk="0" hangingPunct="1">
                        <a:defRPr sz="1764" b="1" kern="1200">
                          <a:solidFill>
                            <a:schemeClr val="lt1"/>
                          </a:solidFill>
                          <a:latin typeface="Segoe UI"/>
                        </a:defRPr>
                      </a:lvl9pPr>
                    </a:lstStyle>
                    <a:p>
                      <a:pPr algn="ctr"/>
                      <a:r>
                        <a:rPr lang="en-US" sz="1700" dirty="0">
                          <a:solidFill>
                            <a:schemeClr val="bg1"/>
                          </a:solidFill>
                        </a:rPr>
                        <a:t>Office 365 Business Premium</a:t>
                      </a:r>
                    </a:p>
                  </a:txBody>
                  <a:tcPr marL="88522" marR="88522" marT="44261" marB="44261" anchor="ctr">
                    <a:lnL w="12700" cap="flat" cmpd="sng" algn="ctr">
                      <a:solidFill>
                        <a:srgbClr val="797A7D">
                          <a:lumMod val="20000"/>
                          <a:lumOff val="80000"/>
                        </a:srgbClr>
                      </a:solidFill>
                      <a:prstDash val="solid"/>
                      <a:round/>
                      <a:headEnd type="none" w="med" len="med"/>
                      <a:tailEnd type="none" w="med" len="med"/>
                    </a:lnL>
                    <a:lnR w="12700" cap="flat" cmpd="sng" algn="ctr">
                      <a:solidFill>
                        <a:srgbClr val="797A7D">
                          <a:lumMod val="20000"/>
                          <a:lumOff val="80000"/>
                        </a:srgbClr>
                      </a:solidFill>
                      <a:prstDash val="solid"/>
                      <a:round/>
                      <a:headEnd type="none" w="med" len="med"/>
                      <a:tailEnd type="none" w="med" len="med"/>
                    </a:lnR>
                    <a:lnT w="12700" cap="flat" cmpd="sng" algn="ctr">
                      <a:solidFill>
                        <a:srgbClr val="797A7D">
                          <a:lumMod val="20000"/>
                          <a:lumOff val="80000"/>
                        </a:srgbClr>
                      </a:solidFill>
                      <a:prstDash val="solid"/>
                      <a:round/>
                      <a:headEnd type="none" w="med" len="med"/>
                      <a:tailEnd type="none" w="med" len="med"/>
                    </a:lnT>
                    <a:lnB w="12700" cap="flat" cmpd="sng" algn="ctr">
                      <a:solidFill>
                        <a:srgbClr val="797A7D">
                          <a:lumMod val="20000"/>
                          <a:lumOff val="80000"/>
                        </a:srgbClr>
                      </a:solidFill>
                      <a:prstDash val="solid"/>
                      <a:round/>
                      <a:headEnd type="none" w="med" len="med"/>
                      <a:tailEnd type="none" w="med" len="med"/>
                    </a:lnB>
                    <a:lnTlToBr w="12700" cmpd="sng">
                      <a:noFill/>
                      <a:prstDash val="solid"/>
                    </a:lnTlToBr>
                    <a:lnBlToTr w="12700" cmpd="sng">
                      <a:noFill/>
                      <a:prstDash val="solid"/>
                    </a:lnBlToTr>
                    <a:solidFill>
                      <a:srgbClr val="DC3C00"/>
                    </a:solidFill>
                  </a:tcPr>
                </a:tc>
                <a:tc>
                  <a:txBody>
                    <a:bodyPr/>
                    <a:lstStyle>
                      <a:lvl1pPr marL="0" algn="l" defTabSz="914093" rtl="0" eaLnBrk="1" latinLnBrk="0" hangingPunct="1">
                        <a:defRPr sz="1764" b="1" kern="1200">
                          <a:solidFill>
                            <a:schemeClr val="lt1"/>
                          </a:solidFill>
                          <a:latin typeface="Segoe UI"/>
                        </a:defRPr>
                      </a:lvl1pPr>
                      <a:lvl2pPr marL="457046" algn="l" defTabSz="914093" rtl="0" eaLnBrk="1" latinLnBrk="0" hangingPunct="1">
                        <a:defRPr sz="1764" b="1" kern="1200">
                          <a:solidFill>
                            <a:schemeClr val="lt1"/>
                          </a:solidFill>
                          <a:latin typeface="Segoe UI"/>
                        </a:defRPr>
                      </a:lvl2pPr>
                      <a:lvl3pPr marL="914093" algn="l" defTabSz="914093" rtl="0" eaLnBrk="1" latinLnBrk="0" hangingPunct="1">
                        <a:defRPr sz="1764" b="1" kern="1200">
                          <a:solidFill>
                            <a:schemeClr val="lt1"/>
                          </a:solidFill>
                          <a:latin typeface="Segoe UI"/>
                        </a:defRPr>
                      </a:lvl3pPr>
                      <a:lvl4pPr marL="1371139" algn="l" defTabSz="914093" rtl="0" eaLnBrk="1" latinLnBrk="0" hangingPunct="1">
                        <a:defRPr sz="1764" b="1" kern="1200">
                          <a:solidFill>
                            <a:schemeClr val="lt1"/>
                          </a:solidFill>
                          <a:latin typeface="Segoe UI"/>
                        </a:defRPr>
                      </a:lvl4pPr>
                      <a:lvl5pPr marL="1828185" algn="l" defTabSz="914093" rtl="0" eaLnBrk="1" latinLnBrk="0" hangingPunct="1">
                        <a:defRPr sz="1764" b="1" kern="1200">
                          <a:solidFill>
                            <a:schemeClr val="lt1"/>
                          </a:solidFill>
                          <a:latin typeface="Segoe UI"/>
                        </a:defRPr>
                      </a:lvl5pPr>
                      <a:lvl6pPr marL="2285232" algn="l" defTabSz="914093" rtl="0" eaLnBrk="1" latinLnBrk="0" hangingPunct="1">
                        <a:defRPr sz="1764" b="1" kern="1200">
                          <a:solidFill>
                            <a:schemeClr val="lt1"/>
                          </a:solidFill>
                          <a:latin typeface="Segoe UI"/>
                        </a:defRPr>
                      </a:lvl6pPr>
                      <a:lvl7pPr marL="2742278" algn="l" defTabSz="914093" rtl="0" eaLnBrk="1" latinLnBrk="0" hangingPunct="1">
                        <a:defRPr sz="1764" b="1" kern="1200">
                          <a:solidFill>
                            <a:schemeClr val="lt1"/>
                          </a:solidFill>
                          <a:latin typeface="Segoe UI"/>
                        </a:defRPr>
                      </a:lvl7pPr>
                      <a:lvl8pPr marL="3199324" algn="l" defTabSz="914093" rtl="0" eaLnBrk="1" latinLnBrk="0" hangingPunct="1">
                        <a:defRPr sz="1764" b="1" kern="1200">
                          <a:solidFill>
                            <a:schemeClr val="lt1"/>
                          </a:solidFill>
                          <a:latin typeface="Segoe UI"/>
                        </a:defRPr>
                      </a:lvl8pPr>
                      <a:lvl9pPr marL="3656372" algn="l" defTabSz="914093" rtl="0" eaLnBrk="1" latinLnBrk="0" hangingPunct="1">
                        <a:defRPr sz="1764" b="1" kern="1200">
                          <a:solidFill>
                            <a:schemeClr val="lt1"/>
                          </a:solidFill>
                          <a:latin typeface="Segoe UI"/>
                        </a:defRPr>
                      </a:lvl9pPr>
                    </a:lstStyle>
                    <a:p>
                      <a:pPr algn="ctr"/>
                      <a:r>
                        <a:rPr lang="en-US" sz="1700" dirty="0"/>
                        <a:t>Office Home &amp; Business</a:t>
                      </a:r>
                    </a:p>
                  </a:txBody>
                  <a:tcPr marL="88522" marR="88522" marT="44261" marB="44261" anchor="ctr">
                    <a:lnL w="12700" cap="flat" cmpd="sng" algn="ctr">
                      <a:solidFill>
                        <a:srgbClr val="797A7D">
                          <a:lumMod val="20000"/>
                          <a:lumOff val="80000"/>
                        </a:srgbClr>
                      </a:solidFill>
                      <a:prstDash val="solid"/>
                      <a:round/>
                      <a:headEnd type="none" w="med" len="med"/>
                      <a:tailEnd type="none" w="med" len="med"/>
                    </a:lnL>
                    <a:lnR w="12700" cap="flat" cmpd="sng" algn="ctr">
                      <a:solidFill>
                        <a:srgbClr val="797A7D">
                          <a:lumMod val="20000"/>
                          <a:lumOff val="80000"/>
                        </a:srgbClr>
                      </a:solidFill>
                      <a:prstDash val="solid"/>
                      <a:round/>
                      <a:headEnd type="none" w="med" len="med"/>
                      <a:tailEnd type="none" w="med" len="med"/>
                    </a:lnR>
                    <a:lnT w="12700" cap="flat" cmpd="sng" algn="ctr">
                      <a:solidFill>
                        <a:srgbClr val="797A7D">
                          <a:lumMod val="20000"/>
                          <a:lumOff val="80000"/>
                        </a:srgbClr>
                      </a:solidFill>
                      <a:prstDash val="solid"/>
                      <a:round/>
                      <a:headEnd type="none" w="med" len="med"/>
                      <a:tailEnd type="none" w="med" len="med"/>
                    </a:lnT>
                    <a:lnB w="12700" cap="flat" cmpd="sng" algn="ctr">
                      <a:solidFill>
                        <a:srgbClr val="797A7D">
                          <a:lumMod val="20000"/>
                          <a:lumOff val="80000"/>
                        </a:srgbClr>
                      </a:solidFill>
                      <a:prstDash val="solid"/>
                      <a:round/>
                      <a:headEnd type="none" w="med" len="med"/>
                      <a:tailEnd type="none" w="med" len="med"/>
                    </a:lnB>
                    <a:lnTlToBr w="12700" cmpd="sng">
                      <a:noFill/>
                      <a:prstDash val="solid"/>
                    </a:lnTlToBr>
                    <a:lnBlToTr w="12700" cmpd="sng">
                      <a:noFill/>
                      <a:prstDash val="solid"/>
                    </a:lnBlToTr>
                    <a:solidFill>
                      <a:srgbClr val="797A7D"/>
                    </a:solidFill>
                  </a:tcPr>
                </a:tc>
                <a:extLst>
                  <a:ext uri="{0D108BD9-81ED-4DB2-BD59-A6C34878D82A}">
                    <a16:rowId xmlns:a16="http://schemas.microsoft.com/office/drawing/2014/main" val="10000"/>
                  </a:ext>
                </a:extLst>
              </a:tr>
              <a:tr h="452261">
                <a:tc>
                  <a:txBody>
                    <a:bodyPr/>
                    <a:lstStyle>
                      <a:lvl1pPr marL="0" algn="l" defTabSz="914093" rtl="0" eaLnBrk="1" latinLnBrk="0" hangingPunct="1">
                        <a:defRPr sz="1764" kern="1200">
                          <a:solidFill>
                            <a:schemeClr val="dk1"/>
                          </a:solidFill>
                          <a:latin typeface="Segoe UI"/>
                        </a:defRPr>
                      </a:lvl1pPr>
                      <a:lvl2pPr marL="457046" algn="l" defTabSz="914093" rtl="0" eaLnBrk="1" latinLnBrk="0" hangingPunct="1">
                        <a:defRPr sz="1764" kern="1200">
                          <a:solidFill>
                            <a:schemeClr val="dk1"/>
                          </a:solidFill>
                          <a:latin typeface="Segoe UI"/>
                        </a:defRPr>
                      </a:lvl2pPr>
                      <a:lvl3pPr marL="914093" algn="l" defTabSz="914093" rtl="0" eaLnBrk="1" latinLnBrk="0" hangingPunct="1">
                        <a:defRPr sz="1764" kern="1200">
                          <a:solidFill>
                            <a:schemeClr val="dk1"/>
                          </a:solidFill>
                          <a:latin typeface="Segoe UI"/>
                        </a:defRPr>
                      </a:lvl3pPr>
                      <a:lvl4pPr marL="1371139" algn="l" defTabSz="914093" rtl="0" eaLnBrk="1" latinLnBrk="0" hangingPunct="1">
                        <a:defRPr sz="1764" kern="1200">
                          <a:solidFill>
                            <a:schemeClr val="dk1"/>
                          </a:solidFill>
                          <a:latin typeface="Segoe UI"/>
                        </a:defRPr>
                      </a:lvl4pPr>
                      <a:lvl5pPr marL="1828185" algn="l" defTabSz="914093" rtl="0" eaLnBrk="1" latinLnBrk="0" hangingPunct="1">
                        <a:defRPr sz="1764" kern="1200">
                          <a:solidFill>
                            <a:schemeClr val="dk1"/>
                          </a:solidFill>
                          <a:latin typeface="Segoe UI"/>
                        </a:defRPr>
                      </a:lvl5pPr>
                      <a:lvl6pPr marL="2285232" algn="l" defTabSz="914093" rtl="0" eaLnBrk="1" latinLnBrk="0" hangingPunct="1">
                        <a:defRPr sz="1764" kern="1200">
                          <a:solidFill>
                            <a:schemeClr val="dk1"/>
                          </a:solidFill>
                          <a:latin typeface="Segoe UI"/>
                        </a:defRPr>
                      </a:lvl6pPr>
                      <a:lvl7pPr marL="2742278" algn="l" defTabSz="914093" rtl="0" eaLnBrk="1" latinLnBrk="0" hangingPunct="1">
                        <a:defRPr sz="1764" kern="1200">
                          <a:solidFill>
                            <a:schemeClr val="dk1"/>
                          </a:solidFill>
                          <a:latin typeface="Segoe UI"/>
                        </a:defRPr>
                      </a:lvl7pPr>
                      <a:lvl8pPr marL="3199324" algn="l" defTabSz="914093" rtl="0" eaLnBrk="1" latinLnBrk="0" hangingPunct="1">
                        <a:defRPr sz="1764" kern="1200">
                          <a:solidFill>
                            <a:schemeClr val="dk1"/>
                          </a:solidFill>
                          <a:latin typeface="Segoe UI"/>
                        </a:defRPr>
                      </a:lvl8pPr>
                      <a:lvl9pPr marL="3656372" algn="l" defTabSz="914093" rtl="0" eaLnBrk="1" latinLnBrk="0" hangingPunct="1">
                        <a:defRPr sz="1764" kern="1200">
                          <a:solidFill>
                            <a:schemeClr val="dk1"/>
                          </a:solidFill>
                          <a:latin typeface="Segoe UI"/>
                        </a:defRPr>
                      </a:lvl9pPr>
                    </a:lstStyle>
                    <a:p>
                      <a:pPr>
                        <a:buNone/>
                      </a:pPr>
                      <a:r>
                        <a:rPr lang="en-US" sz="1200" b="1" dirty="0"/>
                        <a:t>Core Office apps</a:t>
                      </a:r>
                    </a:p>
                  </a:txBody>
                  <a:tcPr marL="88522" marR="88522" marT="44261" marB="44261" anchor="ctr">
                    <a:lnL w="12700" cap="flat" cmpd="sng" algn="ctr">
                      <a:solidFill>
                        <a:srgbClr val="797A7D">
                          <a:lumMod val="20000"/>
                          <a:lumOff val="80000"/>
                        </a:srgbClr>
                      </a:solidFill>
                      <a:prstDash val="solid"/>
                      <a:round/>
                      <a:headEnd type="none" w="med" len="med"/>
                      <a:tailEnd type="none" w="med" len="med"/>
                    </a:lnL>
                    <a:lnR w="12700" cap="flat" cmpd="sng" algn="ctr">
                      <a:solidFill>
                        <a:srgbClr val="797A7D">
                          <a:lumMod val="20000"/>
                          <a:lumOff val="80000"/>
                        </a:srgbClr>
                      </a:solidFill>
                      <a:prstDash val="solid"/>
                      <a:round/>
                      <a:headEnd type="none" w="med" len="med"/>
                      <a:tailEnd type="none" w="med" len="med"/>
                    </a:lnR>
                    <a:lnT w="12700" cap="flat" cmpd="sng" algn="ctr">
                      <a:solidFill>
                        <a:srgbClr val="797A7D">
                          <a:lumMod val="20000"/>
                          <a:lumOff val="80000"/>
                        </a:srgbClr>
                      </a:solidFill>
                      <a:prstDash val="solid"/>
                      <a:round/>
                      <a:headEnd type="none" w="med" len="med"/>
                      <a:tailEnd type="none" w="med" len="med"/>
                    </a:lnT>
                    <a:lnB w="12700" cap="flat" cmpd="sng" algn="ctr">
                      <a:solidFill>
                        <a:srgbClr val="797A7D">
                          <a:lumMod val="20000"/>
                          <a:lumOff val="8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093" rtl="0" eaLnBrk="1" latinLnBrk="0" hangingPunct="1">
                        <a:defRPr sz="1764" kern="1200">
                          <a:solidFill>
                            <a:schemeClr val="dk1"/>
                          </a:solidFill>
                          <a:latin typeface="Segoe UI"/>
                        </a:defRPr>
                      </a:lvl1pPr>
                      <a:lvl2pPr marL="457046" algn="l" defTabSz="914093" rtl="0" eaLnBrk="1" latinLnBrk="0" hangingPunct="1">
                        <a:defRPr sz="1764" kern="1200">
                          <a:solidFill>
                            <a:schemeClr val="dk1"/>
                          </a:solidFill>
                          <a:latin typeface="Segoe UI"/>
                        </a:defRPr>
                      </a:lvl2pPr>
                      <a:lvl3pPr marL="914093" algn="l" defTabSz="914093" rtl="0" eaLnBrk="1" latinLnBrk="0" hangingPunct="1">
                        <a:defRPr sz="1764" kern="1200">
                          <a:solidFill>
                            <a:schemeClr val="dk1"/>
                          </a:solidFill>
                          <a:latin typeface="Segoe UI"/>
                        </a:defRPr>
                      </a:lvl3pPr>
                      <a:lvl4pPr marL="1371139" algn="l" defTabSz="914093" rtl="0" eaLnBrk="1" latinLnBrk="0" hangingPunct="1">
                        <a:defRPr sz="1764" kern="1200">
                          <a:solidFill>
                            <a:schemeClr val="dk1"/>
                          </a:solidFill>
                          <a:latin typeface="Segoe UI"/>
                        </a:defRPr>
                      </a:lvl4pPr>
                      <a:lvl5pPr marL="1828185" algn="l" defTabSz="914093" rtl="0" eaLnBrk="1" latinLnBrk="0" hangingPunct="1">
                        <a:defRPr sz="1764" kern="1200">
                          <a:solidFill>
                            <a:schemeClr val="dk1"/>
                          </a:solidFill>
                          <a:latin typeface="Segoe UI"/>
                        </a:defRPr>
                      </a:lvl5pPr>
                      <a:lvl6pPr marL="2285232" algn="l" defTabSz="914093" rtl="0" eaLnBrk="1" latinLnBrk="0" hangingPunct="1">
                        <a:defRPr sz="1764" kern="1200">
                          <a:solidFill>
                            <a:schemeClr val="dk1"/>
                          </a:solidFill>
                          <a:latin typeface="Segoe UI"/>
                        </a:defRPr>
                      </a:lvl6pPr>
                      <a:lvl7pPr marL="2742278" algn="l" defTabSz="914093" rtl="0" eaLnBrk="1" latinLnBrk="0" hangingPunct="1">
                        <a:defRPr sz="1764" kern="1200">
                          <a:solidFill>
                            <a:schemeClr val="dk1"/>
                          </a:solidFill>
                          <a:latin typeface="Segoe UI"/>
                        </a:defRPr>
                      </a:lvl7pPr>
                      <a:lvl8pPr marL="3199324" algn="l" defTabSz="914093" rtl="0" eaLnBrk="1" latinLnBrk="0" hangingPunct="1">
                        <a:defRPr sz="1764" kern="1200">
                          <a:solidFill>
                            <a:schemeClr val="dk1"/>
                          </a:solidFill>
                          <a:latin typeface="Segoe UI"/>
                        </a:defRPr>
                      </a:lvl8pPr>
                      <a:lvl9pPr marL="3656372" algn="l" defTabSz="914093" rtl="0" eaLnBrk="1" latinLnBrk="0" hangingPunct="1">
                        <a:defRPr sz="1764" kern="1200">
                          <a:solidFill>
                            <a:schemeClr val="dk1"/>
                          </a:solidFill>
                          <a:latin typeface="Segoe UI"/>
                        </a:defRPr>
                      </a:lvl9pPr>
                    </a:lstStyle>
                    <a:p>
                      <a:pPr algn="ctr"/>
                      <a:r>
                        <a:rPr lang="en-US" sz="1200" dirty="0"/>
                        <a:t>Premium Office apps</a:t>
                      </a:r>
                    </a:p>
                  </a:txBody>
                  <a:tcPr marL="88522" marR="88522" marT="44261" marB="44261" anchor="ctr">
                    <a:lnL w="12700" cap="flat" cmpd="sng" algn="ctr">
                      <a:solidFill>
                        <a:srgbClr val="797A7D">
                          <a:lumMod val="20000"/>
                          <a:lumOff val="80000"/>
                        </a:srgbClr>
                      </a:solidFill>
                      <a:prstDash val="solid"/>
                      <a:round/>
                      <a:headEnd type="none" w="med" len="med"/>
                      <a:tailEnd type="none" w="med" len="med"/>
                    </a:lnL>
                    <a:lnR w="12700" cap="flat" cmpd="sng" algn="ctr">
                      <a:solidFill>
                        <a:srgbClr val="797A7D">
                          <a:lumMod val="20000"/>
                          <a:lumOff val="80000"/>
                        </a:srgbClr>
                      </a:solidFill>
                      <a:prstDash val="solid"/>
                      <a:round/>
                      <a:headEnd type="none" w="med" len="med"/>
                      <a:tailEnd type="none" w="med" len="med"/>
                    </a:lnR>
                    <a:lnT w="12700" cap="flat" cmpd="sng" algn="ctr">
                      <a:solidFill>
                        <a:srgbClr val="797A7D">
                          <a:lumMod val="20000"/>
                          <a:lumOff val="80000"/>
                        </a:srgbClr>
                      </a:solidFill>
                      <a:prstDash val="solid"/>
                      <a:round/>
                      <a:headEnd type="none" w="med" len="med"/>
                      <a:tailEnd type="none" w="med" len="med"/>
                    </a:lnT>
                    <a:lnB w="12700" cap="flat" cmpd="sng" algn="ctr">
                      <a:solidFill>
                        <a:srgbClr val="797A7D">
                          <a:lumMod val="20000"/>
                          <a:lumOff val="8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093" rtl="0" eaLnBrk="1" latinLnBrk="0" hangingPunct="1">
                        <a:defRPr sz="1764" kern="1200">
                          <a:solidFill>
                            <a:schemeClr val="dk1"/>
                          </a:solidFill>
                          <a:latin typeface="Segoe UI"/>
                        </a:defRPr>
                      </a:lvl1pPr>
                      <a:lvl2pPr marL="457046" algn="l" defTabSz="914093" rtl="0" eaLnBrk="1" latinLnBrk="0" hangingPunct="1">
                        <a:defRPr sz="1764" kern="1200">
                          <a:solidFill>
                            <a:schemeClr val="dk1"/>
                          </a:solidFill>
                          <a:latin typeface="Segoe UI"/>
                        </a:defRPr>
                      </a:lvl2pPr>
                      <a:lvl3pPr marL="914093" algn="l" defTabSz="914093" rtl="0" eaLnBrk="1" latinLnBrk="0" hangingPunct="1">
                        <a:defRPr sz="1764" kern="1200">
                          <a:solidFill>
                            <a:schemeClr val="dk1"/>
                          </a:solidFill>
                          <a:latin typeface="Segoe UI"/>
                        </a:defRPr>
                      </a:lvl3pPr>
                      <a:lvl4pPr marL="1371139" algn="l" defTabSz="914093" rtl="0" eaLnBrk="1" latinLnBrk="0" hangingPunct="1">
                        <a:defRPr sz="1764" kern="1200">
                          <a:solidFill>
                            <a:schemeClr val="dk1"/>
                          </a:solidFill>
                          <a:latin typeface="Segoe UI"/>
                        </a:defRPr>
                      </a:lvl4pPr>
                      <a:lvl5pPr marL="1828185" algn="l" defTabSz="914093" rtl="0" eaLnBrk="1" latinLnBrk="0" hangingPunct="1">
                        <a:defRPr sz="1764" kern="1200">
                          <a:solidFill>
                            <a:schemeClr val="dk1"/>
                          </a:solidFill>
                          <a:latin typeface="Segoe UI"/>
                        </a:defRPr>
                      </a:lvl5pPr>
                      <a:lvl6pPr marL="2285232" algn="l" defTabSz="914093" rtl="0" eaLnBrk="1" latinLnBrk="0" hangingPunct="1">
                        <a:defRPr sz="1764" kern="1200">
                          <a:solidFill>
                            <a:schemeClr val="dk1"/>
                          </a:solidFill>
                          <a:latin typeface="Segoe UI"/>
                        </a:defRPr>
                      </a:lvl6pPr>
                      <a:lvl7pPr marL="2742278" algn="l" defTabSz="914093" rtl="0" eaLnBrk="1" latinLnBrk="0" hangingPunct="1">
                        <a:defRPr sz="1764" kern="1200">
                          <a:solidFill>
                            <a:schemeClr val="dk1"/>
                          </a:solidFill>
                          <a:latin typeface="Segoe UI"/>
                        </a:defRPr>
                      </a:lvl7pPr>
                      <a:lvl8pPr marL="3199324" algn="l" defTabSz="914093" rtl="0" eaLnBrk="1" latinLnBrk="0" hangingPunct="1">
                        <a:defRPr sz="1764" kern="1200">
                          <a:solidFill>
                            <a:schemeClr val="dk1"/>
                          </a:solidFill>
                          <a:latin typeface="Segoe UI"/>
                        </a:defRPr>
                      </a:lvl8pPr>
                      <a:lvl9pPr marL="3656372" algn="l" defTabSz="914093" rtl="0" eaLnBrk="1" latinLnBrk="0" hangingPunct="1">
                        <a:defRPr sz="1764" kern="1200">
                          <a:solidFill>
                            <a:schemeClr val="dk1"/>
                          </a:solidFill>
                          <a:latin typeface="Segoe UI"/>
                        </a:defRPr>
                      </a:lvl9pPr>
                    </a:lstStyle>
                    <a:p>
                      <a:pPr algn="ctr"/>
                      <a:r>
                        <a:rPr lang="en-US" sz="1200" dirty="0"/>
                        <a:t>Classic Office</a:t>
                      </a:r>
                      <a:r>
                        <a:rPr lang="en-US" sz="1200" baseline="0" dirty="0"/>
                        <a:t> apps</a:t>
                      </a:r>
                      <a:endParaRPr lang="en-US" sz="1200" dirty="0"/>
                    </a:p>
                  </a:txBody>
                  <a:tcPr marL="88522" marR="88522" marT="44261" marB="44261" anchor="ctr">
                    <a:lnL w="12700" cap="flat" cmpd="sng" algn="ctr">
                      <a:solidFill>
                        <a:srgbClr val="797A7D">
                          <a:lumMod val="20000"/>
                          <a:lumOff val="80000"/>
                        </a:srgbClr>
                      </a:solidFill>
                      <a:prstDash val="solid"/>
                      <a:round/>
                      <a:headEnd type="none" w="med" len="med"/>
                      <a:tailEnd type="none" w="med" len="med"/>
                    </a:lnL>
                    <a:lnR w="12700" cap="flat" cmpd="sng" algn="ctr">
                      <a:solidFill>
                        <a:srgbClr val="797A7D">
                          <a:lumMod val="20000"/>
                          <a:lumOff val="80000"/>
                        </a:srgbClr>
                      </a:solidFill>
                      <a:prstDash val="solid"/>
                      <a:round/>
                      <a:headEnd type="none" w="med" len="med"/>
                      <a:tailEnd type="none" w="med" len="med"/>
                    </a:lnR>
                    <a:lnT w="12700" cap="flat" cmpd="sng" algn="ctr">
                      <a:solidFill>
                        <a:srgbClr val="797A7D">
                          <a:lumMod val="20000"/>
                          <a:lumOff val="80000"/>
                        </a:srgbClr>
                      </a:solidFill>
                      <a:prstDash val="solid"/>
                      <a:round/>
                      <a:headEnd type="none" w="med" len="med"/>
                      <a:tailEnd type="none" w="med" len="med"/>
                    </a:lnT>
                    <a:lnB w="12700" cap="flat" cmpd="sng" algn="ctr">
                      <a:solidFill>
                        <a:srgbClr val="797A7D">
                          <a:lumMod val="20000"/>
                          <a:lumOff val="8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r h="452261">
                <a:tc>
                  <a:txBody>
                    <a:bodyPr/>
                    <a:lstStyle>
                      <a:lvl1pPr marL="0" algn="l" defTabSz="914093" rtl="0" eaLnBrk="1" latinLnBrk="0" hangingPunct="1">
                        <a:defRPr sz="1764" kern="1200">
                          <a:solidFill>
                            <a:schemeClr val="dk1"/>
                          </a:solidFill>
                          <a:latin typeface="Segoe UI"/>
                        </a:defRPr>
                      </a:lvl1pPr>
                      <a:lvl2pPr marL="457046" algn="l" defTabSz="914093" rtl="0" eaLnBrk="1" latinLnBrk="0" hangingPunct="1">
                        <a:defRPr sz="1764" kern="1200">
                          <a:solidFill>
                            <a:schemeClr val="dk1"/>
                          </a:solidFill>
                          <a:latin typeface="Segoe UI"/>
                        </a:defRPr>
                      </a:lvl2pPr>
                      <a:lvl3pPr marL="914093" algn="l" defTabSz="914093" rtl="0" eaLnBrk="1" latinLnBrk="0" hangingPunct="1">
                        <a:defRPr sz="1764" kern="1200">
                          <a:solidFill>
                            <a:schemeClr val="dk1"/>
                          </a:solidFill>
                          <a:latin typeface="Segoe UI"/>
                        </a:defRPr>
                      </a:lvl3pPr>
                      <a:lvl4pPr marL="1371139" algn="l" defTabSz="914093" rtl="0" eaLnBrk="1" latinLnBrk="0" hangingPunct="1">
                        <a:defRPr sz="1764" kern="1200">
                          <a:solidFill>
                            <a:schemeClr val="dk1"/>
                          </a:solidFill>
                          <a:latin typeface="Segoe UI"/>
                        </a:defRPr>
                      </a:lvl4pPr>
                      <a:lvl5pPr marL="1828185" algn="l" defTabSz="914093" rtl="0" eaLnBrk="1" latinLnBrk="0" hangingPunct="1">
                        <a:defRPr sz="1764" kern="1200">
                          <a:solidFill>
                            <a:schemeClr val="dk1"/>
                          </a:solidFill>
                          <a:latin typeface="Segoe UI"/>
                        </a:defRPr>
                      </a:lvl5pPr>
                      <a:lvl6pPr marL="2285232" algn="l" defTabSz="914093" rtl="0" eaLnBrk="1" latinLnBrk="0" hangingPunct="1">
                        <a:defRPr sz="1764" kern="1200">
                          <a:solidFill>
                            <a:schemeClr val="dk1"/>
                          </a:solidFill>
                          <a:latin typeface="Segoe UI"/>
                        </a:defRPr>
                      </a:lvl6pPr>
                      <a:lvl7pPr marL="2742278" algn="l" defTabSz="914093" rtl="0" eaLnBrk="1" latinLnBrk="0" hangingPunct="1">
                        <a:defRPr sz="1764" kern="1200">
                          <a:solidFill>
                            <a:schemeClr val="dk1"/>
                          </a:solidFill>
                          <a:latin typeface="Segoe UI"/>
                        </a:defRPr>
                      </a:lvl7pPr>
                      <a:lvl8pPr marL="3199324" algn="l" defTabSz="914093" rtl="0" eaLnBrk="1" latinLnBrk="0" hangingPunct="1">
                        <a:defRPr sz="1764" kern="1200">
                          <a:solidFill>
                            <a:schemeClr val="dk1"/>
                          </a:solidFill>
                          <a:latin typeface="Segoe UI"/>
                        </a:defRPr>
                      </a:lvl8pPr>
                      <a:lvl9pPr marL="3656372" algn="l" defTabSz="914093" rtl="0" eaLnBrk="1" latinLnBrk="0" hangingPunct="1">
                        <a:defRPr sz="1764" kern="1200">
                          <a:solidFill>
                            <a:schemeClr val="dk1"/>
                          </a:solidFill>
                          <a:latin typeface="Segoe UI"/>
                        </a:defRPr>
                      </a:lvl9pPr>
                    </a:lstStyle>
                    <a:p>
                      <a:pPr>
                        <a:buNone/>
                      </a:pPr>
                      <a:r>
                        <a:rPr lang="en-US" sz="1200" b="1" dirty="0"/>
                        <a:t>Additional Office apps</a:t>
                      </a:r>
                    </a:p>
                  </a:txBody>
                  <a:tcPr marL="88522" marR="88522" marT="44261" marB="44261" anchor="ctr">
                    <a:lnL w="12700" cap="flat" cmpd="sng" algn="ctr">
                      <a:solidFill>
                        <a:srgbClr val="797A7D">
                          <a:lumMod val="20000"/>
                          <a:lumOff val="80000"/>
                        </a:srgbClr>
                      </a:solidFill>
                      <a:prstDash val="solid"/>
                      <a:round/>
                      <a:headEnd type="none" w="med" len="med"/>
                      <a:tailEnd type="none" w="med" len="med"/>
                    </a:lnL>
                    <a:lnR w="12700" cap="flat" cmpd="sng" algn="ctr">
                      <a:solidFill>
                        <a:srgbClr val="797A7D">
                          <a:lumMod val="20000"/>
                          <a:lumOff val="80000"/>
                        </a:srgbClr>
                      </a:solidFill>
                      <a:prstDash val="solid"/>
                      <a:round/>
                      <a:headEnd type="none" w="med" len="med"/>
                      <a:tailEnd type="none" w="med" len="med"/>
                    </a:lnR>
                    <a:lnT w="12700" cap="flat" cmpd="sng" algn="ctr">
                      <a:solidFill>
                        <a:srgbClr val="797A7D">
                          <a:lumMod val="20000"/>
                          <a:lumOff val="80000"/>
                        </a:srgbClr>
                      </a:solidFill>
                      <a:prstDash val="solid"/>
                      <a:round/>
                      <a:headEnd type="none" w="med" len="med"/>
                      <a:tailEnd type="none" w="med" len="med"/>
                    </a:lnT>
                    <a:lnB w="12700" cap="flat" cmpd="sng" algn="ctr">
                      <a:solidFill>
                        <a:srgbClr val="797A7D">
                          <a:lumMod val="20000"/>
                          <a:lumOff val="8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093" rtl="0" eaLnBrk="1" latinLnBrk="0" hangingPunct="1">
                        <a:defRPr sz="1764" kern="1200">
                          <a:solidFill>
                            <a:schemeClr val="dk1"/>
                          </a:solidFill>
                          <a:latin typeface="Segoe UI"/>
                        </a:defRPr>
                      </a:lvl1pPr>
                      <a:lvl2pPr marL="457046" algn="l" defTabSz="914093" rtl="0" eaLnBrk="1" latinLnBrk="0" hangingPunct="1">
                        <a:defRPr sz="1764" kern="1200">
                          <a:solidFill>
                            <a:schemeClr val="dk1"/>
                          </a:solidFill>
                          <a:latin typeface="Segoe UI"/>
                        </a:defRPr>
                      </a:lvl2pPr>
                      <a:lvl3pPr marL="914093" algn="l" defTabSz="914093" rtl="0" eaLnBrk="1" latinLnBrk="0" hangingPunct="1">
                        <a:defRPr sz="1764" kern="1200">
                          <a:solidFill>
                            <a:schemeClr val="dk1"/>
                          </a:solidFill>
                          <a:latin typeface="Segoe UI"/>
                        </a:defRPr>
                      </a:lvl3pPr>
                      <a:lvl4pPr marL="1371139" algn="l" defTabSz="914093" rtl="0" eaLnBrk="1" latinLnBrk="0" hangingPunct="1">
                        <a:defRPr sz="1764" kern="1200">
                          <a:solidFill>
                            <a:schemeClr val="dk1"/>
                          </a:solidFill>
                          <a:latin typeface="Segoe UI"/>
                        </a:defRPr>
                      </a:lvl4pPr>
                      <a:lvl5pPr marL="1828185" algn="l" defTabSz="914093" rtl="0" eaLnBrk="1" latinLnBrk="0" hangingPunct="1">
                        <a:defRPr sz="1764" kern="1200">
                          <a:solidFill>
                            <a:schemeClr val="dk1"/>
                          </a:solidFill>
                          <a:latin typeface="Segoe UI"/>
                        </a:defRPr>
                      </a:lvl5pPr>
                      <a:lvl6pPr marL="2285232" algn="l" defTabSz="914093" rtl="0" eaLnBrk="1" latinLnBrk="0" hangingPunct="1">
                        <a:defRPr sz="1764" kern="1200">
                          <a:solidFill>
                            <a:schemeClr val="dk1"/>
                          </a:solidFill>
                          <a:latin typeface="Segoe UI"/>
                        </a:defRPr>
                      </a:lvl6pPr>
                      <a:lvl7pPr marL="2742278" algn="l" defTabSz="914093" rtl="0" eaLnBrk="1" latinLnBrk="0" hangingPunct="1">
                        <a:defRPr sz="1764" kern="1200">
                          <a:solidFill>
                            <a:schemeClr val="dk1"/>
                          </a:solidFill>
                          <a:latin typeface="Segoe UI"/>
                        </a:defRPr>
                      </a:lvl7pPr>
                      <a:lvl8pPr marL="3199324" algn="l" defTabSz="914093" rtl="0" eaLnBrk="1" latinLnBrk="0" hangingPunct="1">
                        <a:defRPr sz="1764" kern="1200">
                          <a:solidFill>
                            <a:schemeClr val="dk1"/>
                          </a:solidFill>
                          <a:latin typeface="Segoe UI"/>
                        </a:defRPr>
                      </a:lvl8pPr>
                      <a:lvl9pPr marL="3656372" algn="l" defTabSz="914093" rtl="0" eaLnBrk="1" latinLnBrk="0" hangingPunct="1">
                        <a:defRPr sz="1764" kern="1200">
                          <a:solidFill>
                            <a:schemeClr val="dk1"/>
                          </a:solidFill>
                          <a:latin typeface="Segoe UI"/>
                        </a:defRPr>
                      </a:lvl9pPr>
                    </a:lstStyle>
                    <a:p>
                      <a:pPr algn="ctr"/>
                      <a:r>
                        <a:rPr lang="en-US" sz="1200" dirty="0"/>
                        <a:t>Access and Publisher*</a:t>
                      </a:r>
                    </a:p>
                  </a:txBody>
                  <a:tcPr marL="88522" marR="88522" marT="44261" marB="44261" anchor="ctr">
                    <a:lnL w="12700" cap="flat" cmpd="sng" algn="ctr">
                      <a:solidFill>
                        <a:srgbClr val="797A7D">
                          <a:lumMod val="20000"/>
                          <a:lumOff val="80000"/>
                        </a:srgbClr>
                      </a:solidFill>
                      <a:prstDash val="solid"/>
                      <a:round/>
                      <a:headEnd type="none" w="med" len="med"/>
                      <a:tailEnd type="none" w="med" len="med"/>
                    </a:lnL>
                    <a:lnR w="12700" cap="flat" cmpd="sng" algn="ctr">
                      <a:solidFill>
                        <a:srgbClr val="797A7D">
                          <a:lumMod val="20000"/>
                          <a:lumOff val="80000"/>
                        </a:srgbClr>
                      </a:solidFill>
                      <a:prstDash val="solid"/>
                      <a:round/>
                      <a:headEnd type="none" w="med" len="med"/>
                      <a:tailEnd type="none" w="med" len="med"/>
                    </a:lnR>
                    <a:lnT w="12700" cap="flat" cmpd="sng" algn="ctr">
                      <a:solidFill>
                        <a:srgbClr val="797A7D">
                          <a:lumMod val="20000"/>
                          <a:lumOff val="80000"/>
                        </a:srgbClr>
                      </a:solidFill>
                      <a:prstDash val="solid"/>
                      <a:round/>
                      <a:headEnd type="none" w="med" len="med"/>
                      <a:tailEnd type="none" w="med" len="med"/>
                    </a:lnT>
                    <a:lnB w="12700" cap="flat" cmpd="sng" algn="ctr">
                      <a:solidFill>
                        <a:srgbClr val="797A7D">
                          <a:lumMod val="20000"/>
                          <a:lumOff val="8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093" rtl="0" eaLnBrk="1" latinLnBrk="0" hangingPunct="1">
                        <a:defRPr sz="1764" kern="1200">
                          <a:solidFill>
                            <a:schemeClr val="dk1"/>
                          </a:solidFill>
                          <a:latin typeface="Segoe UI"/>
                        </a:defRPr>
                      </a:lvl1pPr>
                      <a:lvl2pPr marL="457046" algn="l" defTabSz="914093" rtl="0" eaLnBrk="1" latinLnBrk="0" hangingPunct="1">
                        <a:defRPr sz="1764" kern="1200">
                          <a:solidFill>
                            <a:schemeClr val="dk1"/>
                          </a:solidFill>
                          <a:latin typeface="Segoe UI"/>
                        </a:defRPr>
                      </a:lvl2pPr>
                      <a:lvl3pPr marL="914093" algn="l" defTabSz="914093" rtl="0" eaLnBrk="1" latinLnBrk="0" hangingPunct="1">
                        <a:defRPr sz="1764" kern="1200">
                          <a:solidFill>
                            <a:schemeClr val="dk1"/>
                          </a:solidFill>
                          <a:latin typeface="Segoe UI"/>
                        </a:defRPr>
                      </a:lvl3pPr>
                      <a:lvl4pPr marL="1371139" algn="l" defTabSz="914093" rtl="0" eaLnBrk="1" latinLnBrk="0" hangingPunct="1">
                        <a:defRPr sz="1764" kern="1200">
                          <a:solidFill>
                            <a:schemeClr val="dk1"/>
                          </a:solidFill>
                          <a:latin typeface="Segoe UI"/>
                        </a:defRPr>
                      </a:lvl4pPr>
                      <a:lvl5pPr marL="1828185" algn="l" defTabSz="914093" rtl="0" eaLnBrk="1" latinLnBrk="0" hangingPunct="1">
                        <a:defRPr sz="1764" kern="1200">
                          <a:solidFill>
                            <a:schemeClr val="dk1"/>
                          </a:solidFill>
                          <a:latin typeface="Segoe UI"/>
                        </a:defRPr>
                      </a:lvl5pPr>
                      <a:lvl6pPr marL="2285232" algn="l" defTabSz="914093" rtl="0" eaLnBrk="1" latinLnBrk="0" hangingPunct="1">
                        <a:defRPr sz="1764" kern="1200">
                          <a:solidFill>
                            <a:schemeClr val="dk1"/>
                          </a:solidFill>
                          <a:latin typeface="Segoe UI"/>
                        </a:defRPr>
                      </a:lvl6pPr>
                      <a:lvl7pPr marL="2742278" algn="l" defTabSz="914093" rtl="0" eaLnBrk="1" latinLnBrk="0" hangingPunct="1">
                        <a:defRPr sz="1764" kern="1200">
                          <a:solidFill>
                            <a:schemeClr val="dk1"/>
                          </a:solidFill>
                          <a:latin typeface="Segoe UI"/>
                        </a:defRPr>
                      </a:lvl7pPr>
                      <a:lvl8pPr marL="3199324" algn="l" defTabSz="914093" rtl="0" eaLnBrk="1" latinLnBrk="0" hangingPunct="1">
                        <a:defRPr sz="1764" kern="1200">
                          <a:solidFill>
                            <a:schemeClr val="dk1"/>
                          </a:solidFill>
                          <a:latin typeface="Segoe UI"/>
                        </a:defRPr>
                      </a:lvl8pPr>
                      <a:lvl9pPr marL="3656372" algn="l" defTabSz="914093" rtl="0" eaLnBrk="1" latinLnBrk="0" hangingPunct="1">
                        <a:defRPr sz="1764" kern="1200">
                          <a:solidFill>
                            <a:schemeClr val="dk1"/>
                          </a:solidFill>
                          <a:latin typeface="Segoe UI"/>
                        </a:defRPr>
                      </a:lvl9pPr>
                    </a:lstStyle>
                    <a:p>
                      <a:pPr algn="ctr"/>
                      <a:r>
                        <a:rPr lang="en-US" sz="1200" dirty="0"/>
                        <a:t>Not included</a:t>
                      </a:r>
                    </a:p>
                  </a:txBody>
                  <a:tcPr marL="88522" marR="88522" marT="44261" marB="44261" anchor="ctr">
                    <a:lnL w="12700" cap="flat" cmpd="sng" algn="ctr">
                      <a:solidFill>
                        <a:srgbClr val="797A7D">
                          <a:lumMod val="20000"/>
                          <a:lumOff val="80000"/>
                        </a:srgbClr>
                      </a:solidFill>
                      <a:prstDash val="solid"/>
                      <a:round/>
                      <a:headEnd type="none" w="med" len="med"/>
                      <a:tailEnd type="none" w="med" len="med"/>
                    </a:lnL>
                    <a:lnR w="12700" cap="flat" cmpd="sng" algn="ctr">
                      <a:solidFill>
                        <a:srgbClr val="797A7D">
                          <a:lumMod val="20000"/>
                          <a:lumOff val="80000"/>
                        </a:srgbClr>
                      </a:solidFill>
                      <a:prstDash val="solid"/>
                      <a:round/>
                      <a:headEnd type="none" w="med" len="med"/>
                      <a:tailEnd type="none" w="med" len="med"/>
                    </a:lnR>
                    <a:lnT w="12700" cap="flat" cmpd="sng" algn="ctr">
                      <a:solidFill>
                        <a:srgbClr val="797A7D">
                          <a:lumMod val="20000"/>
                          <a:lumOff val="80000"/>
                        </a:srgbClr>
                      </a:solidFill>
                      <a:prstDash val="solid"/>
                      <a:round/>
                      <a:headEnd type="none" w="med" len="med"/>
                      <a:tailEnd type="none" w="med" len="med"/>
                    </a:lnT>
                    <a:lnB w="12700" cap="flat" cmpd="sng" algn="ctr">
                      <a:solidFill>
                        <a:srgbClr val="797A7D">
                          <a:lumMod val="20000"/>
                          <a:lumOff val="8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326540649"/>
                  </a:ext>
                </a:extLst>
              </a:tr>
              <a:tr h="452261">
                <a:tc>
                  <a:txBody>
                    <a:bodyPr/>
                    <a:lstStyle>
                      <a:lvl1pPr marL="0" algn="l" defTabSz="914093" rtl="0" eaLnBrk="1" latinLnBrk="0" hangingPunct="1">
                        <a:defRPr sz="1764" kern="1200">
                          <a:solidFill>
                            <a:schemeClr val="dk1"/>
                          </a:solidFill>
                          <a:latin typeface="Segoe UI"/>
                        </a:defRPr>
                      </a:lvl1pPr>
                      <a:lvl2pPr marL="457046" algn="l" defTabSz="914093" rtl="0" eaLnBrk="1" latinLnBrk="0" hangingPunct="1">
                        <a:defRPr sz="1764" kern="1200">
                          <a:solidFill>
                            <a:schemeClr val="dk1"/>
                          </a:solidFill>
                          <a:latin typeface="Segoe UI"/>
                        </a:defRPr>
                      </a:lvl2pPr>
                      <a:lvl3pPr marL="914093" algn="l" defTabSz="914093" rtl="0" eaLnBrk="1" latinLnBrk="0" hangingPunct="1">
                        <a:defRPr sz="1764" kern="1200">
                          <a:solidFill>
                            <a:schemeClr val="dk1"/>
                          </a:solidFill>
                          <a:latin typeface="Segoe UI"/>
                        </a:defRPr>
                      </a:lvl3pPr>
                      <a:lvl4pPr marL="1371139" algn="l" defTabSz="914093" rtl="0" eaLnBrk="1" latinLnBrk="0" hangingPunct="1">
                        <a:defRPr sz="1764" kern="1200">
                          <a:solidFill>
                            <a:schemeClr val="dk1"/>
                          </a:solidFill>
                          <a:latin typeface="Segoe UI"/>
                        </a:defRPr>
                      </a:lvl4pPr>
                      <a:lvl5pPr marL="1828185" algn="l" defTabSz="914093" rtl="0" eaLnBrk="1" latinLnBrk="0" hangingPunct="1">
                        <a:defRPr sz="1764" kern="1200">
                          <a:solidFill>
                            <a:schemeClr val="dk1"/>
                          </a:solidFill>
                          <a:latin typeface="Segoe UI"/>
                        </a:defRPr>
                      </a:lvl5pPr>
                      <a:lvl6pPr marL="2285232" algn="l" defTabSz="914093" rtl="0" eaLnBrk="1" latinLnBrk="0" hangingPunct="1">
                        <a:defRPr sz="1764" kern="1200">
                          <a:solidFill>
                            <a:schemeClr val="dk1"/>
                          </a:solidFill>
                          <a:latin typeface="Segoe UI"/>
                        </a:defRPr>
                      </a:lvl6pPr>
                      <a:lvl7pPr marL="2742278" algn="l" defTabSz="914093" rtl="0" eaLnBrk="1" latinLnBrk="0" hangingPunct="1">
                        <a:defRPr sz="1764" kern="1200">
                          <a:solidFill>
                            <a:schemeClr val="dk1"/>
                          </a:solidFill>
                          <a:latin typeface="Segoe UI"/>
                        </a:defRPr>
                      </a:lvl7pPr>
                      <a:lvl8pPr marL="3199324" algn="l" defTabSz="914093" rtl="0" eaLnBrk="1" latinLnBrk="0" hangingPunct="1">
                        <a:defRPr sz="1764" kern="1200">
                          <a:solidFill>
                            <a:schemeClr val="dk1"/>
                          </a:solidFill>
                          <a:latin typeface="Segoe UI"/>
                        </a:defRPr>
                      </a:lvl8pPr>
                      <a:lvl9pPr marL="3656372" algn="l" defTabSz="914093" rtl="0" eaLnBrk="1" latinLnBrk="0" hangingPunct="1">
                        <a:defRPr sz="1764" kern="1200">
                          <a:solidFill>
                            <a:schemeClr val="dk1"/>
                          </a:solidFill>
                          <a:latin typeface="Segoe UI"/>
                        </a:defRPr>
                      </a:lvl9pPr>
                    </a:lstStyle>
                    <a:p>
                      <a:pPr>
                        <a:buNone/>
                      </a:pPr>
                      <a:r>
                        <a:rPr lang="en-US" sz="1200" b="1" dirty="0"/>
                        <a:t>Business apps</a:t>
                      </a:r>
                    </a:p>
                  </a:txBody>
                  <a:tcPr marL="88522" marR="88522" marT="44261" marB="44261" anchor="ctr">
                    <a:lnL w="12700" cap="flat" cmpd="sng" algn="ctr">
                      <a:solidFill>
                        <a:srgbClr val="797A7D">
                          <a:lumMod val="20000"/>
                          <a:lumOff val="80000"/>
                        </a:srgbClr>
                      </a:solidFill>
                      <a:prstDash val="solid"/>
                      <a:round/>
                      <a:headEnd type="none" w="med" len="med"/>
                      <a:tailEnd type="none" w="med" len="med"/>
                    </a:lnL>
                    <a:lnR w="12700" cap="flat" cmpd="sng" algn="ctr">
                      <a:solidFill>
                        <a:srgbClr val="797A7D">
                          <a:lumMod val="20000"/>
                          <a:lumOff val="80000"/>
                        </a:srgbClr>
                      </a:solidFill>
                      <a:prstDash val="solid"/>
                      <a:round/>
                      <a:headEnd type="none" w="med" len="med"/>
                      <a:tailEnd type="none" w="med" len="med"/>
                    </a:lnR>
                    <a:lnT w="12700" cap="flat" cmpd="sng" algn="ctr">
                      <a:solidFill>
                        <a:srgbClr val="797A7D">
                          <a:lumMod val="20000"/>
                          <a:lumOff val="80000"/>
                        </a:srgbClr>
                      </a:solidFill>
                      <a:prstDash val="solid"/>
                      <a:round/>
                      <a:headEnd type="none" w="med" len="med"/>
                      <a:tailEnd type="none" w="med" len="med"/>
                    </a:lnT>
                    <a:lnB w="12700" cap="flat" cmpd="sng" algn="ctr">
                      <a:solidFill>
                        <a:srgbClr val="797A7D">
                          <a:lumMod val="20000"/>
                          <a:lumOff val="8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093" rtl="0" eaLnBrk="1" latinLnBrk="0" hangingPunct="1">
                        <a:defRPr sz="1764" kern="1200">
                          <a:solidFill>
                            <a:schemeClr val="dk1"/>
                          </a:solidFill>
                          <a:latin typeface="Segoe UI"/>
                        </a:defRPr>
                      </a:lvl1pPr>
                      <a:lvl2pPr marL="457046" algn="l" defTabSz="914093" rtl="0" eaLnBrk="1" latinLnBrk="0" hangingPunct="1">
                        <a:defRPr sz="1764" kern="1200">
                          <a:solidFill>
                            <a:schemeClr val="dk1"/>
                          </a:solidFill>
                          <a:latin typeface="Segoe UI"/>
                        </a:defRPr>
                      </a:lvl2pPr>
                      <a:lvl3pPr marL="914093" algn="l" defTabSz="914093" rtl="0" eaLnBrk="1" latinLnBrk="0" hangingPunct="1">
                        <a:defRPr sz="1764" kern="1200">
                          <a:solidFill>
                            <a:schemeClr val="dk1"/>
                          </a:solidFill>
                          <a:latin typeface="Segoe UI"/>
                        </a:defRPr>
                      </a:lvl3pPr>
                      <a:lvl4pPr marL="1371139" algn="l" defTabSz="914093" rtl="0" eaLnBrk="1" latinLnBrk="0" hangingPunct="1">
                        <a:defRPr sz="1764" kern="1200">
                          <a:solidFill>
                            <a:schemeClr val="dk1"/>
                          </a:solidFill>
                          <a:latin typeface="Segoe UI"/>
                        </a:defRPr>
                      </a:lvl4pPr>
                      <a:lvl5pPr marL="1828185" algn="l" defTabSz="914093" rtl="0" eaLnBrk="1" latinLnBrk="0" hangingPunct="1">
                        <a:defRPr sz="1764" kern="1200">
                          <a:solidFill>
                            <a:schemeClr val="dk1"/>
                          </a:solidFill>
                          <a:latin typeface="Segoe UI"/>
                        </a:defRPr>
                      </a:lvl5pPr>
                      <a:lvl6pPr marL="2285232" algn="l" defTabSz="914093" rtl="0" eaLnBrk="1" latinLnBrk="0" hangingPunct="1">
                        <a:defRPr sz="1764" kern="1200">
                          <a:solidFill>
                            <a:schemeClr val="dk1"/>
                          </a:solidFill>
                          <a:latin typeface="Segoe UI"/>
                        </a:defRPr>
                      </a:lvl6pPr>
                      <a:lvl7pPr marL="2742278" algn="l" defTabSz="914093" rtl="0" eaLnBrk="1" latinLnBrk="0" hangingPunct="1">
                        <a:defRPr sz="1764" kern="1200">
                          <a:solidFill>
                            <a:schemeClr val="dk1"/>
                          </a:solidFill>
                          <a:latin typeface="Segoe UI"/>
                        </a:defRPr>
                      </a:lvl7pPr>
                      <a:lvl8pPr marL="3199324" algn="l" defTabSz="914093" rtl="0" eaLnBrk="1" latinLnBrk="0" hangingPunct="1">
                        <a:defRPr sz="1764" kern="1200">
                          <a:solidFill>
                            <a:schemeClr val="dk1"/>
                          </a:solidFill>
                          <a:latin typeface="Segoe UI"/>
                        </a:defRPr>
                      </a:lvl8pPr>
                      <a:lvl9pPr marL="3656372" algn="l" defTabSz="914093" rtl="0" eaLnBrk="1" latinLnBrk="0" hangingPunct="1">
                        <a:defRPr sz="1764" kern="1200">
                          <a:solidFill>
                            <a:schemeClr val="dk1"/>
                          </a:solidFill>
                          <a:latin typeface="Segoe UI"/>
                        </a:defRPr>
                      </a:lvl9p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200" dirty="0"/>
                        <a:t>Outlook Customer Manager and Bookings</a:t>
                      </a:r>
                    </a:p>
                  </a:txBody>
                  <a:tcPr marL="88522" marR="88522" marT="44261" marB="44261" anchor="ctr">
                    <a:lnL w="12700" cap="flat" cmpd="sng" algn="ctr">
                      <a:solidFill>
                        <a:srgbClr val="797A7D">
                          <a:lumMod val="20000"/>
                          <a:lumOff val="80000"/>
                        </a:srgbClr>
                      </a:solidFill>
                      <a:prstDash val="solid"/>
                      <a:round/>
                      <a:headEnd type="none" w="med" len="med"/>
                      <a:tailEnd type="none" w="med" len="med"/>
                    </a:lnL>
                    <a:lnR w="12700" cap="flat" cmpd="sng" algn="ctr">
                      <a:solidFill>
                        <a:srgbClr val="797A7D">
                          <a:lumMod val="20000"/>
                          <a:lumOff val="80000"/>
                        </a:srgbClr>
                      </a:solidFill>
                      <a:prstDash val="solid"/>
                      <a:round/>
                      <a:headEnd type="none" w="med" len="med"/>
                      <a:tailEnd type="none" w="med" len="med"/>
                    </a:lnR>
                    <a:lnT w="12700" cap="flat" cmpd="sng" algn="ctr">
                      <a:solidFill>
                        <a:srgbClr val="797A7D">
                          <a:lumMod val="20000"/>
                          <a:lumOff val="80000"/>
                        </a:srgbClr>
                      </a:solidFill>
                      <a:prstDash val="solid"/>
                      <a:round/>
                      <a:headEnd type="none" w="med" len="med"/>
                      <a:tailEnd type="none" w="med" len="med"/>
                    </a:lnT>
                    <a:lnB w="12700" cap="flat" cmpd="sng" algn="ctr">
                      <a:solidFill>
                        <a:srgbClr val="797A7D">
                          <a:lumMod val="20000"/>
                          <a:lumOff val="8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093" rtl="0" eaLnBrk="1" latinLnBrk="0" hangingPunct="1">
                        <a:defRPr sz="1764" kern="1200">
                          <a:solidFill>
                            <a:schemeClr val="dk1"/>
                          </a:solidFill>
                          <a:latin typeface="Segoe UI"/>
                        </a:defRPr>
                      </a:lvl1pPr>
                      <a:lvl2pPr marL="457046" algn="l" defTabSz="914093" rtl="0" eaLnBrk="1" latinLnBrk="0" hangingPunct="1">
                        <a:defRPr sz="1764" kern="1200">
                          <a:solidFill>
                            <a:schemeClr val="dk1"/>
                          </a:solidFill>
                          <a:latin typeface="Segoe UI"/>
                        </a:defRPr>
                      </a:lvl2pPr>
                      <a:lvl3pPr marL="914093" algn="l" defTabSz="914093" rtl="0" eaLnBrk="1" latinLnBrk="0" hangingPunct="1">
                        <a:defRPr sz="1764" kern="1200">
                          <a:solidFill>
                            <a:schemeClr val="dk1"/>
                          </a:solidFill>
                          <a:latin typeface="Segoe UI"/>
                        </a:defRPr>
                      </a:lvl3pPr>
                      <a:lvl4pPr marL="1371139" algn="l" defTabSz="914093" rtl="0" eaLnBrk="1" latinLnBrk="0" hangingPunct="1">
                        <a:defRPr sz="1764" kern="1200">
                          <a:solidFill>
                            <a:schemeClr val="dk1"/>
                          </a:solidFill>
                          <a:latin typeface="Segoe UI"/>
                        </a:defRPr>
                      </a:lvl4pPr>
                      <a:lvl5pPr marL="1828185" algn="l" defTabSz="914093" rtl="0" eaLnBrk="1" latinLnBrk="0" hangingPunct="1">
                        <a:defRPr sz="1764" kern="1200">
                          <a:solidFill>
                            <a:schemeClr val="dk1"/>
                          </a:solidFill>
                          <a:latin typeface="Segoe UI"/>
                        </a:defRPr>
                      </a:lvl5pPr>
                      <a:lvl6pPr marL="2285232" algn="l" defTabSz="914093" rtl="0" eaLnBrk="1" latinLnBrk="0" hangingPunct="1">
                        <a:defRPr sz="1764" kern="1200">
                          <a:solidFill>
                            <a:schemeClr val="dk1"/>
                          </a:solidFill>
                          <a:latin typeface="Segoe UI"/>
                        </a:defRPr>
                      </a:lvl6pPr>
                      <a:lvl7pPr marL="2742278" algn="l" defTabSz="914093" rtl="0" eaLnBrk="1" latinLnBrk="0" hangingPunct="1">
                        <a:defRPr sz="1764" kern="1200">
                          <a:solidFill>
                            <a:schemeClr val="dk1"/>
                          </a:solidFill>
                          <a:latin typeface="Segoe UI"/>
                        </a:defRPr>
                      </a:lvl7pPr>
                      <a:lvl8pPr marL="3199324" algn="l" defTabSz="914093" rtl="0" eaLnBrk="1" latinLnBrk="0" hangingPunct="1">
                        <a:defRPr sz="1764" kern="1200">
                          <a:solidFill>
                            <a:schemeClr val="dk1"/>
                          </a:solidFill>
                          <a:latin typeface="Segoe UI"/>
                        </a:defRPr>
                      </a:lvl8pPr>
                      <a:lvl9pPr marL="3656372" algn="l" defTabSz="914093" rtl="0" eaLnBrk="1" latinLnBrk="0" hangingPunct="1">
                        <a:defRPr sz="1764" kern="1200">
                          <a:solidFill>
                            <a:schemeClr val="dk1"/>
                          </a:solidFill>
                          <a:latin typeface="Segoe UI"/>
                        </a:defRPr>
                      </a:lvl9pPr>
                    </a:lstStyle>
                    <a:p>
                      <a:pPr algn="ctr"/>
                      <a:r>
                        <a:rPr lang="en-US" sz="1200" dirty="0"/>
                        <a:t>Not included</a:t>
                      </a:r>
                    </a:p>
                  </a:txBody>
                  <a:tcPr marL="88522" marR="88522" marT="44261" marB="44261" anchor="ctr">
                    <a:lnL w="12700" cap="flat" cmpd="sng" algn="ctr">
                      <a:solidFill>
                        <a:srgbClr val="797A7D">
                          <a:lumMod val="20000"/>
                          <a:lumOff val="80000"/>
                        </a:srgbClr>
                      </a:solidFill>
                      <a:prstDash val="solid"/>
                      <a:round/>
                      <a:headEnd type="none" w="med" len="med"/>
                      <a:tailEnd type="none" w="med" len="med"/>
                    </a:lnL>
                    <a:lnR w="12700" cap="flat" cmpd="sng" algn="ctr">
                      <a:solidFill>
                        <a:srgbClr val="797A7D">
                          <a:lumMod val="20000"/>
                          <a:lumOff val="80000"/>
                        </a:srgbClr>
                      </a:solidFill>
                      <a:prstDash val="solid"/>
                      <a:round/>
                      <a:headEnd type="none" w="med" len="med"/>
                      <a:tailEnd type="none" w="med" len="med"/>
                    </a:lnR>
                    <a:lnT w="12700" cap="flat" cmpd="sng" algn="ctr">
                      <a:solidFill>
                        <a:srgbClr val="797A7D">
                          <a:lumMod val="20000"/>
                          <a:lumOff val="80000"/>
                        </a:srgbClr>
                      </a:solidFill>
                      <a:prstDash val="solid"/>
                      <a:round/>
                      <a:headEnd type="none" w="med" len="med"/>
                      <a:tailEnd type="none" w="med" len="med"/>
                    </a:lnT>
                    <a:lnB w="12700" cap="flat" cmpd="sng" algn="ctr">
                      <a:solidFill>
                        <a:srgbClr val="797A7D">
                          <a:lumMod val="20000"/>
                          <a:lumOff val="8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495552683"/>
                  </a:ext>
                </a:extLst>
              </a:tr>
              <a:tr h="452261">
                <a:tc>
                  <a:txBody>
                    <a:bodyPr/>
                    <a:lstStyle>
                      <a:lvl1pPr marL="0" algn="l" defTabSz="914093" rtl="0" eaLnBrk="1" latinLnBrk="0" hangingPunct="1">
                        <a:defRPr sz="1764" kern="1200">
                          <a:solidFill>
                            <a:schemeClr val="dk1"/>
                          </a:solidFill>
                          <a:latin typeface="Segoe UI"/>
                        </a:defRPr>
                      </a:lvl1pPr>
                      <a:lvl2pPr marL="457046" algn="l" defTabSz="914093" rtl="0" eaLnBrk="1" latinLnBrk="0" hangingPunct="1">
                        <a:defRPr sz="1764" kern="1200">
                          <a:solidFill>
                            <a:schemeClr val="dk1"/>
                          </a:solidFill>
                          <a:latin typeface="Segoe UI"/>
                        </a:defRPr>
                      </a:lvl2pPr>
                      <a:lvl3pPr marL="914093" algn="l" defTabSz="914093" rtl="0" eaLnBrk="1" latinLnBrk="0" hangingPunct="1">
                        <a:defRPr sz="1764" kern="1200">
                          <a:solidFill>
                            <a:schemeClr val="dk1"/>
                          </a:solidFill>
                          <a:latin typeface="Segoe UI"/>
                        </a:defRPr>
                      </a:lvl3pPr>
                      <a:lvl4pPr marL="1371139" algn="l" defTabSz="914093" rtl="0" eaLnBrk="1" latinLnBrk="0" hangingPunct="1">
                        <a:defRPr sz="1764" kern="1200">
                          <a:solidFill>
                            <a:schemeClr val="dk1"/>
                          </a:solidFill>
                          <a:latin typeface="Segoe UI"/>
                        </a:defRPr>
                      </a:lvl4pPr>
                      <a:lvl5pPr marL="1828185" algn="l" defTabSz="914093" rtl="0" eaLnBrk="1" latinLnBrk="0" hangingPunct="1">
                        <a:defRPr sz="1764" kern="1200">
                          <a:solidFill>
                            <a:schemeClr val="dk1"/>
                          </a:solidFill>
                          <a:latin typeface="Segoe UI"/>
                        </a:defRPr>
                      </a:lvl5pPr>
                      <a:lvl6pPr marL="2285232" algn="l" defTabSz="914093" rtl="0" eaLnBrk="1" latinLnBrk="0" hangingPunct="1">
                        <a:defRPr sz="1764" kern="1200">
                          <a:solidFill>
                            <a:schemeClr val="dk1"/>
                          </a:solidFill>
                          <a:latin typeface="Segoe UI"/>
                        </a:defRPr>
                      </a:lvl6pPr>
                      <a:lvl7pPr marL="2742278" algn="l" defTabSz="914093" rtl="0" eaLnBrk="1" latinLnBrk="0" hangingPunct="1">
                        <a:defRPr sz="1764" kern="1200">
                          <a:solidFill>
                            <a:schemeClr val="dk1"/>
                          </a:solidFill>
                          <a:latin typeface="Segoe UI"/>
                        </a:defRPr>
                      </a:lvl7pPr>
                      <a:lvl8pPr marL="3199324" algn="l" defTabSz="914093" rtl="0" eaLnBrk="1" latinLnBrk="0" hangingPunct="1">
                        <a:defRPr sz="1764" kern="1200">
                          <a:solidFill>
                            <a:schemeClr val="dk1"/>
                          </a:solidFill>
                          <a:latin typeface="Segoe UI"/>
                        </a:defRPr>
                      </a:lvl8pPr>
                      <a:lvl9pPr marL="3656372" algn="l" defTabSz="914093" rtl="0" eaLnBrk="1" latinLnBrk="0" hangingPunct="1">
                        <a:defRPr sz="1764" kern="1200">
                          <a:solidFill>
                            <a:schemeClr val="dk1"/>
                          </a:solidFill>
                          <a:latin typeface="Segoe UI"/>
                        </a:defRPr>
                      </a:lvl9pPr>
                    </a:lstStyle>
                    <a:p>
                      <a:pPr>
                        <a:buNone/>
                      </a:pPr>
                      <a:r>
                        <a:rPr lang="en-US" sz="1200" b="1" dirty="0"/>
                        <a:t>Premium business services</a:t>
                      </a:r>
                    </a:p>
                  </a:txBody>
                  <a:tcPr marL="88522" marR="88522" marT="44261" marB="44261" anchor="ctr">
                    <a:lnL w="12700" cap="flat" cmpd="sng" algn="ctr">
                      <a:solidFill>
                        <a:srgbClr val="797A7D">
                          <a:lumMod val="20000"/>
                          <a:lumOff val="80000"/>
                        </a:srgbClr>
                      </a:solidFill>
                      <a:prstDash val="solid"/>
                      <a:round/>
                      <a:headEnd type="none" w="med" len="med"/>
                      <a:tailEnd type="none" w="med" len="med"/>
                    </a:lnL>
                    <a:lnR w="12700" cap="flat" cmpd="sng" algn="ctr">
                      <a:solidFill>
                        <a:srgbClr val="797A7D">
                          <a:lumMod val="20000"/>
                          <a:lumOff val="80000"/>
                        </a:srgbClr>
                      </a:solidFill>
                      <a:prstDash val="solid"/>
                      <a:round/>
                      <a:headEnd type="none" w="med" len="med"/>
                      <a:tailEnd type="none" w="med" len="med"/>
                    </a:lnR>
                    <a:lnT w="12700" cap="flat" cmpd="sng" algn="ctr">
                      <a:solidFill>
                        <a:srgbClr val="797A7D">
                          <a:lumMod val="20000"/>
                          <a:lumOff val="80000"/>
                        </a:srgbClr>
                      </a:solidFill>
                      <a:prstDash val="solid"/>
                      <a:round/>
                      <a:headEnd type="none" w="med" len="med"/>
                      <a:tailEnd type="none" w="med" len="med"/>
                    </a:lnT>
                    <a:lnB w="12700" cap="flat" cmpd="sng" algn="ctr">
                      <a:solidFill>
                        <a:srgbClr val="797A7D">
                          <a:lumMod val="20000"/>
                          <a:lumOff val="8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093" rtl="0" eaLnBrk="1" latinLnBrk="0" hangingPunct="1">
                        <a:defRPr sz="1764" kern="1200">
                          <a:solidFill>
                            <a:schemeClr val="dk1"/>
                          </a:solidFill>
                          <a:latin typeface="Segoe UI"/>
                        </a:defRPr>
                      </a:lvl1pPr>
                      <a:lvl2pPr marL="457046" algn="l" defTabSz="914093" rtl="0" eaLnBrk="1" latinLnBrk="0" hangingPunct="1">
                        <a:defRPr sz="1764" kern="1200">
                          <a:solidFill>
                            <a:schemeClr val="dk1"/>
                          </a:solidFill>
                          <a:latin typeface="Segoe UI"/>
                        </a:defRPr>
                      </a:lvl2pPr>
                      <a:lvl3pPr marL="914093" algn="l" defTabSz="914093" rtl="0" eaLnBrk="1" latinLnBrk="0" hangingPunct="1">
                        <a:defRPr sz="1764" kern="1200">
                          <a:solidFill>
                            <a:schemeClr val="dk1"/>
                          </a:solidFill>
                          <a:latin typeface="Segoe UI"/>
                        </a:defRPr>
                      </a:lvl3pPr>
                      <a:lvl4pPr marL="1371139" algn="l" defTabSz="914093" rtl="0" eaLnBrk="1" latinLnBrk="0" hangingPunct="1">
                        <a:defRPr sz="1764" kern="1200">
                          <a:solidFill>
                            <a:schemeClr val="dk1"/>
                          </a:solidFill>
                          <a:latin typeface="Segoe UI"/>
                        </a:defRPr>
                      </a:lvl4pPr>
                      <a:lvl5pPr marL="1828185" algn="l" defTabSz="914093" rtl="0" eaLnBrk="1" latinLnBrk="0" hangingPunct="1">
                        <a:defRPr sz="1764" kern="1200">
                          <a:solidFill>
                            <a:schemeClr val="dk1"/>
                          </a:solidFill>
                          <a:latin typeface="Segoe UI"/>
                        </a:defRPr>
                      </a:lvl5pPr>
                      <a:lvl6pPr marL="2285232" algn="l" defTabSz="914093" rtl="0" eaLnBrk="1" latinLnBrk="0" hangingPunct="1">
                        <a:defRPr sz="1764" kern="1200">
                          <a:solidFill>
                            <a:schemeClr val="dk1"/>
                          </a:solidFill>
                          <a:latin typeface="Segoe UI"/>
                        </a:defRPr>
                      </a:lvl6pPr>
                      <a:lvl7pPr marL="2742278" algn="l" defTabSz="914093" rtl="0" eaLnBrk="1" latinLnBrk="0" hangingPunct="1">
                        <a:defRPr sz="1764" kern="1200">
                          <a:solidFill>
                            <a:schemeClr val="dk1"/>
                          </a:solidFill>
                          <a:latin typeface="Segoe UI"/>
                        </a:defRPr>
                      </a:lvl7pPr>
                      <a:lvl8pPr marL="3199324" algn="l" defTabSz="914093" rtl="0" eaLnBrk="1" latinLnBrk="0" hangingPunct="1">
                        <a:defRPr sz="1764" kern="1200">
                          <a:solidFill>
                            <a:schemeClr val="dk1"/>
                          </a:solidFill>
                          <a:latin typeface="Segoe UI"/>
                        </a:defRPr>
                      </a:lvl8pPr>
                      <a:lvl9pPr marL="3656372" algn="l" defTabSz="914093" rtl="0" eaLnBrk="1" latinLnBrk="0" hangingPunct="1">
                        <a:defRPr sz="1764" kern="1200">
                          <a:solidFill>
                            <a:schemeClr val="dk1"/>
                          </a:solidFill>
                          <a:latin typeface="Segoe UI"/>
                        </a:defRPr>
                      </a:lvl9pPr>
                    </a:lstStyle>
                    <a:p>
                      <a:pPr lvl="0" algn="ctr"/>
                      <a:r>
                        <a:rPr lang="en-US" sz="1200" kern="1200" dirty="0">
                          <a:solidFill>
                            <a:schemeClr val="dk1"/>
                          </a:solidFill>
                          <a:latin typeface="+mn-lt"/>
                          <a:ea typeface="+mn-ea"/>
                          <a:cs typeface="+mn-cs"/>
                        </a:rPr>
                        <a:t>Skype for Business, Exchange, SharePoint, </a:t>
                      </a:r>
                    </a:p>
                    <a:p>
                      <a:pPr lvl="0" algn="ctr"/>
                      <a:r>
                        <a:rPr lang="en-US" sz="1200" kern="1200" dirty="0">
                          <a:solidFill>
                            <a:schemeClr val="dk1"/>
                          </a:solidFill>
                          <a:latin typeface="+mn-lt"/>
                          <a:ea typeface="+mn-ea"/>
                          <a:cs typeface="+mn-cs"/>
                        </a:rPr>
                        <a:t>Microsoft Teams, Yammer</a:t>
                      </a:r>
                    </a:p>
                  </a:txBody>
                  <a:tcPr marL="88522" marR="88522" marT="44261" marB="44261" anchor="ctr">
                    <a:lnL w="12700" cap="flat" cmpd="sng" algn="ctr">
                      <a:solidFill>
                        <a:srgbClr val="797A7D">
                          <a:lumMod val="20000"/>
                          <a:lumOff val="80000"/>
                        </a:srgbClr>
                      </a:solidFill>
                      <a:prstDash val="solid"/>
                      <a:round/>
                      <a:headEnd type="none" w="med" len="med"/>
                      <a:tailEnd type="none" w="med" len="med"/>
                    </a:lnL>
                    <a:lnR w="12700" cap="flat" cmpd="sng" algn="ctr">
                      <a:solidFill>
                        <a:srgbClr val="797A7D">
                          <a:lumMod val="20000"/>
                          <a:lumOff val="80000"/>
                        </a:srgbClr>
                      </a:solidFill>
                      <a:prstDash val="solid"/>
                      <a:round/>
                      <a:headEnd type="none" w="med" len="med"/>
                      <a:tailEnd type="none" w="med" len="med"/>
                    </a:lnR>
                    <a:lnT w="12700" cap="flat" cmpd="sng" algn="ctr">
                      <a:solidFill>
                        <a:srgbClr val="797A7D">
                          <a:lumMod val="20000"/>
                          <a:lumOff val="80000"/>
                        </a:srgbClr>
                      </a:solidFill>
                      <a:prstDash val="solid"/>
                      <a:round/>
                      <a:headEnd type="none" w="med" len="med"/>
                      <a:tailEnd type="none" w="med" len="med"/>
                    </a:lnT>
                    <a:lnB w="12700" cap="flat" cmpd="sng" algn="ctr">
                      <a:solidFill>
                        <a:srgbClr val="797A7D">
                          <a:lumMod val="20000"/>
                          <a:lumOff val="8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093" rtl="0" eaLnBrk="1" latinLnBrk="0" hangingPunct="1">
                        <a:defRPr sz="1764" kern="1200">
                          <a:solidFill>
                            <a:schemeClr val="dk1"/>
                          </a:solidFill>
                          <a:latin typeface="Segoe UI"/>
                        </a:defRPr>
                      </a:lvl1pPr>
                      <a:lvl2pPr marL="457046" algn="l" defTabSz="914093" rtl="0" eaLnBrk="1" latinLnBrk="0" hangingPunct="1">
                        <a:defRPr sz="1764" kern="1200">
                          <a:solidFill>
                            <a:schemeClr val="dk1"/>
                          </a:solidFill>
                          <a:latin typeface="Segoe UI"/>
                        </a:defRPr>
                      </a:lvl2pPr>
                      <a:lvl3pPr marL="914093" algn="l" defTabSz="914093" rtl="0" eaLnBrk="1" latinLnBrk="0" hangingPunct="1">
                        <a:defRPr sz="1764" kern="1200">
                          <a:solidFill>
                            <a:schemeClr val="dk1"/>
                          </a:solidFill>
                          <a:latin typeface="Segoe UI"/>
                        </a:defRPr>
                      </a:lvl3pPr>
                      <a:lvl4pPr marL="1371139" algn="l" defTabSz="914093" rtl="0" eaLnBrk="1" latinLnBrk="0" hangingPunct="1">
                        <a:defRPr sz="1764" kern="1200">
                          <a:solidFill>
                            <a:schemeClr val="dk1"/>
                          </a:solidFill>
                          <a:latin typeface="Segoe UI"/>
                        </a:defRPr>
                      </a:lvl4pPr>
                      <a:lvl5pPr marL="1828185" algn="l" defTabSz="914093" rtl="0" eaLnBrk="1" latinLnBrk="0" hangingPunct="1">
                        <a:defRPr sz="1764" kern="1200">
                          <a:solidFill>
                            <a:schemeClr val="dk1"/>
                          </a:solidFill>
                          <a:latin typeface="Segoe UI"/>
                        </a:defRPr>
                      </a:lvl5pPr>
                      <a:lvl6pPr marL="2285232" algn="l" defTabSz="914093" rtl="0" eaLnBrk="1" latinLnBrk="0" hangingPunct="1">
                        <a:defRPr sz="1764" kern="1200">
                          <a:solidFill>
                            <a:schemeClr val="dk1"/>
                          </a:solidFill>
                          <a:latin typeface="Segoe UI"/>
                        </a:defRPr>
                      </a:lvl6pPr>
                      <a:lvl7pPr marL="2742278" algn="l" defTabSz="914093" rtl="0" eaLnBrk="1" latinLnBrk="0" hangingPunct="1">
                        <a:defRPr sz="1764" kern="1200">
                          <a:solidFill>
                            <a:schemeClr val="dk1"/>
                          </a:solidFill>
                          <a:latin typeface="Segoe UI"/>
                        </a:defRPr>
                      </a:lvl7pPr>
                      <a:lvl8pPr marL="3199324" algn="l" defTabSz="914093" rtl="0" eaLnBrk="1" latinLnBrk="0" hangingPunct="1">
                        <a:defRPr sz="1764" kern="1200">
                          <a:solidFill>
                            <a:schemeClr val="dk1"/>
                          </a:solidFill>
                          <a:latin typeface="Segoe UI"/>
                        </a:defRPr>
                      </a:lvl8pPr>
                      <a:lvl9pPr marL="3656372" algn="l" defTabSz="914093" rtl="0" eaLnBrk="1" latinLnBrk="0" hangingPunct="1">
                        <a:defRPr sz="1764" kern="1200">
                          <a:solidFill>
                            <a:schemeClr val="dk1"/>
                          </a:solidFill>
                          <a:latin typeface="Segoe UI"/>
                        </a:defRPr>
                      </a:lvl9pPr>
                    </a:lstStyle>
                    <a:p>
                      <a:pPr algn="ctr"/>
                      <a:r>
                        <a:rPr lang="en-US" sz="1200" dirty="0"/>
                        <a:t>Not Included</a:t>
                      </a:r>
                    </a:p>
                  </a:txBody>
                  <a:tcPr marL="88522" marR="88522" marT="44261" marB="44261" anchor="ctr">
                    <a:lnL w="12700" cap="flat" cmpd="sng" algn="ctr">
                      <a:solidFill>
                        <a:srgbClr val="797A7D">
                          <a:lumMod val="20000"/>
                          <a:lumOff val="80000"/>
                        </a:srgbClr>
                      </a:solidFill>
                      <a:prstDash val="solid"/>
                      <a:round/>
                      <a:headEnd type="none" w="med" len="med"/>
                      <a:tailEnd type="none" w="med" len="med"/>
                    </a:lnL>
                    <a:lnR w="12700" cap="flat" cmpd="sng" algn="ctr">
                      <a:solidFill>
                        <a:srgbClr val="797A7D">
                          <a:lumMod val="20000"/>
                          <a:lumOff val="80000"/>
                        </a:srgbClr>
                      </a:solidFill>
                      <a:prstDash val="solid"/>
                      <a:round/>
                      <a:headEnd type="none" w="med" len="med"/>
                      <a:tailEnd type="none" w="med" len="med"/>
                    </a:lnR>
                    <a:lnT w="12700" cap="flat" cmpd="sng" algn="ctr">
                      <a:solidFill>
                        <a:srgbClr val="797A7D">
                          <a:lumMod val="20000"/>
                          <a:lumOff val="80000"/>
                        </a:srgbClr>
                      </a:solidFill>
                      <a:prstDash val="solid"/>
                      <a:round/>
                      <a:headEnd type="none" w="med" len="med"/>
                      <a:tailEnd type="none" w="med" len="med"/>
                    </a:lnT>
                    <a:lnB w="12700" cap="flat" cmpd="sng" algn="ctr">
                      <a:solidFill>
                        <a:srgbClr val="797A7D">
                          <a:lumMod val="20000"/>
                          <a:lumOff val="8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569735161"/>
                  </a:ext>
                </a:extLst>
              </a:tr>
              <a:tr h="452261">
                <a:tc>
                  <a:txBody>
                    <a:bodyPr/>
                    <a:lstStyle>
                      <a:lvl1pPr marL="0" algn="l" defTabSz="914093" rtl="0" eaLnBrk="1" latinLnBrk="0" hangingPunct="1">
                        <a:defRPr sz="1764" kern="1200">
                          <a:solidFill>
                            <a:schemeClr val="dk1"/>
                          </a:solidFill>
                          <a:latin typeface="Segoe UI"/>
                        </a:defRPr>
                      </a:lvl1pPr>
                      <a:lvl2pPr marL="457046" algn="l" defTabSz="914093" rtl="0" eaLnBrk="1" latinLnBrk="0" hangingPunct="1">
                        <a:defRPr sz="1764" kern="1200">
                          <a:solidFill>
                            <a:schemeClr val="dk1"/>
                          </a:solidFill>
                          <a:latin typeface="Segoe UI"/>
                        </a:defRPr>
                      </a:lvl2pPr>
                      <a:lvl3pPr marL="914093" algn="l" defTabSz="914093" rtl="0" eaLnBrk="1" latinLnBrk="0" hangingPunct="1">
                        <a:defRPr sz="1764" kern="1200">
                          <a:solidFill>
                            <a:schemeClr val="dk1"/>
                          </a:solidFill>
                          <a:latin typeface="Segoe UI"/>
                        </a:defRPr>
                      </a:lvl3pPr>
                      <a:lvl4pPr marL="1371139" algn="l" defTabSz="914093" rtl="0" eaLnBrk="1" latinLnBrk="0" hangingPunct="1">
                        <a:defRPr sz="1764" kern="1200">
                          <a:solidFill>
                            <a:schemeClr val="dk1"/>
                          </a:solidFill>
                          <a:latin typeface="Segoe UI"/>
                        </a:defRPr>
                      </a:lvl4pPr>
                      <a:lvl5pPr marL="1828185" algn="l" defTabSz="914093" rtl="0" eaLnBrk="1" latinLnBrk="0" hangingPunct="1">
                        <a:defRPr sz="1764" kern="1200">
                          <a:solidFill>
                            <a:schemeClr val="dk1"/>
                          </a:solidFill>
                          <a:latin typeface="Segoe UI"/>
                        </a:defRPr>
                      </a:lvl5pPr>
                      <a:lvl6pPr marL="2285232" algn="l" defTabSz="914093" rtl="0" eaLnBrk="1" latinLnBrk="0" hangingPunct="1">
                        <a:defRPr sz="1764" kern="1200">
                          <a:solidFill>
                            <a:schemeClr val="dk1"/>
                          </a:solidFill>
                          <a:latin typeface="Segoe UI"/>
                        </a:defRPr>
                      </a:lvl6pPr>
                      <a:lvl7pPr marL="2742278" algn="l" defTabSz="914093" rtl="0" eaLnBrk="1" latinLnBrk="0" hangingPunct="1">
                        <a:defRPr sz="1764" kern="1200">
                          <a:solidFill>
                            <a:schemeClr val="dk1"/>
                          </a:solidFill>
                          <a:latin typeface="Segoe UI"/>
                        </a:defRPr>
                      </a:lvl7pPr>
                      <a:lvl8pPr marL="3199324" algn="l" defTabSz="914093" rtl="0" eaLnBrk="1" latinLnBrk="0" hangingPunct="1">
                        <a:defRPr sz="1764" kern="1200">
                          <a:solidFill>
                            <a:schemeClr val="dk1"/>
                          </a:solidFill>
                          <a:latin typeface="Segoe UI"/>
                        </a:defRPr>
                      </a:lvl8pPr>
                      <a:lvl9pPr marL="3656372" algn="l" defTabSz="914093" rtl="0" eaLnBrk="1" latinLnBrk="0" hangingPunct="1">
                        <a:defRPr sz="1764" kern="1200">
                          <a:solidFill>
                            <a:schemeClr val="dk1"/>
                          </a:solidFill>
                          <a:latin typeface="Segoe UI"/>
                        </a:defRPr>
                      </a:lvl9pPr>
                    </a:lstStyle>
                    <a:p>
                      <a:pPr>
                        <a:buNone/>
                      </a:pPr>
                      <a:r>
                        <a:rPr lang="en-US" sz="1200" b="1" dirty="0"/>
                        <a:t>Installations</a:t>
                      </a:r>
                    </a:p>
                  </a:txBody>
                  <a:tcPr marL="88522" marR="88522" marT="44261" marB="44261" anchor="ctr">
                    <a:lnL w="12700" cap="flat" cmpd="sng" algn="ctr">
                      <a:solidFill>
                        <a:srgbClr val="797A7D">
                          <a:lumMod val="20000"/>
                          <a:lumOff val="80000"/>
                        </a:srgbClr>
                      </a:solidFill>
                      <a:prstDash val="solid"/>
                      <a:round/>
                      <a:headEnd type="none" w="med" len="med"/>
                      <a:tailEnd type="none" w="med" len="med"/>
                    </a:lnL>
                    <a:lnR w="12700" cap="flat" cmpd="sng" algn="ctr">
                      <a:solidFill>
                        <a:srgbClr val="797A7D">
                          <a:lumMod val="20000"/>
                          <a:lumOff val="80000"/>
                        </a:srgbClr>
                      </a:solidFill>
                      <a:prstDash val="solid"/>
                      <a:round/>
                      <a:headEnd type="none" w="med" len="med"/>
                      <a:tailEnd type="none" w="med" len="med"/>
                    </a:lnR>
                    <a:lnT w="12700" cap="flat" cmpd="sng" algn="ctr">
                      <a:solidFill>
                        <a:srgbClr val="797A7D">
                          <a:lumMod val="20000"/>
                          <a:lumOff val="80000"/>
                        </a:srgbClr>
                      </a:solidFill>
                      <a:prstDash val="solid"/>
                      <a:round/>
                      <a:headEnd type="none" w="med" len="med"/>
                      <a:tailEnd type="none" w="med" len="med"/>
                    </a:lnT>
                    <a:lnB w="12700" cap="flat" cmpd="sng" algn="ctr">
                      <a:solidFill>
                        <a:srgbClr val="797A7D">
                          <a:lumMod val="20000"/>
                          <a:lumOff val="8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093" rtl="0" eaLnBrk="1" latinLnBrk="0" hangingPunct="1">
                        <a:defRPr sz="1764" kern="1200">
                          <a:solidFill>
                            <a:schemeClr val="dk1"/>
                          </a:solidFill>
                          <a:latin typeface="Segoe UI"/>
                        </a:defRPr>
                      </a:lvl1pPr>
                      <a:lvl2pPr marL="457046" algn="l" defTabSz="914093" rtl="0" eaLnBrk="1" latinLnBrk="0" hangingPunct="1">
                        <a:defRPr sz="1764" kern="1200">
                          <a:solidFill>
                            <a:schemeClr val="dk1"/>
                          </a:solidFill>
                          <a:latin typeface="Segoe UI"/>
                        </a:defRPr>
                      </a:lvl2pPr>
                      <a:lvl3pPr marL="914093" algn="l" defTabSz="914093" rtl="0" eaLnBrk="1" latinLnBrk="0" hangingPunct="1">
                        <a:defRPr sz="1764" kern="1200">
                          <a:solidFill>
                            <a:schemeClr val="dk1"/>
                          </a:solidFill>
                          <a:latin typeface="Segoe UI"/>
                        </a:defRPr>
                      </a:lvl3pPr>
                      <a:lvl4pPr marL="1371139" algn="l" defTabSz="914093" rtl="0" eaLnBrk="1" latinLnBrk="0" hangingPunct="1">
                        <a:defRPr sz="1764" kern="1200">
                          <a:solidFill>
                            <a:schemeClr val="dk1"/>
                          </a:solidFill>
                          <a:latin typeface="Segoe UI"/>
                        </a:defRPr>
                      </a:lvl4pPr>
                      <a:lvl5pPr marL="1828185" algn="l" defTabSz="914093" rtl="0" eaLnBrk="1" latinLnBrk="0" hangingPunct="1">
                        <a:defRPr sz="1764" kern="1200">
                          <a:solidFill>
                            <a:schemeClr val="dk1"/>
                          </a:solidFill>
                          <a:latin typeface="Segoe UI"/>
                        </a:defRPr>
                      </a:lvl5pPr>
                      <a:lvl6pPr marL="2285232" algn="l" defTabSz="914093" rtl="0" eaLnBrk="1" latinLnBrk="0" hangingPunct="1">
                        <a:defRPr sz="1764" kern="1200">
                          <a:solidFill>
                            <a:schemeClr val="dk1"/>
                          </a:solidFill>
                          <a:latin typeface="Segoe UI"/>
                        </a:defRPr>
                      </a:lvl6pPr>
                      <a:lvl7pPr marL="2742278" algn="l" defTabSz="914093" rtl="0" eaLnBrk="1" latinLnBrk="0" hangingPunct="1">
                        <a:defRPr sz="1764" kern="1200">
                          <a:solidFill>
                            <a:schemeClr val="dk1"/>
                          </a:solidFill>
                          <a:latin typeface="Segoe UI"/>
                        </a:defRPr>
                      </a:lvl7pPr>
                      <a:lvl8pPr marL="3199324" algn="l" defTabSz="914093" rtl="0" eaLnBrk="1" latinLnBrk="0" hangingPunct="1">
                        <a:defRPr sz="1764" kern="1200">
                          <a:solidFill>
                            <a:schemeClr val="dk1"/>
                          </a:solidFill>
                          <a:latin typeface="Segoe UI"/>
                        </a:defRPr>
                      </a:lvl8pPr>
                      <a:lvl9pPr marL="3656372" algn="l" defTabSz="914093" rtl="0" eaLnBrk="1" latinLnBrk="0" hangingPunct="1">
                        <a:defRPr sz="1764" kern="1200">
                          <a:solidFill>
                            <a:schemeClr val="dk1"/>
                          </a:solidFill>
                          <a:latin typeface="Segoe UI"/>
                        </a:defRPr>
                      </a:lvl9p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200" dirty="0"/>
                        <a:t>Up to 5 PCs/Macs,</a:t>
                      </a:r>
                      <a:r>
                        <a:rPr lang="en-US" sz="1200" baseline="0" dirty="0"/>
                        <a:t> 5 tablets, and 5 </a:t>
                      </a:r>
                      <a:r>
                        <a:rPr lang="en-US" sz="1200" baseline="0"/>
                        <a:t>smartphones </a:t>
                      </a:r>
                      <a:br>
                        <a:rPr lang="en-US" sz="1200" baseline="0"/>
                      </a:br>
                      <a:r>
                        <a:rPr lang="en-US" sz="1200" baseline="0"/>
                        <a:t>for </a:t>
                      </a:r>
                      <a:r>
                        <a:rPr lang="en-US" sz="1200" baseline="0" dirty="0"/>
                        <a:t>1 person</a:t>
                      </a:r>
                      <a:endParaRPr lang="en-US" sz="1200" dirty="0"/>
                    </a:p>
                  </a:txBody>
                  <a:tcPr marL="88522" marR="88522" marT="44261" marB="44261" anchor="ctr">
                    <a:lnL w="12700" cap="flat" cmpd="sng" algn="ctr">
                      <a:solidFill>
                        <a:srgbClr val="797A7D">
                          <a:lumMod val="20000"/>
                          <a:lumOff val="80000"/>
                        </a:srgbClr>
                      </a:solidFill>
                      <a:prstDash val="solid"/>
                      <a:round/>
                      <a:headEnd type="none" w="med" len="med"/>
                      <a:tailEnd type="none" w="med" len="med"/>
                    </a:lnL>
                    <a:lnR w="12700" cap="flat" cmpd="sng" algn="ctr">
                      <a:solidFill>
                        <a:srgbClr val="797A7D">
                          <a:lumMod val="20000"/>
                          <a:lumOff val="80000"/>
                        </a:srgbClr>
                      </a:solidFill>
                      <a:prstDash val="solid"/>
                      <a:round/>
                      <a:headEnd type="none" w="med" len="med"/>
                      <a:tailEnd type="none" w="med" len="med"/>
                    </a:lnR>
                    <a:lnT w="12700" cap="flat" cmpd="sng" algn="ctr">
                      <a:solidFill>
                        <a:srgbClr val="797A7D">
                          <a:lumMod val="20000"/>
                          <a:lumOff val="80000"/>
                        </a:srgbClr>
                      </a:solidFill>
                      <a:prstDash val="solid"/>
                      <a:round/>
                      <a:headEnd type="none" w="med" len="med"/>
                      <a:tailEnd type="none" w="med" len="med"/>
                    </a:lnT>
                    <a:lnB w="12700" cap="flat" cmpd="sng" algn="ctr">
                      <a:solidFill>
                        <a:srgbClr val="797A7D">
                          <a:lumMod val="20000"/>
                          <a:lumOff val="8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093" rtl="0" eaLnBrk="1" latinLnBrk="0" hangingPunct="1">
                        <a:defRPr sz="1764" kern="1200">
                          <a:solidFill>
                            <a:schemeClr val="dk1"/>
                          </a:solidFill>
                          <a:latin typeface="Segoe UI"/>
                        </a:defRPr>
                      </a:lvl1pPr>
                      <a:lvl2pPr marL="457046" algn="l" defTabSz="914093" rtl="0" eaLnBrk="1" latinLnBrk="0" hangingPunct="1">
                        <a:defRPr sz="1764" kern="1200">
                          <a:solidFill>
                            <a:schemeClr val="dk1"/>
                          </a:solidFill>
                          <a:latin typeface="Segoe UI"/>
                        </a:defRPr>
                      </a:lvl2pPr>
                      <a:lvl3pPr marL="914093" algn="l" defTabSz="914093" rtl="0" eaLnBrk="1" latinLnBrk="0" hangingPunct="1">
                        <a:defRPr sz="1764" kern="1200">
                          <a:solidFill>
                            <a:schemeClr val="dk1"/>
                          </a:solidFill>
                          <a:latin typeface="Segoe UI"/>
                        </a:defRPr>
                      </a:lvl3pPr>
                      <a:lvl4pPr marL="1371139" algn="l" defTabSz="914093" rtl="0" eaLnBrk="1" latinLnBrk="0" hangingPunct="1">
                        <a:defRPr sz="1764" kern="1200">
                          <a:solidFill>
                            <a:schemeClr val="dk1"/>
                          </a:solidFill>
                          <a:latin typeface="Segoe UI"/>
                        </a:defRPr>
                      </a:lvl4pPr>
                      <a:lvl5pPr marL="1828185" algn="l" defTabSz="914093" rtl="0" eaLnBrk="1" latinLnBrk="0" hangingPunct="1">
                        <a:defRPr sz="1764" kern="1200">
                          <a:solidFill>
                            <a:schemeClr val="dk1"/>
                          </a:solidFill>
                          <a:latin typeface="Segoe UI"/>
                        </a:defRPr>
                      </a:lvl5pPr>
                      <a:lvl6pPr marL="2285232" algn="l" defTabSz="914093" rtl="0" eaLnBrk="1" latinLnBrk="0" hangingPunct="1">
                        <a:defRPr sz="1764" kern="1200">
                          <a:solidFill>
                            <a:schemeClr val="dk1"/>
                          </a:solidFill>
                          <a:latin typeface="Segoe UI"/>
                        </a:defRPr>
                      </a:lvl6pPr>
                      <a:lvl7pPr marL="2742278" algn="l" defTabSz="914093" rtl="0" eaLnBrk="1" latinLnBrk="0" hangingPunct="1">
                        <a:defRPr sz="1764" kern="1200">
                          <a:solidFill>
                            <a:schemeClr val="dk1"/>
                          </a:solidFill>
                          <a:latin typeface="Segoe UI"/>
                        </a:defRPr>
                      </a:lvl7pPr>
                      <a:lvl8pPr marL="3199324" algn="l" defTabSz="914093" rtl="0" eaLnBrk="1" latinLnBrk="0" hangingPunct="1">
                        <a:defRPr sz="1764" kern="1200">
                          <a:solidFill>
                            <a:schemeClr val="dk1"/>
                          </a:solidFill>
                          <a:latin typeface="Segoe UI"/>
                        </a:defRPr>
                      </a:lvl8pPr>
                      <a:lvl9pPr marL="3656372" algn="l" defTabSz="914093" rtl="0" eaLnBrk="1" latinLnBrk="0" hangingPunct="1">
                        <a:defRPr sz="1764" kern="1200">
                          <a:solidFill>
                            <a:schemeClr val="dk1"/>
                          </a:solidFill>
                          <a:latin typeface="Segoe UI"/>
                        </a:defRPr>
                      </a:lvl9pPr>
                    </a:lstStyle>
                    <a:p>
                      <a:pPr algn="ctr"/>
                      <a:r>
                        <a:rPr lang="en-US" sz="1200" dirty="0"/>
                        <a:t>1 PC</a:t>
                      </a:r>
                      <a:r>
                        <a:rPr lang="en-US" sz="1200"/>
                        <a:t>/Mac</a:t>
                      </a:r>
                      <a:endParaRPr lang="en-US" sz="1200" dirty="0"/>
                    </a:p>
                  </a:txBody>
                  <a:tcPr marL="88522" marR="88522" marT="44261" marB="44261" anchor="ctr">
                    <a:lnL w="12700" cap="flat" cmpd="sng" algn="ctr">
                      <a:solidFill>
                        <a:srgbClr val="797A7D">
                          <a:lumMod val="20000"/>
                          <a:lumOff val="80000"/>
                        </a:srgbClr>
                      </a:solidFill>
                      <a:prstDash val="solid"/>
                      <a:round/>
                      <a:headEnd type="none" w="med" len="med"/>
                      <a:tailEnd type="none" w="med" len="med"/>
                    </a:lnL>
                    <a:lnR w="12700" cap="flat" cmpd="sng" algn="ctr">
                      <a:solidFill>
                        <a:srgbClr val="797A7D">
                          <a:lumMod val="20000"/>
                          <a:lumOff val="80000"/>
                        </a:srgbClr>
                      </a:solidFill>
                      <a:prstDash val="solid"/>
                      <a:round/>
                      <a:headEnd type="none" w="med" len="med"/>
                      <a:tailEnd type="none" w="med" len="med"/>
                    </a:lnR>
                    <a:lnT w="12700" cap="flat" cmpd="sng" algn="ctr">
                      <a:solidFill>
                        <a:srgbClr val="797A7D">
                          <a:lumMod val="20000"/>
                          <a:lumOff val="80000"/>
                        </a:srgbClr>
                      </a:solidFill>
                      <a:prstDash val="solid"/>
                      <a:round/>
                      <a:headEnd type="none" w="med" len="med"/>
                      <a:tailEnd type="none" w="med" len="med"/>
                    </a:lnT>
                    <a:lnB w="12700" cap="flat" cmpd="sng" algn="ctr">
                      <a:solidFill>
                        <a:srgbClr val="797A7D">
                          <a:lumMod val="20000"/>
                          <a:lumOff val="8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3"/>
                  </a:ext>
                </a:extLst>
              </a:tr>
              <a:tr h="389489">
                <a:tc>
                  <a:txBody>
                    <a:bodyPr/>
                    <a:lstStyle>
                      <a:lvl1pPr marL="0" algn="l" defTabSz="914093" rtl="0" eaLnBrk="1" latinLnBrk="0" hangingPunct="1">
                        <a:defRPr sz="1764" kern="1200">
                          <a:solidFill>
                            <a:schemeClr val="dk1"/>
                          </a:solidFill>
                          <a:latin typeface="Segoe UI"/>
                        </a:defRPr>
                      </a:lvl1pPr>
                      <a:lvl2pPr marL="457046" algn="l" defTabSz="914093" rtl="0" eaLnBrk="1" latinLnBrk="0" hangingPunct="1">
                        <a:defRPr sz="1764" kern="1200">
                          <a:solidFill>
                            <a:schemeClr val="dk1"/>
                          </a:solidFill>
                          <a:latin typeface="Segoe UI"/>
                        </a:defRPr>
                      </a:lvl2pPr>
                      <a:lvl3pPr marL="914093" algn="l" defTabSz="914093" rtl="0" eaLnBrk="1" latinLnBrk="0" hangingPunct="1">
                        <a:defRPr sz="1764" kern="1200">
                          <a:solidFill>
                            <a:schemeClr val="dk1"/>
                          </a:solidFill>
                          <a:latin typeface="Segoe UI"/>
                        </a:defRPr>
                      </a:lvl3pPr>
                      <a:lvl4pPr marL="1371139" algn="l" defTabSz="914093" rtl="0" eaLnBrk="1" latinLnBrk="0" hangingPunct="1">
                        <a:defRPr sz="1764" kern="1200">
                          <a:solidFill>
                            <a:schemeClr val="dk1"/>
                          </a:solidFill>
                          <a:latin typeface="Segoe UI"/>
                        </a:defRPr>
                      </a:lvl4pPr>
                      <a:lvl5pPr marL="1828185" algn="l" defTabSz="914093" rtl="0" eaLnBrk="1" latinLnBrk="0" hangingPunct="1">
                        <a:defRPr sz="1764" kern="1200">
                          <a:solidFill>
                            <a:schemeClr val="dk1"/>
                          </a:solidFill>
                          <a:latin typeface="Segoe UI"/>
                        </a:defRPr>
                      </a:lvl5pPr>
                      <a:lvl6pPr marL="2285232" algn="l" defTabSz="914093" rtl="0" eaLnBrk="1" latinLnBrk="0" hangingPunct="1">
                        <a:defRPr sz="1764" kern="1200">
                          <a:solidFill>
                            <a:schemeClr val="dk1"/>
                          </a:solidFill>
                          <a:latin typeface="Segoe UI"/>
                        </a:defRPr>
                      </a:lvl6pPr>
                      <a:lvl7pPr marL="2742278" algn="l" defTabSz="914093" rtl="0" eaLnBrk="1" latinLnBrk="0" hangingPunct="1">
                        <a:defRPr sz="1764" kern="1200">
                          <a:solidFill>
                            <a:schemeClr val="dk1"/>
                          </a:solidFill>
                          <a:latin typeface="Segoe UI"/>
                        </a:defRPr>
                      </a:lvl7pPr>
                      <a:lvl8pPr marL="3199324" algn="l" defTabSz="914093" rtl="0" eaLnBrk="1" latinLnBrk="0" hangingPunct="1">
                        <a:defRPr sz="1764" kern="1200">
                          <a:solidFill>
                            <a:schemeClr val="dk1"/>
                          </a:solidFill>
                          <a:latin typeface="Segoe UI"/>
                        </a:defRPr>
                      </a:lvl8pPr>
                      <a:lvl9pPr marL="3656372" algn="l" defTabSz="914093" rtl="0" eaLnBrk="1" latinLnBrk="0" hangingPunct="1">
                        <a:defRPr sz="1764" kern="1200">
                          <a:solidFill>
                            <a:schemeClr val="dk1"/>
                          </a:solidFill>
                          <a:latin typeface="Segoe UI"/>
                        </a:defRPr>
                      </a:lvl9pPr>
                    </a:lstStyle>
                    <a:p>
                      <a:pPr>
                        <a:buNone/>
                      </a:pPr>
                      <a:r>
                        <a:rPr lang="en-US" sz="1200" b="1" dirty="0"/>
                        <a:t>Extra storage</a:t>
                      </a:r>
                    </a:p>
                  </a:txBody>
                  <a:tcPr marL="88522" marR="88522" marT="44261" marB="44261" anchor="ctr">
                    <a:lnL w="12700" cap="flat" cmpd="sng" algn="ctr">
                      <a:solidFill>
                        <a:srgbClr val="797A7D">
                          <a:lumMod val="20000"/>
                          <a:lumOff val="80000"/>
                        </a:srgbClr>
                      </a:solidFill>
                      <a:prstDash val="solid"/>
                      <a:round/>
                      <a:headEnd type="none" w="med" len="med"/>
                      <a:tailEnd type="none" w="med" len="med"/>
                    </a:lnL>
                    <a:lnR w="12700" cap="flat" cmpd="sng" algn="ctr">
                      <a:solidFill>
                        <a:srgbClr val="797A7D">
                          <a:lumMod val="20000"/>
                          <a:lumOff val="80000"/>
                        </a:srgbClr>
                      </a:solidFill>
                      <a:prstDash val="solid"/>
                      <a:round/>
                      <a:headEnd type="none" w="med" len="med"/>
                      <a:tailEnd type="none" w="med" len="med"/>
                    </a:lnR>
                    <a:lnT w="12700" cap="flat" cmpd="sng" algn="ctr">
                      <a:solidFill>
                        <a:srgbClr val="797A7D">
                          <a:lumMod val="20000"/>
                          <a:lumOff val="80000"/>
                        </a:srgbClr>
                      </a:solidFill>
                      <a:prstDash val="solid"/>
                      <a:round/>
                      <a:headEnd type="none" w="med" len="med"/>
                      <a:tailEnd type="none" w="med" len="med"/>
                    </a:lnT>
                    <a:lnB w="12700" cap="flat" cmpd="sng" algn="ctr">
                      <a:solidFill>
                        <a:srgbClr val="797A7D">
                          <a:lumMod val="20000"/>
                          <a:lumOff val="8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093" rtl="0" eaLnBrk="1" latinLnBrk="0" hangingPunct="1">
                        <a:defRPr sz="1764" kern="1200">
                          <a:solidFill>
                            <a:schemeClr val="dk1"/>
                          </a:solidFill>
                          <a:latin typeface="Segoe UI"/>
                        </a:defRPr>
                      </a:lvl1pPr>
                      <a:lvl2pPr marL="457046" algn="l" defTabSz="914093" rtl="0" eaLnBrk="1" latinLnBrk="0" hangingPunct="1">
                        <a:defRPr sz="1764" kern="1200">
                          <a:solidFill>
                            <a:schemeClr val="dk1"/>
                          </a:solidFill>
                          <a:latin typeface="Segoe UI"/>
                        </a:defRPr>
                      </a:lvl2pPr>
                      <a:lvl3pPr marL="914093" algn="l" defTabSz="914093" rtl="0" eaLnBrk="1" latinLnBrk="0" hangingPunct="1">
                        <a:defRPr sz="1764" kern="1200">
                          <a:solidFill>
                            <a:schemeClr val="dk1"/>
                          </a:solidFill>
                          <a:latin typeface="Segoe UI"/>
                        </a:defRPr>
                      </a:lvl3pPr>
                      <a:lvl4pPr marL="1371139" algn="l" defTabSz="914093" rtl="0" eaLnBrk="1" latinLnBrk="0" hangingPunct="1">
                        <a:defRPr sz="1764" kern="1200">
                          <a:solidFill>
                            <a:schemeClr val="dk1"/>
                          </a:solidFill>
                          <a:latin typeface="Segoe UI"/>
                        </a:defRPr>
                      </a:lvl4pPr>
                      <a:lvl5pPr marL="1828185" algn="l" defTabSz="914093" rtl="0" eaLnBrk="1" latinLnBrk="0" hangingPunct="1">
                        <a:defRPr sz="1764" kern="1200">
                          <a:solidFill>
                            <a:schemeClr val="dk1"/>
                          </a:solidFill>
                          <a:latin typeface="Segoe UI"/>
                        </a:defRPr>
                      </a:lvl5pPr>
                      <a:lvl6pPr marL="2285232" algn="l" defTabSz="914093" rtl="0" eaLnBrk="1" latinLnBrk="0" hangingPunct="1">
                        <a:defRPr sz="1764" kern="1200">
                          <a:solidFill>
                            <a:schemeClr val="dk1"/>
                          </a:solidFill>
                          <a:latin typeface="Segoe UI"/>
                        </a:defRPr>
                      </a:lvl6pPr>
                      <a:lvl7pPr marL="2742278" algn="l" defTabSz="914093" rtl="0" eaLnBrk="1" latinLnBrk="0" hangingPunct="1">
                        <a:defRPr sz="1764" kern="1200">
                          <a:solidFill>
                            <a:schemeClr val="dk1"/>
                          </a:solidFill>
                          <a:latin typeface="Segoe UI"/>
                        </a:defRPr>
                      </a:lvl7pPr>
                      <a:lvl8pPr marL="3199324" algn="l" defTabSz="914093" rtl="0" eaLnBrk="1" latinLnBrk="0" hangingPunct="1">
                        <a:defRPr sz="1764" kern="1200">
                          <a:solidFill>
                            <a:schemeClr val="dk1"/>
                          </a:solidFill>
                          <a:latin typeface="Segoe UI"/>
                        </a:defRPr>
                      </a:lvl8pPr>
                      <a:lvl9pPr marL="3656372" algn="l" defTabSz="914093" rtl="0" eaLnBrk="1" latinLnBrk="0" hangingPunct="1">
                        <a:defRPr sz="1764" kern="1200">
                          <a:solidFill>
                            <a:schemeClr val="dk1"/>
                          </a:solidFill>
                          <a:latin typeface="Segoe UI"/>
                        </a:defRPr>
                      </a:lvl9pPr>
                    </a:lstStyle>
                    <a:p>
                      <a:pPr algn="ctr"/>
                      <a:r>
                        <a:rPr lang="en-US" sz="1200" dirty="0">
                          <a:solidFill>
                            <a:schemeClr val="tx1"/>
                          </a:solidFill>
                          <a:effectLst/>
                          <a:latin typeface="+mn-lt"/>
                        </a:rPr>
                        <a:t>1 TB of OneDrive storage</a:t>
                      </a:r>
                      <a:r>
                        <a:rPr lang="en-US" sz="1200" baseline="0" dirty="0">
                          <a:solidFill>
                            <a:schemeClr val="tx1"/>
                          </a:solidFill>
                          <a:effectLst/>
                          <a:latin typeface="+mn-lt"/>
                        </a:rPr>
                        <a:t> per user</a:t>
                      </a:r>
                      <a:endParaRPr lang="en-US" sz="1200" dirty="0">
                        <a:solidFill>
                          <a:schemeClr val="tx1"/>
                        </a:solidFill>
                        <a:latin typeface="+mn-lt"/>
                      </a:endParaRPr>
                    </a:p>
                  </a:txBody>
                  <a:tcPr marL="88522" marR="88522" marT="44261" marB="44261" anchor="ctr">
                    <a:lnL w="12700" cap="flat" cmpd="sng" algn="ctr">
                      <a:solidFill>
                        <a:srgbClr val="797A7D">
                          <a:lumMod val="20000"/>
                          <a:lumOff val="80000"/>
                        </a:srgbClr>
                      </a:solidFill>
                      <a:prstDash val="solid"/>
                      <a:round/>
                      <a:headEnd type="none" w="med" len="med"/>
                      <a:tailEnd type="none" w="med" len="med"/>
                    </a:lnL>
                    <a:lnR w="12700" cap="flat" cmpd="sng" algn="ctr">
                      <a:solidFill>
                        <a:srgbClr val="797A7D">
                          <a:lumMod val="20000"/>
                          <a:lumOff val="80000"/>
                        </a:srgbClr>
                      </a:solidFill>
                      <a:prstDash val="solid"/>
                      <a:round/>
                      <a:headEnd type="none" w="med" len="med"/>
                      <a:tailEnd type="none" w="med" len="med"/>
                    </a:lnR>
                    <a:lnT w="12700" cap="flat" cmpd="sng" algn="ctr">
                      <a:solidFill>
                        <a:srgbClr val="797A7D">
                          <a:lumMod val="20000"/>
                          <a:lumOff val="80000"/>
                        </a:srgbClr>
                      </a:solidFill>
                      <a:prstDash val="solid"/>
                      <a:round/>
                      <a:headEnd type="none" w="med" len="med"/>
                      <a:tailEnd type="none" w="med" len="med"/>
                    </a:lnT>
                    <a:lnB w="12700" cap="flat" cmpd="sng" algn="ctr">
                      <a:solidFill>
                        <a:srgbClr val="797A7D">
                          <a:lumMod val="20000"/>
                          <a:lumOff val="8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093" rtl="0" eaLnBrk="1" latinLnBrk="0" hangingPunct="1">
                        <a:defRPr sz="1764" kern="1200">
                          <a:solidFill>
                            <a:schemeClr val="dk1"/>
                          </a:solidFill>
                          <a:latin typeface="Segoe UI"/>
                        </a:defRPr>
                      </a:lvl1pPr>
                      <a:lvl2pPr marL="457046" algn="l" defTabSz="914093" rtl="0" eaLnBrk="1" latinLnBrk="0" hangingPunct="1">
                        <a:defRPr sz="1764" kern="1200">
                          <a:solidFill>
                            <a:schemeClr val="dk1"/>
                          </a:solidFill>
                          <a:latin typeface="Segoe UI"/>
                        </a:defRPr>
                      </a:lvl2pPr>
                      <a:lvl3pPr marL="914093" algn="l" defTabSz="914093" rtl="0" eaLnBrk="1" latinLnBrk="0" hangingPunct="1">
                        <a:defRPr sz="1764" kern="1200">
                          <a:solidFill>
                            <a:schemeClr val="dk1"/>
                          </a:solidFill>
                          <a:latin typeface="Segoe UI"/>
                        </a:defRPr>
                      </a:lvl3pPr>
                      <a:lvl4pPr marL="1371139" algn="l" defTabSz="914093" rtl="0" eaLnBrk="1" latinLnBrk="0" hangingPunct="1">
                        <a:defRPr sz="1764" kern="1200">
                          <a:solidFill>
                            <a:schemeClr val="dk1"/>
                          </a:solidFill>
                          <a:latin typeface="Segoe UI"/>
                        </a:defRPr>
                      </a:lvl4pPr>
                      <a:lvl5pPr marL="1828185" algn="l" defTabSz="914093" rtl="0" eaLnBrk="1" latinLnBrk="0" hangingPunct="1">
                        <a:defRPr sz="1764" kern="1200">
                          <a:solidFill>
                            <a:schemeClr val="dk1"/>
                          </a:solidFill>
                          <a:latin typeface="Segoe UI"/>
                        </a:defRPr>
                      </a:lvl5pPr>
                      <a:lvl6pPr marL="2285232" algn="l" defTabSz="914093" rtl="0" eaLnBrk="1" latinLnBrk="0" hangingPunct="1">
                        <a:defRPr sz="1764" kern="1200">
                          <a:solidFill>
                            <a:schemeClr val="dk1"/>
                          </a:solidFill>
                          <a:latin typeface="Segoe UI"/>
                        </a:defRPr>
                      </a:lvl6pPr>
                      <a:lvl7pPr marL="2742278" algn="l" defTabSz="914093" rtl="0" eaLnBrk="1" latinLnBrk="0" hangingPunct="1">
                        <a:defRPr sz="1764" kern="1200">
                          <a:solidFill>
                            <a:schemeClr val="dk1"/>
                          </a:solidFill>
                          <a:latin typeface="Segoe UI"/>
                        </a:defRPr>
                      </a:lvl7pPr>
                      <a:lvl8pPr marL="3199324" algn="l" defTabSz="914093" rtl="0" eaLnBrk="1" latinLnBrk="0" hangingPunct="1">
                        <a:defRPr sz="1764" kern="1200">
                          <a:solidFill>
                            <a:schemeClr val="dk1"/>
                          </a:solidFill>
                          <a:latin typeface="Segoe UI"/>
                        </a:defRPr>
                      </a:lvl8pPr>
                      <a:lvl9pPr marL="3656372" algn="l" defTabSz="914093" rtl="0" eaLnBrk="1" latinLnBrk="0" hangingPunct="1">
                        <a:defRPr sz="1764" kern="1200">
                          <a:solidFill>
                            <a:schemeClr val="dk1"/>
                          </a:solidFill>
                          <a:latin typeface="Segoe UI"/>
                        </a:defRPr>
                      </a:lvl9pPr>
                    </a:lstStyle>
                    <a:p>
                      <a:pPr algn="ctr"/>
                      <a:r>
                        <a:rPr lang="en-US" sz="1200" dirty="0">
                          <a:solidFill>
                            <a:schemeClr val="tx1"/>
                          </a:solidFill>
                          <a:effectLst/>
                          <a:latin typeface="+mn-lt"/>
                        </a:rPr>
                        <a:t>Not included</a:t>
                      </a:r>
                      <a:endParaRPr lang="en-US" sz="1200" dirty="0">
                        <a:solidFill>
                          <a:schemeClr val="tx1"/>
                        </a:solidFill>
                        <a:latin typeface="+mn-lt"/>
                      </a:endParaRPr>
                    </a:p>
                  </a:txBody>
                  <a:tcPr marL="88522" marR="88522" marT="44261" marB="44261" anchor="ctr">
                    <a:lnL w="12700" cap="flat" cmpd="sng" algn="ctr">
                      <a:solidFill>
                        <a:srgbClr val="797A7D">
                          <a:lumMod val="20000"/>
                          <a:lumOff val="80000"/>
                        </a:srgbClr>
                      </a:solidFill>
                      <a:prstDash val="solid"/>
                      <a:round/>
                      <a:headEnd type="none" w="med" len="med"/>
                      <a:tailEnd type="none" w="med" len="med"/>
                    </a:lnL>
                    <a:lnR w="12700" cap="flat" cmpd="sng" algn="ctr">
                      <a:solidFill>
                        <a:srgbClr val="797A7D">
                          <a:lumMod val="20000"/>
                          <a:lumOff val="80000"/>
                        </a:srgbClr>
                      </a:solidFill>
                      <a:prstDash val="solid"/>
                      <a:round/>
                      <a:headEnd type="none" w="med" len="med"/>
                      <a:tailEnd type="none" w="med" len="med"/>
                    </a:lnR>
                    <a:lnT w="12700" cap="flat" cmpd="sng" algn="ctr">
                      <a:solidFill>
                        <a:srgbClr val="797A7D">
                          <a:lumMod val="20000"/>
                          <a:lumOff val="80000"/>
                        </a:srgbClr>
                      </a:solidFill>
                      <a:prstDash val="solid"/>
                      <a:round/>
                      <a:headEnd type="none" w="med" len="med"/>
                      <a:tailEnd type="none" w="med" len="med"/>
                    </a:lnT>
                    <a:lnB w="12700" cap="flat" cmpd="sng" algn="ctr">
                      <a:solidFill>
                        <a:srgbClr val="797A7D">
                          <a:lumMod val="20000"/>
                          <a:lumOff val="8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0006"/>
                  </a:ext>
                </a:extLst>
              </a:tr>
              <a:tr h="452261">
                <a:tc>
                  <a:txBody>
                    <a:bodyPr/>
                    <a:lstStyle>
                      <a:lvl1pPr marL="0" algn="l" defTabSz="914093" rtl="0" eaLnBrk="1" latinLnBrk="0" hangingPunct="1">
                        <a:defRPr sz="1764" kern="1200">
                          <a:solidFill>
                            <a:schemeClr val="dk1"/>
                          </a:solidFill>
                          <a:latin typeface="Segoe UI"/>
                        </a:defRPr>
                      </a:lvl1pPr>
                      <a:lvl2pPr marL="457046" algn="l" defTabSz="914093" rtl="0" eaLnBrk="1" latinLnBrk="0" hangingPunct="1">
                        <a:defRPr sz="1764" kern="1200">
                          <a:solidFill>
                            <a:schemeClr val="dk1"/>
                          </a:solidFill>
                          <a:latin typeface="Segoe UI"/>
                        </a:defRPr>
                      </a:lvl2pPr>
                      <a:lvl3pPr marL="914093" algn="l" defTabSz="914093" rtl="0" eaLnBrk="1" latinLnBrk="0" hangingPunct="1">
                        <a:defRPr sz="1764" kern="1200">
                          <a:solidFill>
                            <a:schemeClr val="dk1"/>
                          </a:solidFill>
                          <a:latin typeface="Segoe UI"/>
                        </a:defRPr>
                      </a:lvl3pPr>
                      <a:lvl4pPr marL="1371139" algn="l" defTabSz="914093" rtl="0" eaLnBrk="1" latinLnBrk="0" hangingPunct="1">
                        <a:defRPr sz="1764" kern="1200">
                          <a:solidFill>
                            <a:schemeClr val="dk1"/>
                          </a:solidFill>
                          <a:latin typeface="Segoe UI"/>
                        </a:defRPr>
                      </a:lvl4pPr>
                      <a:lvl5pPr marL="1828185" algn="l" defTabSz="914093" rtl="0" eaLnBrk="1" latinLnBrk="0" hangingPunct="1">
                        <a:defRPr sz="1764" kern="1200">
                          <a:solidFill>
                            <a:schemeClr val="dk1"/>
                          </a:solidFill>
                          <a:latin typeface="Segoe UI"/>
                        </a:defRPr>
                      </a:lvl5pPr>
                      <a:lvl6pPr marL="2285232" algn="l" defTabSz="914093" rtl="0" eaLnBrk="1" latinLnBrk="0" hangingPunct="1">
                        <a:defRPr sz="1764" kern="1200">
                          <a:solidFill>
                            <a:schemeClr val="dk1"/>
                          </a:solidFill>
                          <a:latin typeface="Segoe UI"/>
                        </a:defRPr>
                      </a:lvl6pPr>
                      <a:lvl7pPr marL="2742278" algn="l" defTabSz="914093" rtl="0" eaLnBrk="1" latinLnBrk="0" hangingPunct="1">
                        <a:defRPr sz="1764" kern="1200">
                          <a:solidFill>
                            <a:schemeClr val="dk1"/>
                          </a:solidFill>
                          <a:latin typeface="Segoe UI"/>
                        </a:defRPr>
                      </a:lvl7pPr>
                      <a:lvl8pPr marL="3199324" algn="l" defTabSz="914093" rtl="0" eaLnBrk="1" latinLnBrk="0" hangingPunct="1">
                        <a:defRPr sz="1764" kern="1200">
                          <a:solidFill>
                            <a:schemeClr val="dk1"/>
                          </a:solidFill>
                          <a:latin typeface="Segoe UI"/>
                        </a:defRPr>
                      </a:lvl8pPr>
                      <a:lvl9pPr marL="3656372" algn="l" defTabSz="914093" rtl="0" eaLnBrk="1" latinLnBrk="0" hangingPunct="1">
                        <a:defRPr sz="1764" kern="1200">
                          <a:solidFill>
                            <a:schemeClr val="dk1"/>
                          </a:solidFill>
                          <a:latin typeface="Segoe UI"/>
                        </a:defRPr>
                      </a:lvl9pPr>
                    </a:lstStyle>
                    <a:p>
                      <a:pPr>
                        <a:buNone/>
                      </a:pPr>
                      <a:r>
                        <a:rPr lang="en-US" sz="1200" b="1" dirty="0"/>
                        <a:t>Domain</a:t>
                      </a:r>
                    </a:p>
                  </a:txBody>
                  <a:tcPr marL="88522" marR="88522" marT="44261" marB="44261" anchor="ctr">
                    <a:lnL w="12700" cap="flat" cmpd="sng" algn="ctr">
                      <a:solidFill>
                        <a:srgbClr val="797A7D">
                          <a:lumMod val="20000"/>
                          <a:lumOff val="80000"/>
                        </a:srgbClr>
                      </a:solidFill>
                      <a:prstDash val="solid"/>
                      <a:round/>
                      <a:headEnd type="none" w="med" len="med"/>
                      <a:tailEnd type="none" w="med" len="med"/>
                    </a:lnL>
                    <a:lnR w="12700" cap="flat" cmpd="sng" algn="ctr">
                      <a:solidFill>
                        <a:srgbClr val="797A7D">
                          <a:lumMod val="20000"/>
                          <a:lumOff val="80000"/>
                        </a:srgbClr>
                      </a:solidFill>
                      <a:prstDash val="solid"/>
                      <a:round/>
                      <a:headEnd type="none" w="med" len="med"/>
                      <a:tailEnd type="none" w="med" len="med"/>
                    </a:lnR>
                    <a:lnT w="12700" cap="flat" cmpd="sng" algn="ctr">
                      <a:solidFill>
                        <a:srgbClr val="797A7D">
                          <a:lumMod val="20000"/>
                          <a:lumOff val="80000"/>
                        </a:srgbClr>
                      </a:solidFill>
                      <a:prstDash val="solid"/>
                      <a:round/>
                      <a:headEnd type="none" w="med" len="med"/>
                      <a:tailEnd type="none" w="med" len="med"/>
                    </a:lnT>
                    <a:lnB w="12700" cap="flat" cmpd="sng" algn="ctr">
                      <a:solidFill>
                        <a:srgbClr val="797A7D">
                          <a:lumMod val="20000"/>
                          <a:lumOff val="8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093" rtl="0" eaLnBrk="1" latinLnBrk="0" hangingPunct="1">
                        <a:defRPr sz="1764" kern="1200">
                          <a:solidFill>
                            <a:schemeClr val="dk1"/>
                          </a:solidFill>
                          <a:latin typeface="Segoe UI"/>
                        </a:defRPr>
                      </a:lvl1pPr>
                      <a:lvl2pPr marL="457046" algn="l" defTabSz="914093" rtl="0" eaLnBrk="1" latinLnBrk="0" hangingPunct="1">
                        <a:defRPr sz="1764" kern="1200">
                          <a:solidFill>
                            <a:schemeClr val="dk1"/>
                          </a:solidFill>
                          <a:latin typeface="Segoe UI"/>
                        </a:defRPr>
                      </a:lvl2pPr>
                      <a:lvl3pPr marL="914093" algn="l" defTabSz="914093" rtl="0" eaLnBrk="1" latinLnBrk="0" hangingPunct="1">
                        <a:defRPr sz="1764" kern="1200">
                          <a:solidFill>
                            <a:schemeClr val="dk1"/>
                          </a:solidFill>
                          <a:latin typeface="Segoe UI"/>
                        </a:defRPr>
                      </a:lvl3pPr>
                      <a:lvl4pPr marL="1371139" algn="l" defTabSz="914093" rtl="0" eaLnBrk="1" latinLnBrk="0" hangingPunct="1">
                        <a:defRPr sz="1764" kern="1200">
                          <a:solidFill>
                            <a:schemeClr val="dk1"/>
                          </a:solidFill>
                          <a:latin typeface="Segoe UI"/>
                        </a:defRPr>
                      </a:lvl4pPr>
                      <a:lvl5pPr marL="1828185" algn="l" defTabSz="914093" rtl="0" eaLnBrk="1" latinLnBrk="0" hangingPunct="1">
                        <a:defRPr sz="1764" kern="1200">
                          <a:solidFill>
                            <a:schemeClr val="dk1"/>
                          </a:solidFill>
                          <a:latin typeface="Segoe UI"/>
                        </a:defRPr>
                      </a:lvl5pPr>
                      <a:lvl6pPr marL="2285232" algn="l" defTabSz="914093" rtl="0" eaLnBrk="1" latinLnBrk="0" hangingPunct="1">
                        <a:defRPr sz="1764" kern="1200">
                          <a:solidFill>
                            <a:schemeClr val="dk1"/>
                          </a:solidFill>
                          <a:latin typeface="Segoe UI"/>
                        </a:defRPr>
                      </a:lvl6pPr>
                      <a:lvl7pPr marL="2742278" algn="l" defTabSz="914093" rtl="0" eaLnBrk="1" latinLnBrk="0" hangingPunct="1">
                        <a:defRPr sz="1764" kern="1200">
                          <a:solidFill>
                            <a:schemeClr val="dk1"/>
                          </a:solidFill>
                          <a:latin typeface="Segoe UI"/>
                        </a:defRPr>
                      </a:lvl7pPr>
                      <a:lvl8pPr marL="3199324" algn="l" defTabSz="914093" rtl="0" eaLnBrk="1" latinLnBrk="0" hangingPunct="1">
                        <a:defRPr sz="1764" kern="1200">
                          <a:solidFill>
                            <a:schemeClr val="dk1"/>
                          </a:solidFill>
                          <a:latin typeface="Segoe UI"/>
                        </a:defRPr>
                      </a:lvl8pPr>
                      <a:lvl9pPr marL="3656372" algn="l" defTabSz="914093" rtl="0" eaLnBrk="1" latinLnBrk="0" hangingPunct="1">
                        <a:defRPr sz="1764" kern="1200">
                          <a:solidFill>
                            <a:schemeClr val="dk1"/>
                          </a:solidFill>
                          <a:latin typeface="Segoe UI"/>
                        </a:defRPr>
                      </a:lvl9pPr>
                    </a:lstStyle>
                    <a:p>
                      <a:pPr marL="0" algn="ctr" defTabSz="914363" rtl="0" eaLnBrk="1" latinLnBrk="0" hangingPunct="1"/>
                      <a:r>
                        <a:rPr lang="en-US" sz="1200" kern="1200" dirty="0">
                          <a:solidFill>
                            <a:schemeClr val="dk1"/>
                          </a:solidFill>
                          <a:latin typeface="+mn-lt"/>
                          <a:ea typeface="+mn-ea"/>
                          <a:cs typeface="+mn-cs"/>
                        </a:rPr>
                        <a:t>1 year included**</a:t>
                      </a:r>
                    </a:p>
                  </a:txBody>
                  <a:tcPr marL="88522" marR="88522" marT="44261" marB="44261" anchor="ctr">
                    <a:lnL w="12700" cap="flat" cmpd="sng" algn="ctr">
                      <a:solidFill>
                        <a:srgbClr val="797A7D">
                          <a:lumMod val="20000"/>
                          <a:lumOff val="80000"/>
                        </a:srgbClr>
                      </a:solidFill>
                      <a:prstDash val="solid"/>
                      <a:round/>
                      <a:headEnd type="none" w="med" len="med"/>
                      <a:tailEnd type="none" w="med" len="med"/>
                    </a:lnL>
                    <a:lnR w="12700" cap="flat" cmpd="sng" algn="ctr">
                      <a:solidFill>
                        <a:srgbClr val="797A7D">
                          <a:lumMod val="20000"/>
                          <a:lumOff val="80000"/>
                        </a:srgbClr>
                      </a:solidFill>
                      <a:prstDash val="solid"/>
                      <a:round/>
                      <a:headEnd type="none" w="med" len="med"/>
                      <a:tailEnd type="none" w="med" len="med"/>
                    </a:lnR>
                    <a:lnT w="12700" cap="flat" cmpd="sng" algn="ctr">
                      <a:solidFill>
                        <a:srgbClr val="797A7D">
                          <a:lumMod val="20000"/>
                          <a:lumOff val="80000"/>
                        </a:srgbClr>
                      </a:solidFill>
                      <a:prstDash val="solid"/>
                      <a:round/>
                      <a:headEnd type="none" w="med" len="med"/>
                      <a:tailEnd type="none" w="med" len="med"/>
                    </a:lnT>
                    <a:lnB w="12700" cap="flat" cmpd="sng" algn="ctr">
                      <a:solidFill>
                        <a:srgbClr val="797A7D">
                          <a:lumMod val="20000"/>
                          <a:lumOff val="8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093" rtl="0" eaLnBrk="1" latinLnBrk="0" hangingPunct="1">
                        <a:defRPr sz="1764" kern="1200">
                          <a:solidFill>
                            <a:schemeClr val="dk1"/>
                          </a:solidFill>
                          <a:latin typeface="Segoe UI"/>
                        </a:defRPr>
                      </a:lvl1pPr>
                      <a:lvl2pPr marL="457046" algn="l" defTabSz="914093" rtl="0" eaLnBrk="1" latinLnBrk="0" hangingPunct="1">
                        <a:defRPr sz="1764" kern="1200">
                          <a:solidFill>
                            <a:schemeClr val="dk1"/>
                          </a:solidFill>
                          <a:latin typeface="Segoe UI"/>
                        </a:defRPr>
                      </a:lvl2pPr>
                      <a:lvl3pPr marL="914093" algn="l" defTabSz="914093" rtl="0" eaLnBrk="1" latinLnBrk="0" hangingPunct="1">
                        <a:defRPr sz="1764" kern="1200">
                          <a:solidFill>
                            <a:schemeClr val="dk1"/>
                          </a:solidFill>
                          <a:latin typeface="Segoe UI"/>
                        </a:defRPr>
                      </a:lvl3pPr>
                      <a:lvl4pPr marL="1371139" algn="l" defTabSz="914093" rtl="0" eaLnBrk="1" latinLnBrk="0" hangingPunct="1">
                        <a:defRPr sz="1764" kern="1200">
                          <a:solidFill>
                            <a:schemeClr val="dk1"/>
                          </a:solidFill>
                          <a:latin typeface="Segoe UI"/>
                        </a:defRPr>
                      </a:lvl4pPr>
                      <a:lvl5pPr marL="1828185" algn="l" defTabSz="914093" rtl="0" eaLnBrk="1" latinLnBrk="0" hangingPunct="1">
                        <a:defRPr sz="1764" kern="1200">
                          <a:solidFill>
                            <a:schemeClr val="dk1"/>
                          </a:solidFill>
                          <a:latin typeface="Segoe UI"/>
                        </a:defRPr>
                      </a:lvl5pPr>
                      <a:lvl6pPr marL="2285232" algn="l" defTabSz="914093" rtl="0" eaLnBrk="1" latinLnBrk="0" hangingPunct="1">
                        <a:defRPr sz="1764" kern="1200">
                          <a:solidFill>
                            <a:schemeClr val="dk1"/>
                          </a:solidFill>
                          <a:latin typeface="Segoe UI"/>
                        </a:defRPr>
                      </a:lvl6pPr>
                      <a:lvl7pPr marL="2742278" algn="l" defTabSz="914093" rtl="0" eaLnBrk="1" latinLnBrk="0" hangingPunct="1">
                        <a:defRPr sz="1764" kern="1200">
                          <a:solidFill>
                            <a:schemeClr val="dk1"/>
                          </a:solidFill>
                          <a:latin typeface="Segoe UI"/>
                        </a:defRPr>
                      </a:lvl7pPr>
                      <a:lvl8pPr marL="3199324" algn="l" defTabSz="914093" rtl="0" eaLnBrk="1" latinLnBrk="0" hangingPunct="1">
                        <a:defRPr sz="1764" kern="1200">
                          <a:solidFill>
                            <a:schemeClr val="dk1"/>
                          </a:solidFill>
                          <a:latin typeface="Segoe UI"/>
                        </a:defRPr>
                      </a:lvl8pPr>
                      <a:lvl9pPr marL="3656372" algn="l" defTabSz="914093" rtl="0" eaLnBrk="1" latinLnBrk="0" hangingPunct="1">
                        <a:defRPr sz="1764" kern="1200">
                          <a:solidFill>
                            <a:schemeClr val="dk1"/>
                          </a:solidFill>
                          <a:latin typeface="Segoe UI"/>
                        </a:defRPr>
                      </a:lvl9pPr>
                    </a:lstStyle>
                    <a:p>
                      <a:pPr algn="ctr"/>
                      <a:r>
                        <a:rPr lang="en-US" sz="1200" dirty="0"/>
                        <a:t>Not included</a:t>
                      </a:r>
                    </a:p>
                  </a:txBody>
                  <a:tcPr marL="88522" marR="88522" marT="44261" marB="44261" anchor="ctr">
                    <a:lnL w="12700" cap="flat" cmpd="sng" algn="ctr">
                      <a:solidFill>
                        <a:srgbClr val="797A7D">
                          <a:lumMod val="20000"/>
                          <a:lumOff val="80000"/>
                        </a:srgbClr>
                      </a:solidFill>
                      <a:prstDash val="solid"/>
                      <a:round/>
                      <a:headEnd type="none" w="med" len="med"/>
                      <a:tailEnd type="none" w="med" len="med"/>
                    </a:lnL>
                    <a:lnR w="12700" cap="flat" cmpd="sng" algn="ctr">
                      <a:solidFill>
                        <a:srgbClr val="797A7D">
                          <a:lumMod val="20000"/>
                          <a:lumOff val="80000"/>
                        </a:srgbClr>
                      </a:solidFill>
                      <a:prstDash val="solid"/>
                      <a:round/>
                      <a:headEnd type="none" w="med" len="med"/>
                      <a:tailEnd type="none" w="med" len="med"/>
                    </a:lnR>
                    <a:lnT w="12700" cap="flat" cmpd="sng" algn="ctr">
                      <a:solidFill>
                        <a:srgbClr val="797A7D">
                          <a:lumMod val="20000"/>
                          <a:lumOff val="80000"/>
                        </a:srgbClr>
                      </a:solidFill>
                      <a:prstDash val="solid"/>
                      <a:round/>
                      <a:headEnd type="none" w="med" len="med"/>
                      <a:tailEnd type="none" w="med" len="med"/>
                    </a:lnT>
                    <a:lnB w="12700" cap="flat" cmpd="sng" algn="ctr">
                      <a:solidFill>
                        <a:srgbClr val="797A7D">
                          <a:lumMod val="20000"/>
                          <a:lumOff val="8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08950313"/>
                  </a:ext>
                </a:extLst>
              </a:tr>
              <a:tr h="452261">
                <a:tc>
                  <a:txBody>
                    <a:bodyPr/>
                    <a:lstStyle>
                      <a:lvl1pPr marL="0" algn="l" defTabSz="914093" rtl="0" eaLnBrk="1" latinLnBrk="0" hangingPunct="1">
                        <a:defRPr sz="1764" kern="1200">
                          <a:solidFill>
                            <a:schemeClr val="dk1"/>
                          </a:solidFill>
                          <a:latin typeface="Segoe UI"/>
                        </a:defRPr>
                      </a:lvl1pPr>
                      <a:lvl2pPr marL="457046" algn="l" defTabSz="914093" rtl="0" eaLnBrk="1" latinLnBrk="0" hangingPunct="1">
                        <a:defRPr sz="1764" kern="1200">
                          <a:solidFill>
                            <a:schemeClr val="dk1"/>
                          </a:solidFill>
                          <a:latin typeface="Segoe UI"/>
                        </a:defRPr>
                      </a:lvl2pPr>
                      <a:lvl3pPr marL="914093" algn="l" defTabSz="914093" rtl="0" eaLnBrk="1" latinLnBrk="0" hangingPunct="1">
                        <a:defRPr sz="1764" kern="1200">
                          <a:solidFill>
                            <a:schemeClr val="dk1"/>
                          </a:solidFill>
                          <a:latin typeface="Segoe UI"/>
                        </a:defRPr>
                      </a:lvl3pPr>
                      <a:lvl4pPr marL="1371139" algn="l" defTabSz="914093" rtl="0" eaLnBrk="1" latinLnBrk="0" hangingPunct="1">
                        <a:defRPr sz="1764" kern="1200">
                          <a:solidFill>
                            <a:schemeClr val="dk1"/>
                          </a:solidFill>
                          <a:latin typeface="Segoe UI"/>
                        </a:defRPr>
                      </a:lvl4pPr>
                      <a:lvl5pPr marL="1828185" algn="l" defTabSz="914093" rtl="0" eaLnBrk="1" latinLnBrk="0" hangingPunct="1">
                        <a:defRPr sz="1764" kern="1200">
                          <a:solidFill>
                            <a:schemeClr val="dk1"/>
                          </a:solidFill>
                          <a:latin typeface="Segoe UI"/>
                        </a:defRPr>
                      </a:lvl5pPr>
                      <a:lvl6pPr marL="2285232" algn="l" defTabSz="914093" rtl="0" eaLnBrk="1" latinLnBrk="0" hangingPunct="1">
                        <a:defRPr sz="1764" kern="1200">
                          <a:solidFill>
                            <a:schemeClr val="dk1"/>
                          </a:solidFill>
                          <a:latin typeface="Segoe UI"/>
                        </a:defRPr>
                      </a:lvl6pPr>
                      <a:lvl7pPr marL="2742278" algn="l" defTabSz="914093" rtl="0" eaLnBrk="1" latinLnBrk="0" hangingPunct="1">
                        <a:defRPr sz="1764" kern="1200">
                          <a:solidFill>
                            <a:schemeClr val="dk1"/>
                          </a:solidFill>
                          <a:latin typeface="Segoe UI"/>
                        </a:defRPr>
                      </a:lvl7pPr>
                      <a:lvl8pPr marL="3199324" algn="l" defTabSz="914093" rtl="0" eaLnBrk="1" latinLnBrk="0" hangingPunct="1">
                        <a:defRPr sz="1764" kern="1200">
                          <a:solidFill>
                            <a:schemeClr val="dk1"/>
                          </a:solidFill>
                          <a:latin typeface="Segoe UI"/>
                        </a:defRPr>
                      </a:lvl8pPr>
                      <a:lvl9pPr marL="3656372" algn="l" defTabSz="914093" rtl="0" eaLnBrk="1" latinLnBrk="0" hangingPunct="1">
                        <a:defRPr sz="1764" kern="1200">
                          <a:solidFill>
                            <a:schemeClr val="dk1"/>
                          </a:solidFill>
                          <a:latin typeface="Segoe UI"/>
                        </a:defRPr>
                      </a:lvl9pPr>
                    </a:lstStyle>
                    <a:p>
                      <a:pPr>
                        <a:buNone/>
                      </a:pPr>
                      <a:r>
                        <a:rPr lang="en-US" sz="1200" b="1" dirty="0"/>
                        <a:t>Technical support</a:t>
                      </a:r>
                    </a:p>
                  </a:txBody>
                  <a:tcPr marL="88522" marR="88522" marT="44261" marB="44261" anchor="ctr">
                    <a:lnL w="12700" cap="flat" cmpd="sng" algn="ctr">
                      <a:solidFill>
                        <a:srgbClr val="797A7D">
                          <a:lumMod val="20000"/>
                          <a:lumOff val="80000"/>
                        </a:srgbClr>
                      </a:solidFill>
                      <a:prstDash val="solid"/>
                      <a:round/>
                      <a:headEnd type="none" w="med" len="med"/>
                      <a:tailEnd type="none" w="med" len="med"/>
                    </a:lnL>
                    <a:lnR w="12700" cap="flat" cmpd="sng" algn="ctr">
                      <a:solidFill>
                        <a:srgbClr val="797A7D">
                          <a:lumMod val="20000"/>
                          <a:lumOff val="80000"/>
                        </a:srgbClr>
                      </a:solidFill>
                      <a:prstDash val="solid"/>
                      <a:round/>
                      <a:headEnd type="none" w="med" len="med"/>
                      <a:tailEnd type="none" w="med" len="med"/>
                    </a:lnR>
                    <a:lnT w="12700" cap="flat" cmpd="sng" algn="ctr">
                      <a:solidFill>
                        <a:srgbClr val="797A7D">
                          <a:lumMod val="20000"/>
                          <a:lumOff val="80000"/>
                        </a:srgbClr>
                      </a:solidFill>
                      <a:prstDash val="solid"/>
                      <a:round/>
                      <a:headEnd type="none" w="med" len="med"/>
                      <a:tailEnd type="none" w="med" len="med"/>
                    </a:lnT>
                    <a:lnB w="12700" cap="flat" cmpd="sng" algn="ctr">
                      <a:solidFill>
                        <a:srgbClr val="797A7D">
                          <a:lumMod val="20000"/>
                          <a:lumOff val="8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093" rtl="0" eaLnBrk="1" latinLnBrk="0" hangingPunct="1">
                        <a:defRPr sz="1764" kern="1200">
                          <a:solidFill>
                            <a:schemeClr val="dk1"/>
                          </a:solidFill>
                          <a:latin typeface="Segoe UI"/>
                        </a:defRPr>
                      </a:lvl1pPr>
                      <a:lvl2pPr marL="457046" algn="l" defTabSz="914093" rtl="0" eaLnBrk="1" latinLnBrk="0" hangingPunct="1">
                        <a:defRPr sz="1764" kern="1200">
                          <a:solidFill>
                            <a:schemeClr val="dk1"/>
                          </a:solidFill>
                          <a:latin typeface="Segoe UI"/>
                        </a:defRPr>
                      </a:lvl2pPr>
                      <a:lvl3pPr marL="914093" algn="l" defTabSz="914093" rtl="0" eaLnBrk="1" latinLnBrk="0" hangingPunct="1">
                        <a:defRPr sz="1764" kern="1200">
                          <a:solidFill>
                            <a:schemeClr val="dk1"/>
                          </a:solidFill>
                          <a:latin typeface="Segoe UI"/>
                        </a:defRPr>
                      </a:lvl3pPr>
                      <a:lvl4pPr marL="1371139" algn="l" defTabSz="914093" rtl="0" eaLnBrk="1" latinLnBrk="0" hangingPunct="1">
                        <a:defRPr sz="1764" kern="1200">
                          <a:solidFill>
                            <a:schemeClr val="dk1"/>
                          </a:solidFill>
                          <a:latin typeface="Segoe UI"/>
                        </a:defRPr>
                      </a:lvl4pPr>
                      <a:lvl5pPr marL="1828185" algn="l" defTabSz="914093" rtl="0" eaLnBrk="1" latinLnBrk="0" hangingPunct="1">
                        <a:defRPr sz="1764" kern="1200">
                          <a:solidFill>
                            <a:schemeClr val="dk1"/>
                          </a:solidFill>
                          <a:latin typeface="Segoe UI"/>
                        </a:defRPr>
                      </a:lvl5pPr>
                      <a:lvl6pPr marL="2285232" algn="l" defTabSz="914093" rtl="0" eaLnBrk="1" latinLnBrk="0" hangingPunct="1">
                        <a:defRPr sz="1764" kern="1200">
                          <a:solidFill>
                            <a:schemeClr val="dk1"/>
                          </a:solidFill>
                          <a:latin typeface="Segoe UI"/>
                        </a:defRPr>
                      </a:lvl6pPr>
                      <a:lvl7pPr marL="2742278" algn="l" defTabSz="914093" rtl="0" eaLnBrk="1" latinLnBrk="0" hangingPunct="1">
                        <a:defRPr sz="1764" kern="1200">
                          <a:solidFill>
                            <a:schemeClr val="dk1"/>
                          </a:solidFill>
                          <a:latin typeface="Segoe UI"/>
                        </a:defRPr>
                      </a:lvl7pPr>
                      <a:lvl8pPr marL="3199324" algn="l" defTabSz="914093" rtl="0" eaLnBrk="1" latinLnBrk="0" hangingPunct="1">
                        <a:defRPr sz="1764" kern="1200">
                          <a:solidFill>
                            <a:schemeClr val="dk1"/>
                          </a:solidFill>
                          <a:latin typeface="Segoe UI"/>
                        </a:defRPr>
                      </a:lvl8pPr>
                      <a:lvl9pPr marL="3656372" algn="l" defTabSz="914093" rtl="0" eaLnBrk="1" latinLnBrk="0" hangingPunct="1">
                        <a:defRPr sz="1764" kern="1200">
                          <a:solidFill>
                            <a:schemeClr val="dk1"/>
                          </a:solidFill>
                          <a:latin typeface="Segoe UI"/>
                        </a:defRPr>
                      </a:lvl9pPr>
                    </a:lstStyle>
                    <a:p>
                      <a:pPr algn="ctr"/>
                      <a:r>
                        <a:rPr lang="en-US" sz="1200" dirty="0"/>
                        <a:t>Included</a:t>
                      </a:r>
                    </a:p>
                  </a:txBody>
                  <a:tcPr marL="88522" marR="88522" marT="44261" marB="44261" anchor="ctr">
                    <a:lnL w="12700" cap="flat" cmpd="sng" algn="ctr">
                      <a:solidFill>
                        <a:srgbClr val="797A7D">
                          <a:lumMod val="20000"/>
                          <a:lumOff val="80000"/>
                        </a:srgbClr>
                      </a:solidFill>
                      <a:prstDash val="solid"/>
                      <a:round/>
                      <a:headEnd type="none" w="med" len="med"/>
                      <a:tailEnd type="none" w="med" len="med"/>
                    </a:lnL>
                    <a:lnR w="12700" cap="flat" cmpd="sng" algn="ctr">
                      <a:solidFill>
                        <a:srgbClr val="797A7D">
                          <a:lumMod val="20000"/>
                          <a:lumOff val="80000"/>
                        </a:srgbClr>
                      </a:solidFill>
                      <a:prstDash val="solid"/>
                      <a:round/>
                      <a:headEnd type="none" w="med" len="med"/>
                      <a:tailEnd type="none" w="med" len="med"/>
                    </a:lnR>
                    <a:lnT w="12700" cap="flat" cmpd="sng" algn="ctr">
                      <a:solidFill>
                        <a:srgbClr val="797A7D">
                          <a:lumMod val="20000"/>
                          <a:lumOff val="80000"/>
                        </a:srgbClr>
                      </a:solidFill>
                      <a:prstDash val="solid"/>
                      <a:round/>
                      <a:headEnd type="none" w="med" len="med"/>
                      <a:tailEnd type="none" w="med" len="med"/>
                    </a:lnT>
                    <a:lnB w="12700" cap="flat" cmpd="sng" algn="ctr">
                      <a:solidFill>
                        <a:srgbClr val="797A7D">
                          <a:lumMod val="20000"/>
                          <a:lumOff val="8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093" rtl="0" eaLnBrk="1" latinLnBrk="0" hangingPunct="1">
                        <a:defRPr sz="1764" kern="1200">
                          <a:solidFill>
                            <a:schemeClr val="dk1"/>
                          </a:solidFill>
                          <a:latin typeface="Segoe UI"/>
                        </a:defRPr>
                      </a:lvl1pPr>
                      <a:lvl2pPr marL="457046" algn="l" defTabSz="914093" rtl="0" eaLnBrk="1" latinLnBrk="0" hangingPunct="1">
                        <a:defRPr sz="1764" kern="1200">
                          <a:solidFill>
                            <a:schemeClr val="dk1"/>
                          </a:solidFill>
                          <a:latin typeface="Segoe UI"/>
                        </a:defRPr>
                      </a:lvl2pPr>
                      <a:lvl3pPr marL="914093" algn="l" defTabSz="914093" rtl="0" eaLnBrk="1" latinLnBrk="0" hangingPunct="1">
                        <a:defRPr sz="1764" kern="1200">
                          <a:solidFill>
                            <a:schemeClr val="dk1"/>
                          </a:solidFill>
                          <a:latin typeface="Segoe UI"/>
                        </a:defRPr>
                      </a:lvl3pPr>
                      <a:lvl4pPr marL="1371139" algn="l" defTabSz="914093" rtl="0" eaLnBrk="1" latinLnBrk="0" hangingPunct="1">
                        <a:defRPr sz="1764" kern="1200">
                          <a:solidFill>
                            <a:schemeClr val="dk1"/>
                          </a:solidFill>
                          <a:latin typeface="Segoe UI"/>
                        </a:defRPr>
                      </a:lvl4pPr>
                      <a:lvl5pPr marL="1828185" algn="l" defTabSz="914093" rtl="0" eaLnBrk="1" latinLnBrk="0" hangingPunct="1">
                        <a:defRPr sz="1764" kern="1200">
                          <a:solidFill>
                            <a:schemeClr val="dk1"/>
                          </a:solidFill>
                          <a:latin typeface="Segoe UI"/>
                        </a:defRPr>
                      </a:lvl5pPr>
                      <a:lvl6pPr marL="2285232" algn="l" defTabSz="914093" rtl="0" eaLnBrk="1" latinLnBrk="0" hangingPunct="1">
                        <a:defRPr sz="1764" kern="1200">
                          <a:solidFill>
                            <a:schemeClr val="dk1"/>
                          </a:solidFill>
                          <a:latin typeface="Segoe UI"/>
                        </a:defRPr>
                      </a:lvl6pPr>
                      <a:lvl7pPr marL="2742278" algn="l" defTabSz="914093" rtl="0" eaLnBrk="1" latinLnBrk="0" hangingPunct="1">
                        <a:defRPr sz="1764" kern="1200">
                          <a:solidFill>
                            <a:schemeClr val="dk1"/>
                          </a:solidFill>
                          <a:latin typeface="Segoe UI"/>
                        </a:defRPr>
                      </a:lvl7pPr>
                      <a:lvl8pPr marL="3199324" algn="l" defTabSz="914093" rtl="0" eaLnBrk="1" latinLnBrk="0" hangingPunct="1">
                        <a:defRPr sz="1764" kern="1200">
                          <a:solidFill>
                            <a:schemeClr val="dk1"/>
                          </a:solidFill>
                          <a:latin typeface="Segoe UI"/>
                        </a:defRPr>
                      </a:lvl8pPr>
                      <a:lvl9pPr marL="3656372" algn="l" defTabSz="914093" rtl="0" eaLnBrk="1" latinLnBrk="0" hangingPunct="1">
                        <a:defRPr sz="1764" kern="1200">
                          <a:solidFill>
                            <a:schemeClr val="dk1"/>
                          </a:solidFill>
                          <a:latin typeface="Segoe UI"/>
                        </a:defRPr>
                      </a:lvl9pPr>
                    </a:lstStyle>
                    <a:p>
                      <a:pPr algn="ctr"/>
                      <a:r>
                        <a:rPr lang="en-US" sz="1200" dirty="0"/>
                        <a:t>Installation only</a:t>
                      </a:r>
                    </a:p>
                  </a:txBody>
                  <a:tcPr marL="88522" marR="88522" marT="44261" marB="44261" anchor="ctr">
                    <a:lnL w="12700" cap="flat" cmpd="sng" algn="ctr">
                      <a:solidFill>
                        <a:srgbClr val="797A7D">
                          <a:lumMod val="20000"/>
                          <a:lumOff val="80000"/>
                        </a:srgbClr>
                      </a:solidFill>
                      <a:prstDash val="solid"/>
                      <a:round/>
                      <a:headEnd type="none" w="med" len="med"/>
                      <a:tailEnd type="none" w="med" len="med"/>
                    </a:lnL>
                    <a:lnR w="12700" cap="flat" cmpd="sng" algn="ctr">
                      <a:solidFill>
                        <a:srgbClr val="797A7D">
                          <a:lumMod val="20000"/>
                          <a:lumOff val="80000"/>
                        </a:srgbClr>
                      </a:solidFill>
                      <a:prstDash val="solid"/>
                      <a:round/>
                      <a:headEnd type="none" w="med" len="med"/>
                      <a:tailEnd type="none" w="med" len="med"/>
                    </a:lnR>
                    <a:lnT w="12700" cap="flat" cmpd="sng" algn="ctr">
                      <a:solidFill>
                        <a:srgbClr val="797A7D">
                          <a:lumMod val="20000"/>
                          <a:lumOff val="80000"/>
                        </a:srgbClr>
                      </a:solidFill>
                      <a:prstDash val="solid"/>
                      <a:round/>
                      <a:headEnd type="none" w="med" len="med"/>
                      <a:tailEnd type="none" w="med" len="med"/>
                    </a:lnT>
                    <a:lnB w="12700" cap="flat" cmpd="sng" algn="ctr">
                      <a:solidFill>
                        <a:srgbClr val="797A7D">
                          <a:lumMod val="20000"/>
                          <a:lumOff val="8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0008"/>
                  </a:ext>
                </a:extLst>
              </a:tr>
              <a:tr h="452261">
                <a:tc>
                  <a:txBody>
                    <a:bodyPr/>
                    <a:lstStyle>
                      <a:lvl1pPr marL="0" algn="l" defTabSz="914093" rtl="0" eaLnBrk="1" latinLnBrk="0" hangingPunct="1">
                        <a:defRPr sz="1764" kern="1200">
                          <a:solidFill>
                            <a:schemeClr val="dk1"/>
                          </a:solidFill>
                          <a:latin typeface="Segoe UI"/>
                        </a:defRPr>
                      </a:lvl1pPr>
                      <a:lvl2pPr marL="457046" algn="l" defTabSz="914093" rtl="0" eaLnBrk="1" latinLnBrk="0" hangingPunct="1">
                        <a:defRPr sz="1764" kern="1200">
                          <a:solidFill>
                            <a:schemeClr val="dk1"/>
                          </a:solidFill>
                          <a:latin typeface="Segoe UI"/>
                        </a:defRPr>
                      </a:lvl2pPr>
                      <a:lvl3pPr marL="914093" algn="l" defTabSz="914093" rtl="0" eaLnBrk="1" latinLnBrk="0" hangingPunct="1">
                        <a:defRPr sz="1764" kern="1200">
                          <a:solidFill>
                            <a:schemeClr val="dk1"/>
                          </a:solidFill>
                          <a:latin typeface="Segoe UI"/>
                        </a:defRPr>
                      </a:lvl3pPr>
                      <a:lvl4pPr marL="1371139" algn="l" defTabSz="914093" rtl="0" eaLnBrk="1" latinLnBrk="0" hangingPunct="1">
                        <a:defRPr sz="1764" kern="1200">
                          <a:solidFill>
                            <a:schemeClr val="dk1"/>
                          </a:solidFill>
                          <a:latin typeface="Segoe UI"/>
                        </a:defRPr>
                      </a:lvl4pPr>
                      <a:lvl5pPr marL="1828185" algn="l" defTabSz="914093" rtl="0" eaLnBrk="1" latinLnBrk="0" hangingPunct="1">
                        <a:defRPr sz="1764" kern="1200">
                          <a:solidFill>
                            <a:schemeClr val="dk1"/>
                          </a:solidFill>
                          <a:latin typeface="Segoe UI"/>
                        </a:defRPr>
                      </a:lvl5pPr>
                      <a:lvl6pPr marL="2285232" algn="l" defTabSz="914093" rtl="0" eaLnBrk="1" latinLnBrk="0" hangingPunct="1">
                        <a:defRPr sz="1764" kern="1200">
                          <a:solidFill>
                            <a:schemeClr val="dk1"/>
                          </a:solidFill>
                          <a:latin typeface="Segoe UI"/>
                        </a:defRPr>
                      </a:lvl6pPr>
                      <a:lvl7pPr marL="2742278" algn="l" defTabSz="914093" rtl="0" eaLnBrk="1" latinLnBrk="0" hangingPunct="1">
                        <a:defRPr sz="1764" kern="1200">
                          <a:solidFill>
                            <a:schemeClr val="dk1"/>
                          </a:solidFill>
                          <a:latin typeface="Segoe UI"/>
                        </a:defRPr>
                      </a:lvl7pPr>
                      <a:lvl8pPr marL="3199324" algn="l" defTabSz="914093" rtl="0" eaLnBrk="1" latinLnBrk="0" hangingPunct="1">
                        <a:defRPr sz="1764" kern="1200">
                          <a:solidFill>
                            <a:schemeClr val="dk1"/>
                          </a:solidFill>
                          <a:latin typeface="Segoe UI"/>
                        </a:defRPr>
                      </a:lvl8pPr>
                      <a:lvl9pPr marL="3656372" algn="l" defTabSz="914093" rtl="0" eaLnBrk="1" latinLnBrk="0" hangingPunct="1">
                        <a:defRPr sz="1764" kern="1200">
                          <a:solidFill>
                            <a:schemeClr val="dk1"/>
                          </a:solidFill>
                          <a:latin typeface="Segoe UI"/>
                        </a:defRPr>
                      </a:lvl9pPr>
                    </a:lstStyle>
                    <a:p>
                      <a:pPr>
                        <a:buNone/>
                      </a:pPr>
                      <a:r>
                        <a:rPr lang="en-US" sz="1200" b="1" dirty="0"/>
                        <a:t>Payment</a:t>
                      </a:r>
                    </a:p>
                  </a:txBody>
                  <a:tcPr marL="88522" marR="88522" marT="44261" marB="44261" anchor="ctr">
                    <a:lnL w="12700" cap="flat" cmpd="sng" algn="ctr">
                      <a:solidFill>
                        <a:srgbClr val="797A7D">
                          <a:lumMod val="20000"/>
                          <a:lumOff val="80000"/>
                        </a:srgbClr>
                      </a:solidFill>
                      <a:prstDash val="solid"/>
                      <a:round/>
                      <a:headEnd type="none" w="med" len="med"/>
                      <a:tailEnd type="none" w="med" len="med"/>
                    </a:lnL>
                    <a:lnR w="12700" cap="flat" cmpd="sng" algn="ctr">
                      <a:solidFill>
                        <a:srgbClr val="797A7D">
                          <a:lumMod val="20000"/>
                          <a:lumOff val="80000"/>
                        </a:srgbClr>
                      </a:solidFill>
                      <a:prstDash val="solid"/>
                      <a:round/>
                      <a:headEnd type="none" w="med" len="med"/>
                      <a:tailEnd type="none" w="med" len="med"/>
                    </a:lnR>
                    <a:lnT w="12700" cap="flat" cmpd="sng" algn="ctr">
                      <a:solidFill>
                        <a:srgbClr val="797A7D">
                          <a:lumMod val="20000"/>
                          <a:lumOff val="80000"/>
                        </a:srgbClr>
                      </a:solidFill>
                      <a:prstDash val="solid"/>
                      <a:round/>
                      <a:headEnd type="none" w="med" len="med"/>
                      <a:tailEnd type="none" w="med" len="med"/>
                    </a:lnT>
                    <a:lnB w="12700" cap="flat" cmpd="sng" algn="ctr">
                      <a:solidFill>
                        <a:srgbClr val="797A7D">
                          <a:lumMod val="20000"/>
                          <a:lumOff val="8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093" rtl="0" eaLnBrk="1" latinLnBrk="0" hangingPunct="1">
                        <a:defRPr sz="1764" kern="1200">
                          <a:solidFill>
                            <a:schemeClr val="dk1"/>
                          </a:solidFill>
                          <a:latin typeface="Segoe UI"/>
                        </a:defRPr>
                      </a:lvl1pPr>
                      <a:lvl2pPr marL="457046" algn="l" defTabSz="914093" rtl="0" eaLnBrk="1" latinLnBrk="0" hangingPunct="1">
                        <a:defRPr sz="1764" kern="1200">
                          <a:solidFill>
                            <a:schemeClr val="dk1"/>
                          </a:solidFill>
                          <a:latin typeface="Segoe UI"/>
                        </a:defRPr>
                      </a:lvl2pPr>
                      <a:lvl3pPr marL="914093" algn="l" defTabSz="914093" rtl="0" eaLnBrk="1" latinLnBrk="0" hangingPunct="1">
                        <a:defRPr sz="1764" kern="1200">
                          <a:solidFill>
                            <a:schemeClr val="dk1"/>
                          </a:solidFill>
                          <a:latin typeface="Segoe UI"/>
                        </a:defRPr>
                      </a:lvl3pPr>
                      <a:lvl4pPr marL="1371139" algn="l" defTabSz="914093" rtl="0" eaLnBrk="1" latinLnBrk="0" hangingPunct="1">
                        <a:defRPr sz="1764" kern="1200">
                          <a:solidFill>
                            <a:schemeClr val="dk1"/>
                          </a:solidFill>
                          <a:latin typeface="Segoe UI"/>
                        </a:defRPr>
                      </a:lvl4pPr>
                      <a:lvl5pPr marL="1828185" algn="l" defTabSz="914093" rtl="0" eaLnBrk="1" latinLnBrk="0" hangingPunct="1">
                        <a:defRPr sz="1764" kern="1200">
                          <a:solidFill>
                            <a:schemeClr val="dk1"/>
                          </a:solidFill>
                          <a:latin typeface="Segoe UI"/>
                        </a:defRPr>
                      </a:lvl5pPr>
                      <a:lvl6pPr marL="2285232" algn="l" defTabSz="914093" rtl="0" eaLnBrk="1" latinLnBrk="0" hangingPunct="1">
                        <a:defRPr sz="1764" kern="1200">
                          <a:solidFill>
                            <a:schemeClr val="dk1"/>
                          </a:solidFill>
                          <a:latin typeface="Segoe UI"/>
                        </a:defRPr>
                      </a:lvl6pPr>
                      <a:lvl7pPr marL="2742278" algn="l" defTabSz="914093" rtl="0" eaLnBrk="1" latinLnBrk="0" hangingPunct="1">
                        <a:defRPr sz="1764" kern="1200">
                          <a:solidFill>
                            <a:schemeClr val="dk1"/>
                          </a:solidFill>
                          <a:latin typeface="Segoe UI"/>
                        </a:defRPr>
                      </a:lvl7pPr>
                      <a:lvl8pPr marL="3199324" algn="l" defTabSz="914093" rtl="0" eaLnBrk="1" latinLnBrk="0" hangingPunct="1">
                        <a:defRPr sz="1764" kern="1200">
                          <a:solidFill>
                            <a:schemeClr val="dk1"/>
                          </a:solidFill>
                          <a:latin typeface="Segoe UI"/>
                        </a:defRPr>
                      </a:lvl8pPr>
                      <a:lvl9pPr marL="3656372" algn="l" defTabSz="914093" rtl="0" eaLnBrk="1" latinLnBrk="0" hangingPunct="1">
                        <a:defRPr sz="1764" kern="1200">
                          <a:solidFill>
                            <a:schemeClr val="dk1"/>
                          </a:solidFill>
                          <a:latin typeface="Segoe UI"/>
                        </a:defRPr>
                      </a:lvl9pPr>
                    </a:lstStyle>
                    <a:p>
                      <a:pPr algn="ctr"/>
                      <a:r>
                        <a:rPr lang="en-US" sz="1200" kern="1200" dirty="0">
                          <a:solidFill>
                            <a:schemeClr val="dk1"/>
                          </a:solidFill>
                          <a:latin typeface="+mn-lt"/>
                          <a:ea typeface="+mn-ea"/>
                          <a:cs typeface="+mn-cs"/>
                        </a:rPr>
                        <a:t>Annual fee</a:t>
                      </a:r>
                    </a:p>
                  </a:txBody>
                  <a:tcPr marL="88522" marR="88522" marT="44261" marB="44261" anchor="ctr">
                    <a:lnL w="12700" cap="flat" cmpd="sng" algn="ctr">
                      <a:solidFill>
                        <a:srgbClr val="797A7D">
                          <a:lumMod val="20000"/>
                          <a:lumOff val="80000"/>
                        </a:srgbClr>
                      </a:solidFill>
                      <a:prstDash val="solid"/>
                      <a:round/>
                      <a:headEnd type="none" w="med" len="med"/>
                      <a:tailEnd type="none" w="med" len="med"/>
                    </a:lnL>
                    <a:lnR w="12700" cap="flat" cmpd="sng" algn="ctr">
                      <a:solidFill>
                        <a:srgbClr val="797A7D">
                          <a:lumMod val="20000"/>
                          <a:lumOff val="80000"/>
                        </a:srgbClr>
                      </a:solidFill>
                      <a:prstDash val="solid"/>
                      <a:round/>
                      <a:headEnd type="none" w="med" len="med"/>
                      <a:tailEnd type="none" w="med" len="med"/>
                    </a:lnR>
                    <a:lnT w="12700" cap="flat" cmpd="sng" algn="ctr">
                      <a:solidFill>
                        <a:srgbClr val="797A7D">
                          <a:lumMod val="20000"/>
                          <a:lumOff val="80000"/>
                        </a:srgbClr>
                      </a:solidFill>
                      <a:prstDash val="solid"/>
                      <a:round/>
                      <a:headEnd type="none" w="med" len="med"/>
                      <a:tailEnd type="none" w="med" len="med"/>
                    </a:lnT>
                    <a:lnB w="12700" cap="flat" cmpd="sng" algn="ctr">
                      <a:solidFill>
                        <a:srgbClr val="797A7D">
                          <a:lumMod val="20000"/>
                          <a:lumOff val="8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093" rtl="0" eaLnBrk="1" latinLnBrk="0" hangingPunct="1">
                        <a:defRPr sz="1764" kern="1200">
                          <a:solidFill>
                            <a:schemeClr val="dk1"/>
                          </a:solidFill>
                          <a:latin typeface="Segoe UI"/>
                        </a:defRPr>
                      </a:lvl1pPr>
                      <a:lvl2pPr marL="457046" algn="l" defTabSz="914093" rtl="0" eaLnBrk="1" latinLnBrk="0" hangingPunct="1">
                        <a:defRPr sz="1764" kern="1200">
                          <a:solidFill>
                            <a:schemeClr val="dk1"/>
                          </a:solidFill>
                          <a:latin typeface="Segoe UI"/>
                        </a:defRPr>
                      </a:lvl2pPr>
                      <a:lvl3pPr marL="914093" algn="l" defTabSz="914093" rtl="0" eaLnBrk="1" latinLnBrk="0" hangingPunct="1">
                        <a:defRPr sz="1764" kern="1200">
                          <a:solidFill>
                            <a:schemeClr val="dk1"/>
                          </a:solidFill>
                          <a:latin typeface="Segoe UI"/>
                        </a:defRPr>
                      </a:lvl3pPr>
                      <a:lvl4pPr marL="1371139" algn="l" defTabSz="914093" rtl="0" eaLnBrk="1" latinLnBrk="0" hangingPunct="1">
                        <a:defRPr sz="1764" kern="1200">
                          <a:solidFill>
                            <a:schemeClr val="dk1"/>
                          </a:solidFill>
                          <a:latin typeface="Segoe UI"/>
                        </a:defRPr>
                      </a:lvl4pPr>
                      <a:lvl5pPr marL="1828185" algn="l" defTabSz="914093" rtl="0" eaLnBrk="1" latinLnBrk="0" hangingPunct="1">
                        <a:defRPr sz="1764" kern="1200">
                          <a:solidFill>
                            <a:schemeClr val="dk1"/>
                          </a:solidFill>
                          <a:latin typeface="Segoe UI"/>
                        </a:defRPr>
                      </a:lvl5pPr>
                      <a:lvl6pPr marL="2285232" algn="l" defTabSz="914093" rtl="0" eaLnBrk="1" latinLnBrk="0" hangingPunct="1">
                        <a:defRPr sz="1764" kern="1200">
                          <a:solidFill>
                            <a:schemeClr val="dk1"/>
                          </a:solidFill>
                          <a:latin typeface="Segoe UI"/>
                        </a:defRPr>
                      </a:lvl6pPr>
                      <a:lvl7pPr marL="2742278" algn="l" defTabSz="914093" rtl="0" eaLnBrk="1" latinLnBrk="0" hangingPunct="1">
                        <a:defRPr sz="1764" kern="1200">
                          <a:solidFill>
                            <a:schemeClr val="dk1"/>
                          </a:solidFill>
                          <a:latin typeface="Segoe UI"/>
                        </a:defRPr>
                      </a:lvl7pPr>
                      <a:lvl8pPr marL="3199324" algn="l" defTabSz="914093" rtl="0" eaLnBrk="1" latinLnBrk="0" hangingPunct="1">
                        <a:defRPr sz="1764" kern="1200">
                          <a:solidFill>
                            <a:schemeClr val="dk1"/>
                          </a:solidFill>
                          <a:latin typeface="Segoe UI"/>
                        </a:defRPr>
                      </a:lvl8pPr>
                      <a:lvl9pPr marL="3656372" algn="l" defTabSz="914093" rtl="0" eaLnBrk="1" latinLnBrk="0" hangingPunct="1">
                        <a:defRPr sz="1764" kern="1200">
                          <a:solidFill>
                            <a:schemeClr val="dk1"/>
                          </a:solidFill>
                          <a:latin typeface="Segoe UI"/>
                        </a:defRPr>
                      </a:lvl9pPr>
                    </a:lstStyle>
                    <a:p>
                      <a:pPr algn="ctr"/>
                      <a:r>
                        <a:rPr lang="en-US" sz="1200" kern="1200" dirty="0">
                          <a:solidFill>
                            <a:schemeClr val="dk1"/>
                          </a:solidFill>
                          <a:latin typeface="+mn-lt"/>
                          <a:ea typeface="+mn-ea"/>
                          <a:cs typeface="+mn-cs"/>
                        </a:rPr>
                        <a:t>One-time cost</a:t>
                      </a:r>
                    </a:p>
                  </a:txBody>
                  <a:tcPr marL="88522" marR="88522" marT="44261" marB="44261" anchor="ctr">
                    <a:lnL w="12700" cap="flat" cmpd="sng" algn="ctr">
                      <a:solidFill>
                        <a:srgbClr val="797A7D">
                          <a:lumMod val="20000"/>
                          <a:lumOff val="80000"/>
                        </a:srgbClr>
                      </a:solidFill>
                      <a:prstDash val="solid"/>
                      <a:round/>
                      <a:headEnd type="none" w="med" len="med"/>
                      <a:tailEnd type="none" w="med" len="med"/>
                    </a:lnL>
                    <a:lnR w="12700" cap="flat" cmpd="sng" algn="ctr">
                      <a:solidFill>
                        <a:srgbClr val="797A7D">
                          <a:lumMod val="20000"/>
                          <a:lumOff val="80000"/>
                        </a:srgbClr>
                      </a:solidFill>
                      <a:prstDash val="solid"/>
                      <a:round/>
                      <a:headEnd type="none" w="med" len="med"/>
                      <a:tailEnd type="none" w="med" len="med"/>
                    </a:lnR>
                    <a:lnT w="12700" cap="flat" cmpd="sng" algn="ctr">
                      <a:solidFill>
                        <a:srgbClr val="797A7D">
                          <a:lumMod val="20000"/>
                          <a:lumOff val="80000"/>
                        </a:srgbClr>
                      </a:solidFill>
                      <a:prstDash val="solid"/>
                      <a:round/>
                      <a:headEnd type="none" w="med" len="med"/>
                      <a:tailEnd type="none" w="med" len="med"/>
                    </a:lnT>
                    <a:lnB w="12700" cap="flat" cmpd="sng" algn="ctr">
                      <a:solidFill>
                        <a:srgbClr val="797A7D">
                          <a:lumMod val="20000"/>
                          <a:lumOff val="8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56644301"/>
                  </a:ext>
                </a:extLst>
              </a:tr>
            </a:tbl>
          </a:graphicData>
        </a:graphic>
      </p:graphicFrame>
      <p:sp>
        <p:nvSpPr>
          <p:cNvPr id="11" name="Rectangle 6">
            <a:extLst>
              <a:ext uri="{FF2B5EF4-FFF2-40B4-BE49-F238E27FC236}">
                <a16:creationId xmlns:a16="http://schemas.microsoft.com/office/drawing/2014/main" id="{F3C8ECC1-9234-467B-BE92-0E6713E3EBAA}"/>
              </a:ext>
            </a:extLst>
          </p:cNvPr>
          <p:cNvSpPr/>
          <p:nvPr/>
        </p:nvSpPr>
        <p:spPr bwMode="auto">
          <a:xfrm>
            <a:off x="3187094" y="1166381"/>
            <a:ext cx="4242406" cy="190499"/>
          </a:xfrm>
          <a:prstGeom prst="rect">
            <a:avLst/>
          </a:prstGeom>
          <a:solidFill>
            <a:srgbClr val="DC3C00"/>
          </a:solidFill>
          <a:ln w="9525" cap="flat" cmpd="sng" algn="ctr">
            <a:noFill/>
            <a:prstDash val="solid"/>
            <a:headEnd type="none" w="med" len="med"/>
            <a:tailEnd type="none" w="med" len="med"/>
          </a:ln>
          <a:effectLst/>
        </p:spPr>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Segoe UI"/>
                <a:ea typeface="+mn-ea"/>
                <a:cs typeface="+mn-cs"/>
              </a:rPr>
              <a:t>Best Value</a:t>
            </a:r>
          </a:p>
        </p:txBody>
      </p:sp>
      <p:sp>
        <p:nvSpPr>
          <p:cNvPr id="12" name="TextBox 7">
            <a:extLst>
              <a:ext uri="{FF2B5EF4-FFF2-40B4-BE49-F238E27FC236}">
                <a16:creationId xmlns:a16="http://schemas.microsoft.com/office/drawing/2014/main" id="{52BAEA8A-62EC-4117-8BE8-40603A7DA087}"/>
              </a:ext>
            </a:extLst>
          </p:cNvPr>
          <p:cNvSpPr txBox="1"/>
          <p:nvPr/>
        </p:nvSpPr>
        <p:spPr>
          <a:xfrm>
            <a:off x="457200" y="6239217"/>
            <a:ext cx="11219691" cy="3231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000000"/>
                </a:solidFill>
                <a:effectLst/>
                <a:uLnTx/>
                <a:uFillTx/>
                <a:latin typeface="Segoe UI"/>
                <a:ea typeface="+mn-ea"/>
                <a:cs typeface="+mn-cs"/>
              </a:rPr>
              <a:t>*Access and Publisher are for PC only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000000"/>
                </a:solidFill>
                <a:effectLst/>
                <a:uLnTx/>
                <a:uFillTx/>
                <a:latin typeface="Segoe UI"/>
                <a:ea typeface="+mn-ea"/>
                <a:cs typeface="+mn-cs"/>
              </a:rPr>
              <a:t>**Special offer terms: Annual commitment required. Custom domain $12/year after the first year. Only new Office 365 for business subscribers eligible. Limit one free year and one customer domain per organization. Offer not transferrable. Domains subject to availability and GoDaddy’s terms. Available worldwide. </a:t>
            </a:r>
            <a:r>
              <a:rPr kumimoji="0" lang="en-US" sz="700" b="0" i="0" u="none" strike="noStrike" kern="0" cap="none" spc="0" normalizeH="0" baseline="0" noProof="0" dirty="0">
                <a:ln>
                  <a:noFill/>
                </a:ln>
                <a:solidFill>
                  <a:srgbClr val="000000"/>
                </a:solidFill>
                <a:effectLst/>
                <a:uLnTx/>
                <a:uFillTx/>
                <a:latin typeface="Segoe UI"/>
                <a:ea typeface="+mn-ea"/>
                <a:cs typeface="+mn-cs"/>
                <a:hlinkClick r:id="rId2">
                  <a:extLst>
                    <a:ext uri="{A12FA001-AC4F-418D-AE19-62706E023703}">
                      <ahyp:hlinkClr xmlns:ahyp="http://schemas.microsoft.com/office/drawing/2018/hyperlinkcolor" val="tx"/>
                    </a:ext>
                  </a:extLst>
                </a:hlinkClick>
              </a:rPr>
              <a:t>https://www.godaddy.com/legal-agreements</a:t>
            </a:r>
            <a:r>
              <a:rPr kumimoji="0" lang="en-US" sz="700" b="0" i="0" u="none" strike="noStrike" kern="0" cap="none" spc="0" normalizeH="0" baseline="0" noProof="0" dirty="0">
                <a:ln>
                  <a:noFill/>
                </a:ln>
                <a:solidFill>
                  <a:srgbClr val="000000"/>
                </a:solidFill>
                <a:effectLst/>
                <a:uLnTx/>
                <a:uFillTx/>
                <a:latin typeface="Segoe UI"/>
                <a:ea typeface="+mn-ea"/>
                <a:cs typeface="+mn-cs"/>
              </a:rPr>
              <a:t> </a:t>
            </a:r>
          </a:p>
        </p:txBody>
      </p:sp>
    </p:spTree>
    <p:extLst>
      <p:ext uri="{BB962C8B-B14F-4D97-AF65-F5344CB8AC3E}">
        <p14:creationId xmlns:p14="http://schemas.microsoft.com/office/powerpoint/2010/main" val="3352361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AD7D4A-D192-4EDD-8C29-3B594CB5DCFC}"/>
              </a:ext>
            </a:extLst>
          </p:cNvPr>
          <p:cNvSpPr txBox="1">
            <a:spLocks/>
          </p:cNvSpPr>
          <p:nvPr/>
        </p:nvSpPr>
        <p:spPr>
          <a:xfrm>
            <a:off x="457200" y="457200"/>
            <a:ext cx="11219691" cy="747897"/>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lang="en-US" sz="4400" b="0" kern="1200" cap="none" spc="-150" baseline="0">
                <a:ln w="3175">
                  <a:noFill/>
                </a:ln>
                <a:gradFill>
                  <a:gsLst>
                    <a:gs pos="1250">
                      <a:schemeClr val="tx2"/>
                    </a:gs>
                    <a:gs pos="100000">
                      <a:schemeClr val="tx2"/>
                    </a:gs>
                  </a:gsLst>
                  <a:lin ang="5400000" scaled="0"/>
                </a:gradFill>
                <a:effectLst/>
                <a:latin typeface="Segoe UI Semibold" panose="020B0702040204020203" pitchFamily="34" charset="0"/>
                <a:ea typeface="+mn-ea"/>
                <a:cs typeface="Segoe UI Semibold" panose="020B0702040204020203" pitchFamily="34" charset="0"/>
              </a:defRPr>
            </a:lvl1pPr>
          </a:lstStyle>
          <a:p>
            <a:pPr marL="0" marR="0" lvl="0" indent="0" algn="l" defTabSz="914363" rtl="0" eaLnBrk="1" fontAlgn="auto" latinLnBrk="0" hangingPunct="1">
              <a:lnSpc>
                <a:spcPct val="90000"/>
              </a:lnSpc>
              <a:spcBef>
                <a:spcPct val="0"/>
              </a:spcBef>
              <a:spcAft>
                <a:spcPts val="0"/>
              </a:spcAft>
              <a:buClrTx/>
              <a:buSzTx/>
              <a:buFontTx/>
              <a:buNone/>
              <a:tabLst/>
              <a:defRPr/>
            </a:pPr>
            <a:r>
              <a:rPr kumimoji="0" lang="da-DK" sz="4400" b="0" i="0" u="none" strike="noStrike" kern="1200" cap="none" spc="-100" normalizeH="0" baseline="0" noProof="0" dirty="0">
                <a:ln w="3175">
                  <a:noFill/>
                </a:ln>
                <a:gradFill>
                  <a:gsLst>
                    <a:gs pos="1250">
                      <a:srgbClr val="DC3C00"/>
                    </a:gs>
                    <a:gs pos="100000">
                      <a:srgbClr val="DC3C00"/>
                    </a:gs>
                  </a:gsLst>
                  <a:lin ang="5400000" scaled="0"/>
                </a:gradFill>
                <a:effectLst/>
                <a:uLnTx/>
                <a:uFillTx/>
                <a:latin typeface="Segoe UI" panose="020B0502040204020203" pitchFamily="34" charset="0"/>
                <a:ea typeface="+mn-ea"/>
                <a:cs typeface="Segoe UI" panose="020B0502040204020203" pitchFamily="34" charset="0"/>
              </a:rPr>
              <a:t>Product </a:t>
            </a:r>
            <a:r>
              <a:rPr kumimoji="0" lang="da-DK" sz="4400" b="0" i="0" u="none" strike="noStrike" kern="1200" cap="none" spc="-100" normalizeH="0" baseline="0" noProof="0" dirty="0" err="1">
                <a:ln w="3175">
                  <a:noFill/>
                </a:ln>
                <a:gradFill>
                  <a:gsLst>
                    <a:gs pos="1250">
                      <a:srgbClr val="DC3C00"/>
                    </a:gs>
                    <a:gs pos="100000">
                      <a:srgbClr val="DC3C00"/>
                    </a:gs>
                  </a:gsLst>
                  <a:lin ang="5400000" scaled="0"/>
                </a:gradFill>
                <a:effectLst/>
                <a:uLnTx/>
                <a:uFillTx/>
                <a:latin typeface="Segoe UI" panose="020B0502040204020203" pitchFamily="34" charset="0"/>
                <a:ea typeface="+mn-ea"/>
                <a:cs typeface="Segoe UI" panose="020B0502040204020203" pitchFamily="34" charset="0"/>
              </a:rPr>
              <a:t>comparison</a:t>
            </a:r>
            <a:r>
              <a:rPr kumimoji="0" lang="da-DK" sz="4400" b="0" i="0" u="none" strike="noStrike" kern="1200" cap="none" spc="-100" normalizeH="0" baseline="0" noProof="0" dirty="0">
                <a:ln w="3175">
                  <a:noFill/>
                </a:ln>
                <a:gradFill>
                  <a:gsLst>
                    <a:gs pos="1250">
                      <a:srgbClr val="DC3C00"/>
                    </a:gs>
                    <a:gs pos="100000">
                      <a:srgbClr val="DC3C00"/>
                    </a:gs>
                  </a:gsLst>
                  <a:lin ang="5400000" scaled="0"/>
                </a:gradFill>
                <a:effectLst/>
                <a:uLnTx/>
                <a:uFillTx/>
                <a:latin typeface="Segoe UI" panose="020B0502040204020203" pitchFamily="34" charset="0"/>
                <a:ea typeface="+mn-ea"/>
                <a:cs typeface="Segoe UI" panose="020B0502040204020203" pitchFamily="34" charset="0"/>
              </a:rPr>
              <a:t> : </a:t>
            </a:r>
            <a:r>
              <a:rPr kumimoji="0" lang="da-DK" sz="4400" b="0" i="0" u="none" strike="noStrike" kern="1200" cap="none" spc="-100" normalizeH="0" baseline="0" noProof="0" dirty="0">
                <a:ln w="3175">
                  <a:noFill/>
                </a:ln>
                <a:gradFill>
                  <a:gsLst>
                    <a:gs pos="1250">
                      <a:srgbClr val="DC3C00"/>
                    </a:gs>
                    <a:gs pos="100000">
                      <a:srgbClr val="DC3C00"/>
                    </a:gs>
                  </a:gsLst>
                  <a:lin ang="5400000" scaled="0"/>
                </a:gradFill>
                <a:effectLst/>
                <a:uLnTx/>
                <a:uFillTx/>
                <a:latin typeface="Segoe UI"/>
                <a:ea typeface="+mn-ea"/>
                <a:cs typeface="Segoe UI Semibold" panose="020B0702040204020203" pitchFamily="34" charset="0"/>
              </a:rPr>
              <a:t>FPP </a:t>
            </a:r>
            <a:r>
              <a:rPr kumimoji="0" lang="da-DK" sz="4400" b="0" i="0" u="none" strike="noStrike" kern="1200" cap="none" spc="-100" normalizeH="0" baseline="0" noProof="0" dirty="0" err="1">
                <a:ln w="3175">
                  <a:noFill/>
                </a:ln>
                <a:gradFill>
                  <a:gsLst>
                    <a:gs pos="1250">
                      <a:srgbClr val="DC3C00"/>
                    </a:gs>
                    <a:gs pos="100000">
                      <a:srgbClr val="DC3C00"/>
                    </a:gs>
                  </a:gsLst>
                  <a:lin ang="5400000" scaled="0"/>
                </a:gradFill>
                <a:effectLst/>
                <a:uLnTx/>
                <a:uFillTx/>
                <a:latin typeface="Segoe UI"/>
                <a:ea typeface="+mn-ea"/>
                <a:cs typeface="Segoe UI" panose="020B0502040204020203" pitchFamily="34" charset="0"/>
              </a:rPr>
              <a:t>vs</a:t>
            </a:r>
            <a:r>
              <a:rPr kumimoji="0" lang="da-DK" sz="4400" b="0" i="0" u="none" strike="noStrike" kern="1200" cap="none" spc="-100" normalizeH="0" baseline="0" noProof="0" dirty="0">
                <a:ln w="3175">
                  <a:noFill/>
                </a:ln>
                <a:gradFill>
                  <a:gsLst>
                    <a:gs pos="1250">
                      <a:srgbClr val="DC3C00"/>
                    </a:gs>
                    <a:gs pos="100000">
                      <a:srgbClr val="DC3C00"/>
                    </a:gs>
                  </a:gsLst>
                  <a:lin ang="5400000" scaled="0"/>
                </a:gradFill>
                <a:effectLst/>
                <a:uLnTx/>
                <a:uFillTx/>
                <a:latin typeface="Segoe UI"/>
                <a:ea typeface="+mn-ea"/>
                <a:cs typeface="Segoe UI Semibold" panose="020B0702040204020203" pitchFamily="34" charset="0"/>
              </a:rPr>
              <a:t> CSP</a:t>
            </a:r>
            <a:br>
              <a:rPr kumimoji="0" lang="da-DK" sz="4400" b="0" i="0" u="none" strike="noStrike" kern="1200" cap="none" spc="-100" normalizeH="0" baseline="0" noProof="0" dirty="0">
                <a:ln w="3175">
                  <a:noFill/>
                </a:ln>
                <a:gradFill>
                  <a:gsLst>
                    <a:gs pos="1250">
                      <a:srgbClr val="DC3C00"/>
                    </a:gs>
                    <a:gs pos="100000">
                      <a:srgbClr val="DC3C00"/>
                    </a:gs>
                  </a:gsLst>
                  <a:lin ang="5400000" scaled="0"/>
                </a:gradFill>
                <a:effectLst/>
                <a:uLnTx/>
                <a:uFillTx/>
                <a:latin typeface="Segoe UI Semibold" panose="020B0702040204020203" pitchFamily="34" charset="0"/>
                <a:ea typeface="+mn-ea"/>
                <a:cs typeface="Segoe UI Semibold" panose="020B0702040204020203" pitchFamily="34" charset="0"/>
              </a:rPr>
            </a:br>
            <a:endParaRPr kumimoji="0" lang="da-DK" sz="4400" b="0" i="0" u="none" strike="noStrike" kern="1200" cap="none" spc="-150" normalizeH="0" baseline="0" noProof="0" dirty="0">
              <a:ln w="3175">
                <a:noFill/>
              </a:ln>
              <a:gradFill>
                <a:gsLst>
                  <a:gs pos="1250">
                    <a:srgbClr val="DC3C00"/>
                  </a:gs>
                  <a:gs pos="100000">
                    <a:srgbClr val="DC3C00"/>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graphicFrame>
        <p:nvGraphicFramePr>
          <p:cNvPr id="4" name="Table 4">
            <a:extLst>
              <a:ext uri="{FF2B5EF4-FFF2-40B4-BE49-F238E27FC236}">
                <a16:creationId xmlns:a16="http://schemas.microsoft.com/office/drawing/2014/main" id="{D4F49579-D78A-4A18-B489-1D18CED0303C}"/>
              </a:ext>
            </a:extLst>
          </p:cNvPr>
          <p:cNvGraphicFramePr>
            <a:graphicFrameLocks noGrp="1"/>
          </p:cNvGraphicFramePr>
          <p:nvPr>
            <p:extLst/>
          </p:nvPr>
        </p:nvGraphicFramePr>
        <p:xfrm>
          <a:off x="457200" y="1205097"/>
          <a:ext cx="10938232" cy="4856588"/>
        </p:xfrm>
        <a:graphic>
          <a:graphicData uri="http://schemas.openxmlformats.org/drawingml/2006/table">
            <a:tbl>
              <a:tblPr firstRow="1" bandRow="1"/>
              <a:tblGrid>
                <a:gridCol w="2654214">
                  <a:extLst>
                    <a:ext uri="{9D8B030D-6E8A-4147-A177-3AD203B41FA5}">
                      <a16:colId xmlns:a16="http://schemas.microsoft.com/office/drawing/2014/main" val="20000"/>
                    </a:ext>
                  </a:extLst>
                </a:gridCol>
                <a:gridCol w="4142009">
                  <a:extLst>
                    <a:ext uri="{9D8B030D-6E8A-4147-A177-3AD203B41FA5}">
                      <a16:colId xmlns:a16="http://schemas.microsoft.com/office/drawing/2014/main" val="20001"/>
                    </a:ext>
                  </a:extLst>
                </a:gridCol>
                <a:gridCol w="4142009">
                  <a:extLst>
                    <a:ext uri="{9D8B030D-6E8A-4147-A177-3AD203B41FA5}">
                      <a16:colId xmlns:a16="http://schemas.microsoft.com/office/drawing/2014/main" val="20002"/>
                    </a:ext>
                  </a:extLst>
                </a:gridCol>
              </a:tblGrid>
              <a:tr h="464484">
                <a:tc>
                  <a:txBody>
                    <a:bodyPr/>
                    <a:lstStyle>
                      <a:lvl1pPr marL="0" algn="l" defTabSz="914093" rtl="0" eaLnBrk="1" latinLnBrk="0" hangingPunct="1">
                        <a:defRPr sz="1764" b="1" kern="1200">
                          <a:solidFill>
                            <a:schemeClr val="lt1"/>
                          </a:solidFill>
                          <a:latin typeface="Segoe UI"/>
                        </a:defRPr>
                      </a:lvl1pPr>
                      <a:lvl2pPr marL="457046" algn="l" defTabSz="914093" rtl="0" eaLnBrk="1" latinLnBrk="0" hangingPunct="1">
                        <a:defRPr sz="1764" b="1" kern="1200">
                          <a:solidFill>
                            <a:schemeClr val="lt1"/>
                          </a:solidFill>
                          <a:latin typeface="Segoe UI"/>
                        </a:defRPr>
                      </a:lvl2pPr>
                      <a:lvl3pPr marL="914093" algn="l" defTabSz="914093" rtl="0" eaLnBrk="1" latinLnBrk="0" hangingPunct="1">
                        <a:defRPr sz="1764" b="1" kern="1200">
                          <a:solidFill>
                            <a:schemeClr val="lt1"/>
                          </a:solidFill>
                          <a:latin typeface="Segoe UI"/>
                        </a:defRPr>
                      </a:lvl3pPr>
                      <a:lvl4pPr marL="1371139" algn="l" defTabSz="914093" rtl="0" eaLnBrk="1" latinLnBrk="0" hangingPunct="1">
                        <a:defRPr sz="1764" b="1" kern="1200">
                          <a:solidFill>
                            <a:schemeClr val="lt1"/>
                          </a:solidFill>
                          <a:latin typeface="Segoe UI"/>
                        </a:defRPr>
                      </a:lvl4pPr>
                      <a:lvl5pPr marL="1828185" algn="l" defTabSz="914093" rtl="0" eaLnBrk="1" latinLnBrk="0" hangingPunct="1">
                        <a:defRPr sz="1764" b="1" kern="1200">
                          <a:solidFill>
                            <a:schemeClr val="lt1"/>
                          </a:solidFill>
                          <a:latin typeface="Segoe UI"/>
                        </a:defRPr>
                      </a:lvl5pPr>
                      <a:lvl6pPr marL="2285232" algn="l" defTabSz="914093" rtl="0" eaLnBrk="1" latinLnBrk="0" hangingPunct="1">
                        <a:defRPr sz="1764" b="1" kern="1200">
                          <a:solidFill>
                            <a:schemeClr val="lt1"/>
                          </a:solidFill>
                          <a:latin typeface="Segoe UI"/>
                        </a:defRPr>
                      </a:lvl6pPr>
                      <a:lvl7pPr marL="2742278" algn="l" defTabSz="914093" rtl="0" eaLnBrk="1" latinLnBrk="0" hangingPunct="1">
                        <a:defRPr sz="1764" b="1" kern="1200">
                          <a:solidFill>
                            <a:schemeClr val="lt1"/>
                          </a:solidFill>
                          <a:latin typeface="Segoe UI"/>
                        </a:defRPr>
                      </a:lvl7pPr>
                      <a:lvl8pPr marL="3199324" algn="l" defTabSz="914093" rtl="0" eaLnBrk="1" latinLnBrk="0" hangingPunct="1">
                        <a:defRPr sz="1764" b="1" kern="1200">
                          <a:solidFill>
                            <a:schemeClr val="lt1"/>
                          </a:solidFill>
                          <a:latin typeface="Segoe UI"/>
                        </a:defRPr>
                      </a:lvl8pPr>
                      <a:lvl9pPr marL="3656372" algn="l" defTabSz="914093" rtl="0" eaLnBrk="1" latinLnBrk="0" hangingPunct="1">
                        <a:defRPr sz="1764" b="1" kern="1200">
                          <a:solidFill>
                            <a:schemeClr val="lt1"/>
                          </a:solidFill>
                          <a:latin typeface="Segoe UI"/>
                        </a:defRPr>
                      </a:lvl9pPr>
                    </a:lstStyle>
                    <a:p>
                      <a:endParaRPr lang="en-US" sz="1600">
                        <a:solidFill>
                          <a:schemeClr val="tx1"/>
                        </a:solidFill>
                      </a:endParaRPr>
                    </a:p>
                  </a:txBody>
                  <a:tcPr marL="82235" marR="82235" marT="41118" marB="41118" anchor="b">
                    <a:lnL w="12700" cap="flat" cmpd="sng" algn="ctr">
                      <a:solidFill>
                        <a:srgbClr val="797A7D">
                          <a:lumMod val="20000"/>
                          <a:lumOff val="80000"/>
                        </a:srgbClr>
                      </a:solidFill>
                      <a:prstDash val="solid"/>
                      <a:round/>
                      <a:headEnd type="none" w="med" len="med"/>
                      <a:tailEnd type="none" w="med" len="med"/>
                    </a:lnL>
                    <a:lnR w="12700" cap="flat" cmpd="sng" algn="ctr">
                      <a:solidFill>
                        <a:srgbClr val="797A7D">
                          <a:lumMod val="20000"/>
                          <a:lumOff val="80000"/>
                        </a:srgbClr>
                      </a:solidFill>
                      <a:prstDash val="solid"/>
                      <a:round/>
                      <a:headEnd type="none" w="med" len="med"/>
                      <a:tailEnd type="none" w="med" len="med"/>
                    </a:lnR>
                    <a:lnT w="12700" cap="flat" cmpd="sng" algn="ctr">
                      <a:solidFill>
                        <a:srgbClr val="797A7D">
                          <a:lumMod val="20000"/>
                          <a:lumOff val="80000"/>
                        </a:srgbClr>
                      </a:solidFill>
                      <a:prstDash val="solid"/>
                      <a:round/>
                      <a:headEnd type="none" w="med" len="med"/>
                      <a:tailEnd type="none" w="med" len="med"/>
                    </a:lnT>
                    <a:lnB w="12700" cap="flat" cmpd="sng" algn="ctr">
                      <a:solidFill>
                        <a:srgbClr val="797A7D">
                          <a:lumMod val="20000"/>
                          <a:lumOff val="8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093" rtl="0" eaLnBrk="1" latinLnBrk="0" hangingPunct="1">
                        <a:defRPr sz="1764" b="1" kern="1200">
                          <a:solidFill>
                            <a:schemeClr val="lt1"/>
                          </a:solidFill>
                          <a:latin typeface="Segoe UI"/>
                        </a:defRPr>
                      </a:lvl1pPr>
                      <a:lvl2pPr marL="457046" algn="l" defTabSz="914093" rtl="0" eaLnBrk="1" latinLnBrk="0" hangingPunct="1">
                        <a:defRPr sz="1764" b="1" kern="1200">
                          <a:solidFill>
                            <a:schemeClr val="lt1"/>
                          </a:solidFill>
                          <a:latin typeface="Segoe UI"/>
                        </a:defRPr>
                      </a:lvl2pPr>
                      <a:lvl3pPr marL="914093" algn="l" defTabSz="914093" rtl="0" eaLnBrk="1" latinLnBrk="0" hangingPunct="1">
                        <a:defRPr sz="1764" b="1" kern="1200">
                          <a:solidFill>
                            <a:schemeClr val="lt1"/>
                          </a:solidFill>
                          <a:latin typeface="Segoe UI"/>
                        </a:defRPr>
                      </a:lvl3pPr>
                      <a:lvl4pPr marL="1371139" algn="l" defTabSz="914093" rtl="0" eaLnBrk="1" latinLnBrk="0" hangingPunct="1">
                        <a:defRPr sz="1764" b="1" kern="1200">
                          <a:solidFill>
                            <a:schemeClr val="lt1"/>
                          </a:solidFill>
                          <a:latin typeface="Segoe UI"/>
                        </a:defRPr>
                      </a:lvl4pPr>
                      <a:lvl5pPr marL="1828185" algn="l" defTabSz="914093" rtl="0" eaLnBrk="1" latinLnBrk="0" hangingPunct="1">
                        <a:defRPr sz="1764" b="1" kern="1200">
                          <a:solidFill>
                            <a:schemeClr val="lt1"/>
                          </a:solidFill>
                          <a:latin typeface="Segoe UI"/>
                        </a:defRPr>
                      </a:lvl5pPr>
                      <a:lvl6pPr marL="2285232" algn="l" defTabSz="914093" rtl="0" eaLnBrk="1" latinLnBrk="0" hangingPunct="1">
                        <a:defRPr sz="1764" b="1" kern="1200">
                          <a:solidFill>
                            <a:schemeClr val="lt1"/>
                          </a:solidFill>
                          <a:latin typeface="Segoe UI"/>
                        </a:defRPr>
                      </a:lvl6pPr>
                      <a:lvl7pPr marL="2742278" algn="l" defTabSz="914093" rtl="0" eaLnBrk="1" latinLnBrk="0" hangingPunct="1">
                        <a:defRPr sz="1764" b="1" kern="1200">
                          <a:solidFill>
                            <a:schemeClr val="lt1"/>
                          </a:solidFill>
                          <a:latin typeface="Segoe UI"/>
                        </a:defRPr>
                      </a:lvl7pPr>
                      <a:lvl8pPr marL="3199324" algn="l" defTabSz="914093" rtl="0" eaLnBrk="1" latinLnBrk="0" hangingPunct="1">
                        <a:defRPr sz="1764" b="1" kern="1200">
                          <a:solidFill>
                            <a:schemeClr val="lt1"/>
                          </a:solidFill>
                          <a:latin typeface="Segoe UI"/>
                        </a:defRPr>
                      </a:lvl8pPr>
                      <a:lvl9pPr marL="3656372" algn="l" defTabSz="914093" rtl="0" eaLnBrk="1" latinLnBrk="0" hangingPunct="1">
                        <a:defRPr sz="1764" b="1" kern="1200">
                          <a:solidFill>
                            <a:schemeClr val="lt1"/>
                          </a:solidFill>
                          <a:latin typeface="Segoe UI"/>
                        </a:defRPr>
                      </a:lvl9pPr>
                    </a:lstStyle>
                    <a:p>
                      <a:pPr algn="ctr"/>
                      <a:r>
                        <a:rPr lang="en-US" sz="1400" dirty="0">
                          <a:solidFill>
                            <a:schemeClr val="bg1"/>
                          </a:solidFill>
                        </a:rPr>
                        <a:t>Office 365 Business Premium</a:t>
                      </a:r>
                    </a:p>
                  </a:txBody>
                  <a:tcPr marL="82235" marR="82235" marT="41118" marB="41118" anchor="ctr">
                    <a:lnL w="12700" cap="flat" cmpd="sng" algn="ctr">
                      <a:solidFill>
                        <a:srgbClr val="797A7D">
                          <a:lumMod val="20000"/>
                          <a:lumOff val="80000"/>
                        </a:srgbClr>
                      </a:solidFill>
                      <a:prstDash val="solid"/>
                      <a:round/>
                      <a:headEnd type="none" w="med" len="med"/>
                      <a:tailEnd type="none" w="med" len="med"/>
                    </a:lnL>
                    <a:lnR w="12700" cap="flat" cmpd="sng" algn="ctr">
                      <a:solidFill>
                        <a:srgbClr val="797A7D">
                          <a:lumMod val="20000"/>
                          <a:lumOff val="80000"/>
                        </a:srgbClr>
                      </a:solidFill>
                      <a:prstDash val="solid"/>
                      <a:round/>
                      <a:headEnd type="none" w="med" len="med"/>
                      <a:tailEnd type="none" w="med" len="med"/>
                    </a:lnR>
                    <a:lnT w="12700" cap="flat" cmpd="sng" algn="ctr">
                      <a:solidFill>
                        <a:srgbClr val="797A7D">
                          <a:lumMod val="20000"/>
                          <a:lumOff val="80000"/>
                        </a:srgbClr>
                      </a:solidFill>
                      <a:prstDash val="solid"/>
                      <a:round/>
                      <a:headEnd type="none" w="med" len="med"/>
                      <a:tailEnd type="none" w="med" len="med"/>
                    </a:lnT>
                    <a:lnB w="12700" cap="flat" cmpd="sng" algn="ctr">
                      <a:solidFill>
                        <a:srgbClr val="797A7D">
                          <a:lumMod val="20000"/>
                          <a:lumOff val="80000"/>
                        </a:srgbClr>
                      </a:solidFill>
                      <a:prstDash val="solid"/>
                      <a:round/>
                      <a:headEnd type="none" w="med" len="med"/>
                      <a:tailEnd type="none" w="med" len="med"/>
                    </a:lnB>
                    <a:lnTlToBr w="12700" cmpd="sng">
                      <a:noFill/>
                      <a:prstDash val="solid"/>
                    </a:lnTlToBr>
                    <a:lnBlToTr w="12700" cmpd="sng">
                      <a:noFill/>
                      <a:prstDash val="solid"/>
                    </a:lnBlToTr>
                    <a:solidFill>
                      <a:srgbClr val="DC3C00"/>
                    </a:solidFill>
                  </a:tcPr>
                </a:tc>
                <a:tc>
                  <a:txBody>
                    <a:bodyPr/>
                    <a:lstStyle>
                      <a:lvl1pPr marL="0" algn="l" defTabSz="914093" rtl="0" eaLnBrk="1" latinLnBrk="0" hangingPunct="1">
                        <a:defRPr sz="1764" b="1" kern="1200">
                          <a:solidFill>
                            <a:schemeClr val="lt1"/>
                          </a:solidFill>
                          <a:latin typeface="Segoe UI"/>
                        </a:defRPr>
                      </a:lvl1pPr>
                      <a:lvl2pPr marL="457046" algn="l" defTabSz="914093" rtl="0" eaLnBrk="1" latinLnBrk="0" hangingPunct="1">
                        <a:defRPr sz="1764" b="1" kern="1200">
                          <a:solidFill>
                            <a:schemeClr val="lt1"/>
                          </a:solidFill>
                          <a:latin typeface="Segoe UI"/>
                        </a:defRPr>
                      </a:lvl2pPr>
                      <a:lvl3pPr marL="914093" algn="l" defTabSz="914093" rtl="0" eaLnBrk="1" latinLnBrk="0" hangingPunct="1">
                        <a:defRPr sz="1764" b="1" kern="1200">
                          <a:solidFill>
                            <a:schemeClr val="lt1"/>
                          </a:solidFill>
                          <a:latin typeface="Segoe UI"/>
                        </a:defRPr>
                      </a:lvl3pPr>
                      <a:lvl4pPr marL="1371139" algn="l" defTabSz="914093" rtl="0" eaLnBrk="1" latinLnBrk="0" hangingPunct="1">
                        <a:defRPr sz="1764" b="1" kern="1200">
                          <a:solidFill>
                            <a:schemeClr val="lt1"/>
                          </a:solidFill>
                          <a:latin typeface="Segoe UI"/>
                        </a:defRPr>
                      </a:lvl4pPr>
                      <a:lvl5pPr marL="1828185" algn="l" defTabSz="914093" rtl="0" eaLnBrk="1" latinLnBrk="0" hangingPunct="1">
                        <a:defRPr sz="1764" b="1" kern="1200">
                          <a:solidFill>
                            <a:schemeClr val="lt1"/>
                          </a:solidFill>
                          <a:latin typeface="Segoe UI"/>
                        </a:defRPr>
                      </a:lvl5pPr>
                      <a:lvl6pPr marL="2285232" algn="l" defTabSz="914093" rtl="0" eaLnBrk="1" latinLnBrk="0" hangingPunct="1">
                        <a:defRPr sz="1764" b="1" kern="1200">
                          <a:solidFill>
                            <a:schemeClr val="lt1"/>
                          </a:solidFill>
                          <a:latin typeface="Segoe UI"/>
                        </a:defRPr>
                      </a:lvl6pPr>
                      <a:lvl7pPr marL="2742278" algn="l" defTabSz="914093" rtl="0" eaLnBrk="1" latinLnBrk="0" hangingPunct="1">
                        <a:defRPr sz="1764" b="1" kern="1200">
                          <a:solidFill>
                            <a:schemeClr val="lt1"/>
                          </a:solidFill>
                          <a:latin typeface="Segoe UI"/>
                        </a:defRPr>
                      </a:lvl7pPr>
                      <a:lvl8pPr marL="3199324" algn="l" defTabSz="914093" rtl="0" eaLnBrk="1" latinLnBrk="0" hangingPunct="1">
                        <a:defRPr sz="1764" b="1" kern="1200">
                          <a:solidFill>
                            <a:schemeClr val="lt1"/>
                          </a:solidFill>
                          <a:latin typeface="Segoe UI"/>
                        </a:defRPr>
                      </a:lvl8pPr>
                      <a:lvl9pPr marL="3656372" algn="l" defTabSz="914093" rtl="0" eaLnBrk="1" latinLnBrk="0" hangingPunct="1">
                        <a:defRPr sz="1764" b="1" kern="1200">
                          <a:solidFill>
                            <a:schemeClr val="lt1"/>
                          </a:solidFill>
                          <a:latin typeface="Segoe UI"/>
                        </a:defRPr>
                      </a:lvl9pPr>
                    </a:lstStyle>
                    <a:p>
                      <a:pPr algn="ctr"/>
                      <a:r>
                        <a:rPr lang="en-US" sz="1400">
                          <a:solidFill>
                            <a:schemeClr val="bg1"/>
                          </a:solidFill>
                        </a:rPr>
                        <a:t>Office 365 Business Premium CSP</a:t>
                      </a:r>
                    </a:p>
                  </a:txBody>
                  <a:tcPr marL="82235" marR="82235" marT="41118" marB="41118" anchor="ctr">
                    <a:lnL w="12700" cap="flat" cmpd="sng" algn="ctr">
                      <a:solidFill>
                        <a:srgbClr val="797A7D">
                          <a:lumMod val="20000"/>
                          <a:lumOff val="80000"/>
                        </a:srgbClr>
                      </a:solidFill>
                      <a:prstDash val="solid"/>
                      <a:round/>
                      <a:headEnd type="none" w="med" len="med"/>
                      <a:tailEnd type="none" w="med" len="med"/>
                    </a:lnL>
                    <a:lnR w="12700" cap="flat" cmpd="sng" algn="ctr">
                      <a:solidFill>
                        <a:srgbClr val="797A7D">
                          <a:lumMod val="20000"/>
                          <a:lumOff val="80000"/>
                        </a:srgbClr>
                      </a:solidFill>
                      <a:prstDash val="solid"/>
                      <a:round/>
                      <a:headEnd type="none" w="med" len="med"/>
                      <a:tailEnd type="none" w="med" len="med"/>
                    </a:lnR>
                    <a:lnT w="12700" cap="flat" cmpd="sng" algn="ctr">
                      <a:solidFill>
                        <a:srgbClr val="797A7D">
                          <a:lumMod val="20000"/>
                          <a:lumOff val="80000"/>
                        </a:srgbClr>
                      </a:solidFill>
                      <a:prstDash val="solid"/>
                      <a:round/>
                      <a:headEnd type="none" w="med" len="med"/>
                      <a:tailEnd type="none" w="med" len="med"/>
                    </a:lnT>
                    <a:lnB w="12700" cap="flat" cmpd="sng" algn="ctr">
                      <a:solidFill>
                        <a:srgbClr val="797A7D">
                          <a:lumMod val="20000"/>
                          <a:lumOff val="80000"/>
                        </a:srgbClr>
                      </a:solidFill>
                      <a:prstDash val="solid"/>
                      <a:round/>
                      <a:headEnd type="none" w="med" len="med"/>
                      <a:tailEnd type="none" w="med" len="med"/>
                    </a:lnB>
                    <a:lnTlToBr w="12700" cmpd="sng">
                      <a:noFill/>
                      <a:prstDash val="solid"/>
                    </a:lnTlToBr>
                    <a:lnBlToTr w="12700" cmpd="sng">
                      <a:noFill/>
                      <a:prstDash val="solid"/>
                    </a:lnBlToTr>
                    <a:solidFill>
                      <a:srgbClr val="797A7D"/>
                    </a:solidFill>
                  </a:tcPr>
                </a:tc>
                <a:extLst>
                  <a:ext uri="{0D108BD9-81ED-4DB2-BD59-A6C34878D82A}">
                    <a16:rowId xmlns:a16="http://schemas.microsoft.com/office/drawing/2014/main" val="10000"/>
                  </a:ext>
                </a:extLst>
              </a:tr>
              <a:tr h="549013">
                <a:tc>
                  <a:txBody>
                    <a:bodyPr/>
                    <a:lstStyle>
                      <a:lvl1pPr marL="0" algn="l" defTabSz="914093" rtl="0" eaLnBrk="1" latinLnBrk="0" hangingPunct="1">
                        <a:defRPr sz="1764" kern="1200">
                          <a:solidFill>
                            <a:schemeClr val="dk1"/>
                          </a:solidFill>
                          <a:latin typeface="Segoe UI"/>
                        </a:defRPr>
                      </a:lvl1pPr>
                      <a:lvl2pPr marL="457046" algn="l" defTabSz="914093" rtl="0" eaLnBrk="1" latinLnBrk="0" hangingPunct="1">
                        <a:defRPr sz="1764" kern="1200">
                          <a:solidFill>
                            <a:schemeClr val="dk1"/>
                          </a:solidFill>
                          <a:latin typeface="Segoe UI"/>
                        </a:defRPr>
                      </a:lvl2pPr>
                      <a:lvl3pPr marL="914093" algn="l" defTabSz="914093" rtl="0" eaLnBrk="1" latinLnBrk="0" hangingPunct="1">
                        <a:defRPr sz="1764" kern="1200">
                          <a:solidFill>
                            <a:schemeClr val="dk1"/>
                          </a:solidFill>
                          <a:latin typeface="Segoe UI"/>
                        </a:defRPr>
                      </a:lvl3pPr>
                      <a:lvl4pPr marL="1371139" algn="l" defTabSz="914093" rtl="0" eaLnBrk="1" latinLnBrk="0" hangingPunct="1">
                        <a:defRPr sz="1764" kern="1200">
                          <a:solidFill>
                            <a:schemeClr val="dk1"/>
                          </a:solidFill>
                          <a:latin typeface="Segoe UI"/>
                        </a:defRPr>
                      </a:lvl4pPr>
                      <a:lvl5pPr marL="1828185" algn="l" defTabSz="914093" rtl="0" eaLnBrk="1" latinLnBrk="0" hangingPunct="1">
                        <a:defRPr sz="1764" kern="1200">
                          <a:solidFill>
                            <a:schemeClr val="dk1"/>
                          </a:solidFill>
                          <a:latin typeface="Segoe UI"/>
                        </a:defRPr>
                      </a:lvl5pPr>
                      <a:lvl6pPr marL="2285232" algn="l" defTabSz="914093" rtl="0" eaLnBrk="1" latinLnBrk="0" hangingPunct="1">
                        <a:defRPr sz="1764" kern="1200">
                          <a:solidFill>
                            <a:schemeClr val="dk1"/>
                          </a:solidFill>
                          <a:latin typeface="Segoe UI"/>
                        </a:defRPr>
                      </a:lvl6pPr>
                      <a:lvl7pPr marL="2742278" algn="l" defTabSz="914093" rtl="0" eaLnBrk="1" latinLnBrk="0" hangingPunct="1">
                        <a:defRPr sz="1764" kern="1200">
                          <a:solidFill>
                            <a:schemeClr val="dk1"/>
                          </a:solidFill>
                          <a:latin typeface="Segoe UI"/>
                        </a:defRPr>
                      </a:lvl7pPr>
                      <a:lvl8pPr marL="3199324" algn="l" defTabSz="914093" rtl="0" eaLnBrk="1" latinLnBrk="0" hangingPunct="1">
                        <a:defRPr sz="1764" kern="1200">
                          <a:solidFill>
                            <a:schemeClr val="dk1"/>
                          </a:solidFill>
                          <a:latin typeface="Segoe UI"/>
                        </a:defRPr>
                      </a:lvl8pPr>
                      <a:lvl9pPr marL="3656372" algn="l" defTabSz="914093" rtl="0" eaLnBrk="1" latinLnBrk="0" hangingPunct="1">
                        <a:defRPr sz="1764" kern="1200">
                          <a:solidFill>
                            <a:schemeClr val="dk1"/>
                          </a:solidFill>
                          <a:latin typeface="Segoe UI"/>
                        </a:defRPr>
                      </a:lvl9pPr>
                    </a:lstStyle>
                    <a:p>
                      <a:r>
                        <a:rPr lang="en-US" sz="1200" b="1"/>
                        <a:t>Core Office apps + Access and Publisher*</a:t>
                      </a:r>
                    </a:p>
                  </a:txBody>
                  <a:tcPr marL="82235" marR="82235" marT="41118" marB="41118" anchor="ctr">
                    <a:lnL w="12700" cap="flat" cmpd="sng" algn="ctr">
                      <a:solidFill>
                        <a:srgbClr val="797A7D">
                          <a:lumMod val="20000"/>
                          <a:lumOff val="80000"/>
                        </a:srgbClr>
                      </a:solidFill>
                      <a:prstDash val="solid"/>
                      <a:round/>
                      <a:headEnd type="none" w="med" len="med"/>
                      <a:tailEnd type="none" w="med" len="med"/>
                    </a:lnL>
                    <a:lnR w="12700" cap="flat" cmpd="sng" algn="ctr">
                      <a:solidFill>
                        <a:srgbClr val="797A7D">
                          <a:lumMod val="20000"/>
                          <a:lumOff val="80000"/>
                        </a:srgbClr>
                      </a:solidFill>
                      <a:prstDash val="solid"/>
                      <a:round/>
                      <a:headEnd type="none" w="med" len="med"/>
                      <a:tailEnd type="none" w="med" len="med"/>
                    </a:lnR>
                    <a:lnT w="12700" cap="flat" cmpd="sng" algn="ctr">
                      <a:solidFill>
                        <a:srgbClr val="797A7D">
                          <a:lumMod val="20000"/>
                          <a:lumOff val="80000"/>
                        </a:srgbClr>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914093" rtl="0" eaLnBrk="1" latinLnBrk="0" hangingPunct="1">
                        <a:defRPr sz="1764" kern="1200">
                          <a:solidFill>
                            <a:schemeClr val="dk1"/>
                          </a:solidFill>
                          <a:latin typeface="Segoe UI"/>
                        </a:defRPr>
                      </a:lvl1pPr>
                      <a:lvl2pPr marL="457046" algn="l" defTabSz="914093" rtl="0" eaLnBrk="1" latinLnBrk="0" hangingPunct="1">
                        <a:defRPr sz="1764" kern="1200">
                          <a:solidFill>
                            <a:schemeClr val="dk1"/>
                          </a:solidFill>
                          <a:latin typeface="Segoe UI"/>
                        </a:defRPr>
                      </a:lvl2pPr>
                      <a:lvl3pPr marL="914093" algn="l" defTabSz="914093" rtl="0" eaLnBrk="1" latinLnBrk="0" hangingPunct="1">
                        <a:defRPr sz="1764" kern="1200">
                          <a:solidFill>
                            <a:schemeClr val="dk1"/>
                          </a:solidFill>
                          <a:latin typeface="Segoe UI"/>
                        </a:defRPr>
                      </a:lvl3pPr>
                      <a:lvl4pPr marL="1371139" algn="l" defTabSz="914093" rtl="0" eaLnBrk="1" latinLnBrk="0" hangingPunct="1">
                        <a:defRPr sz="1764" kern="1200">
                          <a:solidFill>
                            <a:schemeClr val="dk1"/>
                          </a:solidFill>
                          <a:latin typeface="Segoe UI"/>
                        </a:defRPr>
                      </a:lvl4pPr>
                      <a:lvl5pPr marL="1828185" algn="l" defTabSz="914093" rtl="0" eaLnBrk="1" latinLnBrk="0" hangingPunct="1">
                        <a:defRPr sz="1764" kern="1200">
                          <a:solidFill>
                            <a:schemeClr val="dk1"/>
                          </a:solidFill>
                          <a:latin typeface="Segoe UI"/>
                        </a:defRPr>
                      </a:lvl5pPr>
                      <a:lvl6pPr marL="2285232" algn="l" defTabSz="914093" rtl="0" eaLnBrk="1" latinLnBrk="0" hangingPunct="1">
                        <a:defRPr sz="1764" kern="1200">
                          <a:solidFill>
                            <a:schemeClr val="dk1"/>
                          </a:solidFill>
                          <a:latin typeface="Segoe UI"/>
                        </a:defRPr>
                      </a:lvl6pPr>
                      <a:lvl7pPr marL="2742278" algn="l" defTabSz="914093" rtl="0" eaLnBrk="1" latinLnBrk="0" hangingPunct="1">
                        <a:defRPr sz="1764" kern="1200">
                          <a:solidFill>
                            <a:schemeClr val="dk1"/>
                          </a:solidFill>
                          <a:latin typeface="Segoe UI"/>
                        </a:defRPr>
                      </a:lvl7pPr>
                      <a:lvl8pPr marL="3199324" algn="l" defTabSz="914093" rtl="0" eaLnBrk="1" latinLnBrk="0" hangingPunct="1">
                        <a:defRPr sz="1764" kern="1200">
                          <a:solidFill>
                            <a:schemeClr val="dk1"/>
                          </a:solidFill>
                          <a:latin typeface="Segoe UI"/>
                        </a:defRPr>
                      </a:lvl8pPr>
                      <a:lvl9pPr marL="3656372" algn="l" defTabSz="914093" rtl="0" eaLnBrk="1" latinLnBrk="0" hangingPunct="1">
                        <a:defRPr sz="1764" kern="1200">
                          <a:solidFill>
                            <a:schemeClr val="dk1"/>
                          </a:solidFill>
                          <a:latin typeface="Segoe UI"/>
                        </a:defRPr>
                      </a:lvl9pPr>
                    </a:lstStyle>
                    <a:p>
                      <a:pPr algn="ctr"/>
                      <a:r>
                        <a:rPr lang="en-US" sz="1200"/>
                        <a:t>Premium Office apps</a:t>
                      </a:r>
                    </a:p>
                  </a:txBody>
                  <a:tcPr marL="82235" marR="82235" marT="41118" marB="41118" anchor="ctr">
                    <a:lnL w="12700" cap="flat" cmpd="sng" algn="ctr">
                      <a:solidFill>
                        <a:srgbClr val="797A7D">
                          <a:lumMod val="20000"/>
                          <a:lumOff val="80000"/>
                        </a:srgbClr>
                      </a:solidFill>
                      <a:prstDash val="solid"/>
                      <a:round/>
                      <a:headEnd type="none" w="med" len="med"/>
                      <a:tailEnd type="none" w="med" len="med"/>
                    </a:lnL>
                    <a:lnR w="12700" cmpd="sng">
                      <a:solidFill>
                        <a:srgbClr val="FFFFFF"/>
                      </a:solidFill>
                    </a:lnR>
                    <a:lnT w="12700" cap="flat" cmpd="sng" algn="ctr">
                      <a:solidFill>
                        <a:srgbClr val="797A7D">
                          <a:lumMod val="20000"/>
                          <a:lumOff val="80000"/>
                        </a:srgbClr>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914093" rtl="0" eaLnBrk="1" latinLnBrk="0" hangingPunct="1">
                        <a:defRPr sz="1764" kern="1200">
                          <a:solidFill>
                            <a:schemeClr val="dk1"/>
                          </a:solidFill>
                          <a:latin typeface="Segoe UI"/>
                        </a:defRPr>
                      </a:lvl1pPr>
                      <a:lvl2pPr marL="457046" algn="l" defTabSz="914093" rtl="0" eaLnBrk="1" latinLnBrk="0" hangingPunct="1">
                        <a:defRPr sz="1764" kern="1200">
                          <a:solidFill>
                            <a:schemeClr val="dk1"/>
                          </a:solidFill>
                          <a:latin typeface="Segoe UI"/>
                        </a:defRPr>
                      </a:lvl2pPr>
                      <a:lvl3pPr marL="914093" algn="l" defTabSz="914093" rtl="0" eaLnBrk="1" latinLnBrk="0" hangingPunct="1">
                        <a:defRPr sz="1764" kern="1200">
                          <a:solidFill>
                            <a:schemeClr val="dk1"/>
                          </a:solidFill>
                          <a:latin typeface="Segoe UI"/>
                        </a:defRPr>
                      </a:lvl3pPr>
                      <a:lvl4pPr marL="1371139" algn="l" defTabSz="914093" rtl="0" eaLnBrk="1" latinLnBrk="0" hangingPunct="1">
                        <a:defRPr sz="1764" kern="1200">
                          <a:solidFill>
                            <a:schemeClr val="dk1"/>
                          </a:solidFill>
                          <a:latin typeface="Segoe UI"/>
                        </a:defRPr>
                      </a:lvl4pPr>
                      <a:lvl5pPr marL="1828185" algn="l" defTabSz="914093" rtl="0" eaLnBrk="1" latinLnBrk="0" hangingPunct="1">
                        <a:defRPr sz="1764" kern="1200">
                          <a:solidFill>
                            <a:schemeClr val="dk1"/>
                          </a:solidFill>
                          <a:latin typeface="Segoe UI"/>
                        </a:defRPr>
                      </a:lvl5pPr>
                      <a:lvl6pPr marL="2285232" algn="l" defTabSz="914093" rtl="0" eaLnBrk="1" latinLnBrk="0" hangingPunct="1">
                        <a:defRPr sz="1764" kern="1200">
                          <a:solidFill>
                            <a:schemeClr val="dk1"/>
                          </a:solidFill>
                          <a:latin typeface="Segoe UI"/>
                        </a:defRPr>
                      </a:lvl6pPr>
                      <a:lvl7pPr marL="2742278" algn="l" defTabSz="914093" rtl="0" eaLnBrk="1" latinLnBrk="0" hangingPunct="1">
                        <a:defRPr sz="1764" kern="1200">
                          <a:solidFill>
                            <a:schemeClr val="dk1"/>
                          </a:solidFill>
                          <a:latin typeface="Segoe UI"/>
                        </a:defRPr>
                      </a:lvl7pPr>
                      <a:lvl8pPr marL="3199324" algn="l" defTabSz="914093" rtl="0" eaLnBrk="1" latinLnBrk="0" hangingPunct="1">
                        <a:defRPr sz="1764" kern="1200">
                          <a:solidFill>
                            <a:schemeClr val="dk1"/>
                          </a:solidFill>
                          <a:latin typeface="Segoe UI"/>
                        </a:defRPr>
                      </a:lvl8pPr>
                      <a:lvl9pPr marL="3656372" algn="l" defTabSz="914093" rtl="0" eaLnBrk="1" latinLnBrk="0" hangingPunct="1">
                        <a:defRPr sz="1764" kern="1200">
                          <a:solidFill>
                            <a:schemeClr val="dk1"/>
                          </a:solidFill>
                          <a:latin typeface="Segoe UI"/>
                        </a:defRPr>
                      </a:lvl9pPr>
                    </a:lstStyle>
                    <a:p>
                      <a:pPr algn="ctr"/>
                      <a:r>
                        <a:rPr lang="en-US" sz="1200"/>
                        <a:t>Premium Office apps</a:t>
                      </a:r>
                    </a:p>
                  </a:txBody>
                  <a:tcPr marL="82235" marR="82235" marT="41118" marB="41118" anchor="ctr">
                    <a:lnL w="12700" cmpd="sng">
                      <a:solidFill>
                        <a:srgbClr val="FFFFFF"/>
                      </a:solidFill>
                    </a:lnL>
                    <a:lnR w="12700" cap="flat" cmpd="sng" algn="ctr">
                      <a:solidFill>
                        <a:srgbClr val="797A7D">
                          <a:lumMod val="20000"/>
                          <a:lumOff val="80000"/>
                        </a:srgbClr>
                      </a:solidFill>
                      <a:prstDash val="solid"/>
                      <a:round/>
                      <a:headEnd type="none" w="med" len="med"/>
                      <a:tailEnd type="none" w="med" len="med"/>
                    </a:lnR>
                    <a:lnT w="12700" cap="flat" cmpd="sng" algn="ctr">
                      <a:solidFill>
                        <a:srgbClr val="797A7D">
                          <a:lumMod val="20000"/>
                          <a:lumOff val="80000"/>
                        </a:srgbClr>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r h="549013">
                <a:tc>
                  <a:txBody>
                    <a:bodyPr/>
                    <a:lstStyle>
                      <a:lvl1pPr marL="0" algn="l" defTabSz="914093" rtl="0" eaLnBrk="1" latinLnBrk="0" hangingPunct="1">
                        <a:defRPr sz="1764" kern="1200">
                          <a:solidFill>
                            <a:schemeClr val="dk1"/>
                          </a:solidFill>
                          <a:latin typeface="Segoe UI"/>
                        </a:defRPr>
                      </a:lvl1pPr>
                      <a:lvl2pPr marL="457046" algn="l" defTabSz="914093" rtl="0" eaLnBrk="1" latinLnBrk="0" hangingPunct="1">
                        <a:defRPr sz="1764" kern="1200">
                          <a:solidFill>
                            <a:schemeClr val="dk1"/>
                          </a:solidFill>
                          <a:latin typeface="Segoe UI"/>
                        </a:defRPr>
                      </a:lvl2pPr>
                      <a:lvl3pPr marL="914093" algn="l" defTabSz="914093" rtl="0" eaLnBrk="1" latinLnBrk="0" hangingPunct="1">
                        <a:defRPr sz="1764" kern="1200">
                          <a:solidFill>
                            <a:schemeClr val="dk1"/>
                          </a:solidFill>
                          <a:latin typeface="Segoe UI"/>
                        </a:defRPr>
                      </a:lvl3pPr>
                      <a:lvl4pPr marL="1371139" algn="l" defTabSz="914093" rtl="0" eaLnBrk="1" latinLnBrk="0" hangingPunct="1">
                        <a:defRPr sz="1764" kern="1200">
                          <a:solidFill>
                            <a:schemeClr val="dk1"/>
                          </a:solidFill>
                          <a:latin typeface="Segoe UI"/>
                        </a:defRPr>
                      </a:lvl4pPr>
                      <a:lvl5pPr marL="1828185" algn="l" defTabSz="914093" rtl="0" eaLnBrk="1" latinLnBrk="0" hangingPunct="1">
                        <a:defRPr sz="1764" kern="1200">
                          <a:solidFill>
                            <a:schemeClr val="dk1"/>
                          </a:solidFill>
                          <a:latin typeface="Segoe UI"/>
                        </a:defRPr>
                      </a:lvl5pPr>
                      <a:lvl6pPr marL="2285232" algn="l" defTabSz="914093" rtl="0" eaLnBrk="1" latinLnBrk="0" hangingPunct="1">
                        <a:defRPr sz="1764" kern="1200">
                          <a:solidFill>
                            <a:schemeClr val="dk1"/>
                          </a:solidFill>
                          <a:latin typeface="Segoe UI"/>
                        </a:defRPr>
                      </a:lvl6pPr>
                      <a:lvl7pPr marL="2742278" algn="l" defTabSz="914093" rtl="0" eaLnBrk="1" latinLnBrk="0" hangingPunct="1">
                        <a:defRPr sz="1764" kern="1200">
                          <a:solidFill>
                            <a:schemeClr val="dk1"/>
                          </a:solidFill>
                          <a:latin typeface="Segoe UI"/>
                        </a:defRPr>
                      </a:lvl7pPr>
                      <a:lvl8pPr marL="3199324" algn="l" defTabSz="914093" rtl="0" eaLnBrk="1" latinLnBrk="0" hangingPunct="1">
                        <a:defRPr sz="1764" kern="1200">
                          <a:solidFill>
                            <a:schemeClr val="dk1"/>
                          </a:solidFill>
                          <a:latin typeface="Segoe UI"/>
                        </a:defRPr>
                      </a:lvl8pPr>
                      <a:lvl9pPr marL="3656372" algn="l" defTabSz="914093" rtl="0" eaLnBrk="1" latinLnBrk="0" hangingPunct="1">
                        <a:defRPr sz="1764" kern="1200">
                          <a:solidFill>
                            <a:schemeClr val="dk1"/>
                          </a:solidFill>
                          <a:latin typeface="Segoe UI"/>
                        </a:defRPr>
                      </a:lvl9pPr>
                    </a:lstStyle>
                    <a:p>
                      <a:r>
                        <a:rPr lang="en-US" sz="1200" b="1"/>
                        <a:t>Business apps</a:t>
                      </a:r>
                    </a:p>
                  </a:txBody>
                  <a:tcPr marL="82235" marR="82235" marT="41118" marB="41118" anchor="ctr">
                    <a:lnL w="12700" cap="flat" cmpd="sng" algn="ctr">
                      <a:solidFill>
                        <a:srgbClr val="797A7D">
                          <a:lumMod val="20000"/>
                          <a:lumOff val="80000"/>
                        </a:srgbClr>
                      </a:solidFill>
                      <a:prstDash val="solid"/>
                      <a:round/>
                      <a:headEnd type="none" w="med" len="med"/>
                      <a:tailEnd type="none" w="med" len="med"/>
                    </a:lnL>
                    <a:lnR w="12700" cap="flat" cmpd="sng" algn="ctr">
                      <a:solidFill>
                        <a:srgbClr val="797A7D">
                          <a:lumMod val="20000"/>
                          <a:lumOff val="80000"/>
                        </a:srgbClr>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95000"/>
                      </a:srgbClr>
                    </a:solidFill>
                  </a:tcPr>
                </a:tc>
                <a:tc>
                  <a:txBody>
                    <a:bodyPr/>
                    <a:lstStyle>
                      <a:lvl1pPr marL="0" algn="l" defTabSz="914093" rtl="0" eaLnBrk="1" latinLnBrk="0" hangingPunct="1">
                        <a:defRPr sz="1764" kern="1200">
                          <a:solidFill>
                            <a:schemeClr val="dk1"/>
                          </a:solidFill>
                          <a:latin typeface="Segoe UI"/>
                        </a:defRPr>
                      </a:lvl1pPr>
                      <a:lvl2pPr marL="457046" algn="l" defTabSz="914093" rtl="0" eaLnBrk="1" latinLnBrk="0" hangingPunct="1">
                        <a:defRPr sz="1764" kern="1200">
                          <a:solidFill>
                            <a:schemeClr val="dk1"/>
                          </a:solidFill>
                          <a:latin typeface="Segoe UI"/>
                        </a:defRPr>
                      </a:lvl2pPr>
                      <a:lvl3pPr marL="914093" algn="l" defTabSz="914093" rtl="0" eaLnBrk="1" latinLnBrk="0" hangingPunct="1">
                        <a:defRPr sz="1764" kern="1200">
                          <a:solidFill>
                            <a:schemeClr val="dk1"/>
                          </a:solidFill>
                          <a:latin typeface="Segoe UI"/>
                        </a:defRPr>
                      </a:lvl3pPr>
                      <a:lvl4pPr marL="1371139" algn="l" defTabSz="914093" rtl="0" eaLnBrk="1" latinLnBrk="0" hangingPunct="1">
                        <a:defRPr sz="1764" kern="1200">
                          <a:solidFill>
                            <a:schemeClr val="dk1"/>
                          </a:solidFill>
                          <a:latin typeface="Segoe UI"/>
                        </a:defRPr>
                      </a:lvl4pPr>
                      <a:lvl5pPr marL="1828185" algn="l" defTabSz="914093" rtl="0" eaLnBrk="1" latinLnBrk="0" hangingPunct="1">
                        <a:defRPr sz="1764" kern="1200">
                          <a:solidFill>
                            <a:schemeClr val="dk1"/>
                          </a:solidFill>
                          <a:latin typeface="Segoe UI"/>
                        </a:defRPr>
                      </a:lvl5pPr>
                      <a:lvl6pPr marL="2285232" algn="l" defTabSz="914093" rtl="0" eaLnBrk="1" latinLnBrk="0" hangingPunct="1">
                        <a:defRPr sz="1764" kern="1200">
                          <a:solidFill>
                            <a:schemeClr val="dk1"/>
                          </a:solidFill>
                          <a:latin typeface="Segoe UI"/>
                        </a:defRPr>
                      </a:lvl6pPr>
                      <a:lvl7pPr marL="2742278" algn="l" defTabSz="914093" rtl="0" eaLnBrk="1" latinLnBrk="0" hangingPunct="1">
                        <a:defRPr sz="1764" kern="1200">
                          <a:solidFill>
                            <a:schemeClr val="dk1"/>
                          </a:solidFill>
                          <a:latin typeface="Segoe UI"/>
                        </a:defRPr>
                      </a:lvl7pPr>
                      <a:lvl8pPr marL="3199324" algn="l" defTabSz="914093" rtl="0" eaLnBrk="1" latinLnBrk="0" hangingPunct="1">
                        <a:defRPr sz="1764" kern="1200">
                          <a:solidFill>
                            <a:schemeClr val="dk1"/>
                          </a:solidFill>
                          <a:latin typeface="Segoe UI"/>
                        </a:defRPr>
                      </a:lvl8pPr>
                      <a:lvl9pPr marL="3656372" algn="l" defTabSz="914093" rtl="0" eaLnBrk="1" latinLnBrk="0" hangingPunct="1">
                        <a:defRPr sz="1764" kern="1200">
                          <a:solidFill>
                            <a:schemeClr val="dk1"/>
                          </a:solidFill>
                          <a:latin typeface="Segoe UI"/>
                        </a:defRPr>
                      </a:lvl9p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200"/>
                        <a:t>Outlook Customer Manager and</a:t>
                      </a:r>
                    </a:p>
                    <a:p>
                      <a:pPr marL="0" marR="0" indent="0" algn="ctr" defTabSz="914363" rtl="0" eaLnBrk="1" fontAlgn="auto" latinLnBrk="0" hangingPunct="1">
                        <a:lnSpc>
                          <a:spcPct val="100000"/>
                        </a:lnSpc>
                        <a:spcBef>
                          <a:spcPts val="0"/>
                        </a:spcBef>
                        <a:spcAft>
                          <a:spcPts val="0"/>
                        </a:spcAft>
                        <a:buClrTx/>
                        <a:buSzTx/>
                        <a:buFontTx/>
                        <a:buNone/>
                        <a:tabLst/>
                        <a:defRPr/>
                      </a:pPr>
                      <a:r>
                        <a:rPr lang="en-US" sz="1200"/>
                        <a:t>Bookings</a:t>
                      </a:r>
                    </a:p>
                  </a:txBody>
                  <a:tcPr marL="82235" marR="82235" marT="41118" marB="41118" anchor="ctr">
                    <a:lnL w="12700" cap="flat" cmpd="sng" algn="ctr">
                      <a:solidFill>
                        <a:srgbClr val="797A7D">
                          <a:lumMod val="20000"/>
                          <a:lumOff val="80000"/>
                        </a:srgbClr>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95000"/>
                      </a:srgbClr>
                    </a:solidFill>
                  </a:tcPr>
                </a:tc>
                <a:tc>
                  <a:txBody>
                    <a:bodyPr/>
                    <a:lstStyle>
                      <a:lvl1pPr marL="0" algn="l" defTabSz="914093" rtl="0" eaLnBrk="1" latinLnBrk="0" hangingPunct="1">
                        <a:defRPr sz="1764" kern="1200">
                          <a:solidFill>
                            <a:schemeClr val="dk1"/>
                          </a:solidFill>
                          <a:latin typeface="Segoe UI"/>
                        </a:defRPr>
                      </a:lvl1pPr>
                      <a:lvl2pPr marL="457046" algn="l" defTabSz="914093" rtl="0" eaLnBrk="1" latinLnBrk="0" hangingPunct="1">
                        <a:defRPr sz="1764" kern="1200">
                          <a:solidFill>
                            <a:schemeClr val="dk1"/>
                          </a:solidFill>
                          <a:latin typeface="Segoe UI"/>
                        </a:defRPr>
                      </a:lvl2pPr>
                      <a:lvl3pPr marL="914093" algn="l" defTabSz="914093" rtl="0" eaLnBrk="1" latinLnBrk="0" hangingPunct="1">
                        <a:defRPr sz="1764" kern="1200">
                          <a:solidFill>
                            <a:schemeClr val="dk1"/>
                          </a:solidFill>
                          <a:latin typeface="Segoe UI"/>
                        </a:defRPr>
                      </a:lvl3pPr>
                      <a:lvl4pPr marL="1371139" algn="l" defTabSz="914093" rtl="0" eaLnBrk="1" latinLnBrk="0" hangingPunct="1">
                        <a:defRPr sz="1764" kern="1200">
                          <a:solidFill>
                            <a:schemeClr val="dk1"/>
                          </a:solidFill>
                          <a:latin typeface="Segoe UI"/>
                        </a:defRPr>
                      </a:lvl4pPr>
                      <a:lvl5pPr marL="1828185" algn="l" defTabSz="914093" rtl="0" eaLnBrk="1" latinLnBrk="0" hangingPunct="1">
                        <a:defRPr sz="1764" kern="1200">
                          <a:solidFill>
                            <a:schemeClr val="dk1"/>
                          </a:solidFill>
                          <a:latin typeface="Segoe UI"/>
                        </a:defRPr>
                      </a:lvl5pPr>
                      <a:lvl6pPr marL="2285232" algn="l" defTabSz="914093" rtl="0" eaLnBrk="1" latinLnBrk="0" hangingPunct="1">
                        <a:defRPr sz="1764" kern="1200">
                          <a:solidFill>
                            <a:schemeClr val="dk1"/>
                          </a:solidFill>
                          <a:latin typeface="Segoe UI"/>
                        </a:defRPr>
                      </a:lvl6pPr>
                      <a:lvl7pPr marL="2742278" algn="l" defTabSz="914093" rtl="0" eaLnBrk="1" latinLnBrk="0" hangingPunct="1">
                        <a:defRPr sz="1764" kern="1200">
                          <a:solidFill>
                            <a:schemeClr val="dk1"/>
                          </a:solidFill>
                          <a:latin typeface="Segoe UI"/>
                        </a:defRPr>
                      </a:lvl7pPr>
                      <a:lvl8pPr marL="3199324" algn="l" defTabSz="914093" rtl="0" eaLnBrk="1" latinLnBrk="0" hangingPunct="1">
                        <a:defRPr sz="1764" kern="1200">
                          <a:solidFill>
                            <a:schemeClr val="dk1"/>
                          </a:solidFill>
                          <a:latin typeface="Segoe UI"/>
                        </a:defRPr>
                      </a:lvl8pPr>
                      <a:lvl9pPr marL="3656372" algn="l" defTabSz="914093" rtl="0" eaLnBrk="1" latinLnBrk="0" hangingPunct="1">
                        <a:defRPr sz="1764" kern="1200">
                          <a:solidFill>
                            <a:schemeClr val="dk1"/>
                          </a:solidFill>
                          <a:latin typeface="Segoe UI"/>
                        </a:defRPr>
                      </a:lvl9p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200"/>
                        <a:t>Outlook Customer Manager and</a:t>
                      </a:r>
                    </a:p>
                    <a:p>
                      <a:pPr marL="0" marR="0" indent="0" algn="ctr" defTabSz="914363" rtl="0" eaLnBrk="1" fontAlgn="auto" latinLnBrk="0" hangingPunct="1">
                        <a:lnSpc>
                          <a:spcPct val="100000"/>
                        </a:lnSpc>
                        <a:spcBef>
                          <a:spcPts val="0"/>
                        </a:spcBef>
                        <a:spcAft>
                          <a:spcPts val="0"/>
                        </a:spcAft>
                        <a:buClrTx/>
                        <a:buSzTx/>
                        <a:buFontTx/>
                        <a:buNone/>
                        <a:tabLst/>
                        <a:defRPr/>
                      </a:pPr>
                      <a:r>
                        <a:rPr lang="en-US" sz="1200"/>
                        <a:t>Bookings</a:t>
                      </a:r>
                    </a:p>
                  </a:txBody>
                  <a:tcPr marL="82235" marR="82235" marT="41118" marB="41118" anchor="ctr">
                    <a:lnL w="12700" cmpd="sng">
                      <a:solidFill>
                        <a:srgbClr val="FFFFFF"/>
                      </a:solidFill>
                    </a:lnL>
                    <a:lnR w="12700" cap="flat" cmpd="sng" algn="ctr">
                      <a:solidFill>
                        <a:srgbClr val="797A7D">
                          <a:lumMod val="20000"/>
                          <a:lumOff val="80000"/>
                        </a:srgbClr>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495552683"/>
                  </a:ext>
                </a:extLst>
              </a:tr>
              <a:tr h="549013">
                <a:tc>
                  <a:txBody>
                    <a:bodyPr/>
                    <a:lstStyle>
                      <a:lvl1pPr marL="0" algn="l" defTabSz="914093" rtl="0" eaLnBrk="1" latinLnBrk="0" hangingPunct="1">
                        <a:defRPr sz="1764" kern="1200">
                          <a:solidFill>
                            <a:schemeClr val="dk1"/>
                          </a:solidFill>
                          <a:latin typeface="Segoe UI"/>
                        </a:defRPr>
                      </a:lvl1pPr>
                      <a:lvl2pPr marL="457046" algn="l" defTabSz="914093" rtl="0" eaLnBrk="1" latinLnBrk="0" hangingPunct="1">
                        <a:defRPr sz="1764" kern="1200">
                          <a:solidFill>
                            <a:schemeClr val="dk1"/>
                          </a:solidFill>
                          <a:latin typeface="Segoe UI"/>
                        </a:defRPr>
                      </a:lvl2pPr>
                      <a:lvl3pPr marL="914093" algn="l" defTabSz="914093" rtl="0" eaLnBrk="1" latinLnBrk="0" hangingPunct="1">
                        <a:defRPr sz="1764" kern="1200">
                          <a:solidFill>
                            <a:schemeClr val="dk1"/>
                          </a:solidFill>
                          <a:latin typeface="Segoe UI"/>
                        </a:defRPr>
                      </a:lvl3pPr>
                      <a:lvl4pPr marL="1371139" algn="l" defTabSz="914093" rtl="0" eaLnBrk="1" latinLnBrk="0" hangingPunct="1">
                        <a:defRPr sz="1764" kern="1200">
                          <a:solidFill>
                            <a:schemeClr val="dk1"/>
                          </a:solidFill>
                          <a:latin typeface="Segoe UI"/>
                        </a:defRPr>
                      </a:lvl4pPr>
                      <a:lvl5pPr marL="1828185" algn="l" defTabSz="914093" rtl="0" eaLnBrk="1" latinLnBrk="0" hangingPunct="1">
                        <a:defRPr sz="1764" kern="1200">
                          <a:solidFill>
                            <a:schemeClr val="dk1"/>
                          </a:solidFill>
                          <a:latin typeface="Segoe UI"/>
                        </a:defRPr>
                      </a:lvl5pPr>
                      <a:lvl6pPr marL="2285232" algn="l" defTabSz="914093" rtl="0" eaLnBrk="1" latinLnBrk="0" hangingPunct="1">
                        <a:defRPr sz="1764" kern="1200">
                          <a:solidFill>
                            <a:schemeClr val="dk1"/>
                          </a:solidFill>
                          <a:latin typeface="Segoe UI"/>
                        </a:defRPr>
                      </a:lvl6pPr>
                      <a:lvl7pPr marL="2742278" algn="l" defTabSz="914093" rtl="0" eaLnBrk="1" latinLnBrk="0" hangingPunct="1">
                        <a:defRPr sz="1764" kern="1200">
                          <a:solidFill>
                            <a:schemeClr val="dk1"/>
                          </a:solidFill>
                          <a:latin typeface="Segoe UI"/>
                        </a:defRPr>
                      </a:lvl7pPr>
                      <a:lvl8pPr marL="3199324" algn="l" defTabSz="914093" rtl="0" eaLnBrk="1" latinLnBrk="0" hangingPunct="1">
                        <a:defRPr sz="1764" kern="1200">
                          <a:solidFill>
                            <a:schemeClr val="dk1"/>
                          </a:solidFill>
                          <a:latin typeface="Segoe UI"/>
                        </a:defRPr>
                      </a:lvl8pPr>
                      <a:lvl9pPr marL="3656372" algn="l" defTabSz="914093" rtl="0" eaLnBrk="1" latinLnBrk="0" hangingPunct="1">
                        <a:defRPr sz="1764" kern="1200">
                          <a:solidFill>
                            <a:schemeClr val="dk1"/>
                          </a:solidFill>
                          <a:latin typeface="Segoe UI"/>
                        </a:defRPr>
                      </a:lvl9pPr>
                    </a:lstStyle>
                    <a:p>
                      <a:r>
                        <a:rPr lang="en-US" sz="1200" b="1"/>
                        <a:t>Premium business services</a:t>
                      </a:r>
                    </a:p>
                  </a:txBody>
                  <a:tcPr marL="82235" marR="82235" marT="41118" marB="41118" anchor="ctr">
                    <a:lnL w="12700" cap="flat" cmpd="sng" algn="ctr">
                      <a:solidFill>
                        <a:srgbClr val="797A7D">
                          <a:lumMod val="20000"/>
                          <a:lumOff val="80000"/>
                        </a:srgbClr>
                      </a:solidFill>
                      <a:prstDash val="solid"/>
                      <a:round/>
                      <a:headEnd type="none" w="med" len="med"/>
                      <a:tailEnd type="none" w="med" len="med"/>
                    </a:lnL>
                    <a:lnR w="12700" cap="flat" cmpd="sng" algn="ctr">
                      <a:solidFill>
                        <a:srgbClr val="797A7D">
                          <a:lumMod val="20000"/>
                          <a:lumOff val="80000"/>
                        </a:srgbClr>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914093" rtl="0" eaLnBrk="1" latinLnBrk="0" hangingPunct="1">
                        <a:defRPr sz="1764" kern="1200">
                          <a:solidFill>
                            <a:schemeClr val="dk1"/>
                          </a:solidFill>
                          <a:latin typeface="Segoe UI"/>
                        </a:defRPr>
                      </a:lvl1pPr>
                      <a:lvl2pPr marL="457046" algn="l" defTabSz="914093" rtl="0" eaLnBrk="1" latinLnBrk="0" hangingPunct="1">
                        <a:defRPr sz="1764" kern="1200">
                          <a:solidFill>
                            <a:schemeClr val="dk1"/>
                          </a:solidFill>
                          <a:latin typeface="Segoe UI"/>
                        </a:defRPr>
                      </a:lvl2pPr>
                      <a:lvl3pPr marL="914093" algn="l" defTabSz="914093" rtl="0" eaLnBrk="1" latinLnBrk="0" hangingPunct="1">
                        <a:defRPr sz="1764" kern="1200">
                          <a:solidFill>
                            <a:schemeClr val="dk1"/>
                          </a:solidFill>
                          <a:latin typeface="Segoe UI"/>
                        </a:defRPr>
                      </a:lvl3pPr>
                      <a:lvl4pPr marL="1371139" algn="l" defTabSz="914093" rtl="0" eaLnBrk="1" latinLnBrk="0" hangingPunct="1">
                        <a:defRPr sz="1764" kern="1200">
                          <a:solidFill>
                            <a:schemeClr val="dk1"/>
                          </a:solidFill>
                          <a:latin typeface="Segoe UI"/>
                        </a:defRPr>
                      </a:lvl4pPr>
                      <a:lvl5pPr marL="1828185" algn="l" defTabSz="914093" rtl="0" eaLnBrk="1" latinLnBrk="0" hangingPunct="1">
                        <a:defRPr sz="1764" kern="1200">
                          <a:solidFill>
                            <a:schemeClr val="dk1"/>
                          </a:solidFill>
                          <a:latin typeface="Segoe UI"/>
                        </a:defRPr>
                      </a:lvl5pPr>
                      <a:lvl6pPr marL="2285232" algn="l" defTabSz="914093" rtl="0" eaLnBrk="1" latinLnBrk="0" hangingPunct="1">
                        <a:defRPr sz="1764" kern="1200">
                          <a:solidFill>
                            <a:schemeClr val="dk1"/>
                          </a:solidFill>
                          <a:latin typeface="Segoe UI"/>
                        </a:defRPr>
                      </a:lvl6pPr>
                      <a:lvl7pPr marL="2742278" algn="l" defTabSz="914093" rtl="0" eaLnBrk="1" latinLnBrk="0" hangingPunct="1">
                        <a:defRPr sz="1764" kern="1200">
                          <a:solidFill>
                            <a:schemeClr val="dk1"/>
                          </a:solidFill>
                          <a:latin typeface="Segoe UI"/>
                        </a:defRPr>
                      </a:lvl7pPr>
                      <a:lvl8pPr marL="3199324" algn="l" defTabSz="914093" rtl="0" eaLnBrk="1" latinLnBrk="0" hangingPunct="1">
                        <a:defRPr sz="1764" kern="1200">
                          <a:solidFill>
                            <a:schemeClr val="dk1"/>
                          </a:solidFill>
                          <a:latin typeface="Segoe UI"/>
                        </a:defRPr>
                      </a:lvl8pPr>
                      <a:lvl9pPr marL="3656372" algn="l" defTabSz="914093" rtl="0" eaLnBrk="1" latinLnBrk="0" hangingPunct="1">
                        <a:defRPr sz="1764" kern="1200">
                          <a:solidFill>
                            <a:schemeClr val="dk1"/>
                          </a:solidFill>
                          <a:latin typeface="Segoe UI"/>
                        </a:defRPr>
                      </a:lvl9pPr>
                    </a:lstStyle>
                    <a:p>
                      <a:pPr lvl="0" algn="ctr"/>
                      <a:r>
                        <a:rPr lang="en-US" sz="1200" kern="1200" dirty="0">
                          <a:solidFill>
                            <a:schemeClr val="dk1"/>
                          </a:solidFill>
                          <a:latin typeface="+mn-lt"/>
                          <a:ea typeface="+mn-ea"/>
                          <a:cs typeface="+mn-cs"/>
                        </a:rPr>
                        <a:t>Skype for Business, Exchange, SharePoint,  </a:t>
                      </a:r>
                    </a:p>
                    <a:p>
                      <a:pPr lvl="0" algn="ctr"/>
                      <a:r>
                        <a:rPr lang="en-US" sz="1200" kern="1200" dirty="0">
                          <a:solidFill>
                            <a:schemeClr val="dk1"/>
                          </a:solidFill>
                          <a:latin typeface="+mn-lt"/>
                          <a:ea typeface="+mn-ea"/>
                          <a:cs typeface="+mn-cs"/>
                        </a:rPr>
                        <a:t>Microsoft Teams, Yammer</a:t>
                      </a:r>
                    </a:p>
                  </a:txBody>
                  <a:tcPr marL="82235" marR="82235" marT="41118" marB="41118" anchor="ctr">
                    <a:lnL w="12700" cap="flat" cmpd="sng" algn="ctr">
                      <a:solidFill>
                        <a:srgbClr val="797A7D">
                          <a:lumMod val="20000"/>
                          <a:lumOff val="80000"/>
                        </a:srgbClr>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914093" rtl="0" eaLnBrk="1" latinLnBrk="0" hangingPunct="1">
                        <a:defRPr sz="1764" kern="1200">
                          <a:solidFill>
                            <a:schemeClr val="dk1"/>
                          </a:solidFill>
                          <a:latin typeface="Segoe UI"/>
                        </a:defRPr>
                      </a:lvl1pPr>
                      <a:lvl2pPr marL="457046" algn="l" defTabSz="914093" rtl="0" eaLnBrk="1" latinLnBrk="0" hangingPunct="1">
                        <a:defRPr sz="1764" kern="1200">
                          <a:solidFill>
                            <a:schemeClr val="dk1"/>
                          </a:solidFill>
                          <a:latin typeface="Segoe UI"/>
                        </a:defRPr>
                      </a:lvl2pPr>
                      <a:lvl3pPr marL="914093" algn="l" defTabSz="914093" rtl="0" eaLnBrk="1" latinLnBrk="0" hangingPunct="1">
                        <a:defRPr sz="1764" kern="1200">
                          <a:solidFill>
                            <a:schemeClr val="dk1"/>
                          </a:solidFill>
                          <a:latin typeface="Segoe UI"/>
                        </a:defRPr>
                      </a:lvl3pPr>
                      <a:lvl4pPr marL="1371139" algn="l" defTabSz="914093" rtl="0" eaLnBrk="1" latinLnBrk="0" hangingPunct="1">
                        <a:defRPr sz="1764" kern="1200">
                          <a:solidFill>
                            <a:schemeClr val="dk1"/>
                          </a:solidFill>
                          <a:latin typeface="Segoe UI"/>
                        </a:defRPr>
                      </a:lvl4pPr>
                      <a:lvl5pPr marL="1828185" algn="l" defTabSz="914093" rtl="0" eaLnBrk="1" latinLnBrk="0" hangingPunct="1">
                        <a:defRPr sz="1764" kern="1200">
                          <a:solidFill>
                            <a:schemeClr val="dk1"/>
                          </a:solidFill>
                          <a:latin typeface="Segoe UI"/>
                        </a:defRPr>
                      </a:lvl5pPr>
                      <a:lvl6pPr marL="2285232" algn="l" defTabSz="914093" rtl="0" eaLnBrk="1" latinLnBrk="0" hangingPunct="1">
                        <a:defRPr sz="1764" kern="1200">
                          <a:solidFill>
                            <a:schemeClr val="dk1"/>
                          </a:solidFill>
                          <a:latin typeface="Segoe UI"/>
                        </a:defRPr>
                      </a:lvl6pPr>
                      <a:lvl7pPr marL="2742278" algn="l" defTabSz="914093" rtl="0" eaLnBrk="1" latinLnBrk="0" hangingPunct="1">
                        <a:defRPr sz="1764" kern="1200">
                          <a:solidFill>
                            <a:schemeClr val="dk1"/>
                          </a:solidFill>
                          <a:latin typeface="Segoe UI"/>
                        </a:defRPr>
                      </a:lvl7pPr>
                      <a:lvl8pPr marL="3199324" algn="l" defTabSz="914093" rtl="0" eaLnBrk="1" latinLnBrk="0" hangingPunct="1">
                        <a:defRPr sz="1764" kern="1200">
                          <a:solidFill>
                            <a:schemeClr val="dk1"/>
                          </a:solidFill>
                          <a:latin typeface="Segoe UI"/>
                        </a:defRPr>
                      </a:lvl8pPr>
                      <a:lvl9pPr marL="3656372" algn="l" defTabSz="914093" rtl="0" eaLnBrk="1" latinLnBrk="0" hangingPunct="1">
                        <a:defRPr sz="1764" kern="1200">
                          <a:solidFill>
                            <a:schemeClr val="dk1"/>
                          </a:solidFill>
                          <a:latin typeface="Segoe UI"/>
                        </a:defRPr>
                      </a:lvl9pPr>
                    </a:lstStyle>
                    <a:p>
                      <a:pPr lvl="0" algn="ctr"/>
                      <a:r>
                        <a:rPr lang="en-US" sz="1200" kern="1200" dirty="0">
                          <a:solidFill>
                            <a:schemeClr val="dk1"/>
                          </a:solidFill>
                          <a:latin typeface="+mn-lt"/>
                          <a:ea typeface="+mn-ea"/>
                          <a:cs typeface="+mn-cs"/>
                        </a:rPr>
                        <a:t>Skype for Business, Exchange, SharePoint,  </a:t>
                      </a:r>
                    </a:p>
                    <a:p>
                      <a:pPr lvl="0" algn="ctr"/>
                      <a:r>
                        <a:rPr lang="en-US" sz="1200" kern="1200" dirty="0">
                          <a:solidFill>
                            <a:schemeClr val="dk1"/>
                          </a:solidFill>
                          <a:latin typeface="+mn-lt"/>
                          <a:ea typeface="+mn-ea"/>
                          <a:cs typeface="+mn-cs"/>
                        </a:rPr>
                        <a:t>Microsoft Teams, Yammer</a:t>
                      </a:r>
                    </a:p>
                  </a:txBody>
                  <a:tcPr marL="82235" marR="82235" marT="41118" marB="41118" anchor="ctr">
                    <a:lnL w="12700" cmpd="sng">
                      <a:solidFill>
                        <a:srgbClr val="FFFFFF"/>
                      </a:solidFill>
                    </a:lnL>
                    <a:lnR w="12700" cap="flat" cmpd="sng" algn="ctr">
                      <a:solidFill>
                        <a:srgbClr val="797A7D">
                          <a:lumMod val="20000"/>
                          <a:lumOff val="80000"/>
                        </a:srgbClr>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569735161"/>
                  </a:ext>
                </a:extLst>
              </a:tr>
              <a:tr h="549013">
                <a:tc>
                  <a:txBody>
                    <a:bodyPr/>
                    <a:lstStyle>
                      <a:lvl1pPr marL="0" algn="l" defTabSz="914093" rtl="0" eaLnBrk="1" latinLnBrk="0" hangingPunct="1">
                        <a:defRPr sz="1764" kern="1200">
                          <a:solidFill>
                            <a:schemeClr val="dk1"/>
                          </a:solidFill>
                          <a:latin typeface="Segoe UI"/>
                        </a:defRPr>
                      </a:lvl1pPr>
                      <a:lvl2pPr marL="457046" algn="l" defTabSz="914093" rtl="0" eaLnBrk="1" latinLnBrk="0" hangingPunct="1">
                        <a:defRPr sz="1764" kern="1200">
                          <a:solidFill>
                            <a:schemeClr val="dk1"/>
                          </a:solidFill>
                          <a:latin typeface="Segoe UI"/>
                        </a:defRPr>
                      </a:lvl2pPr>
                      <a:lvl3pPr marL="914093" algn="l" defTabSz="914093" rtl="0" eaLnBrk="1" latinLnBrk="0" hangingPunct="1">
                        <a:defRPr sz="1764" kern="1200">
                          <a:solidFill>
                            <a:schemeClr val="dk1"/>
                          </a:solidFill>
                          <a:latin typeface="Segoe UI"/>
                        </a:defRPr>
                      </a:lvl3pPr>
                      <a:lvl4pPr marL="1371139" algn="l" defTabSz="914093" rtl="0" eaLnBrk="1" latinLnBrk="0" hangingPunct="1">
                        <a:defRPr sz="1764" kern="1200">
                          <a:solidFill>
                            <a:schemeClr val="dk1"/>
                          </a:solidFill>
                          <a:latin typeface="Segoe UI"/>
                        </a:defRPr>
                      </a:lvl4pPr>
                      <a:lvl5pPr marL="1828185" algn="l" defTabSz="914093" rtl="0" eaLnBrk="1" latinLnBrk="0" hangingPunct="1">
                        <a:defRPr sz="1764" kern="1200">
                          <a:solidFill>
                            <a:schemeClr val="dk1"/>
                          </a:solidFill>
                          <a:latin typeface="Segoe UI"/>
                        </a:defRPr>
                      </a:lvl5pPr>
                      <a:lvl6pPr marL="2285232" algn="l" defTabSz="914093" rtl="0" eaLnBrk="1" latinLnBrk="0" hangingPunct="1">
                        <a:defRPr sz="1764" kern="1200">
                          <a:solidFill>
                            <a:schemeClr val="dk1"/>
                          </a:solidFill>
                          <a:latin typeface="Segoe UI"/>
                        </a:defRPr>
                      </a:lvl6pPr>
                      <a:lvl7pPr marL="2742278" algn="l" defTabSz="914093" rtl="0" eaLnBrk="1" latinLnBrk="0" hangingPunct="1">
                        <a:defRPr sz="1764" kern="1200">
                          <a:solidFill>
                            <a:schemeClr val="dk1"/>
                          </a:solidFill>
                          <a:latin typeface="Segoe UI"/>
                        </a:defRPr>
                      </a:lvl7pPr>
                      <a:lvl8pPr marL="3199324" algn="l" defTabSz="914093" rtl="0" eaLnBrk="1" latinLnBrk="0" hangingPunct="1">
                        <a:defRPr sz="1764" kern="1200">
                          <a:solidFill>
                            <a:schemeClr val="dk1"/>
                          </a:solidFill>
                          <a:latin typeface="Segoe UI"/>
                        </a:defRPr>
                      </a:lvl8pPr>
                      <a:lvl9pPr marL="3656372" algn="l" defTabSz="914093" rtl="0" eaLnBrk="1" latinLnBrk="0" hangingPunct="1">
                        <a:defRPr sz="1764" kern="1200">
                          <a:solidFill>
                            <a:schemeClr val="dk1"/>
                          </a:solidFill>
                          <a:latin typeface="Segoe UI"/>
                        </a:defRPr>
                      </a:lvl9pPr>
                    </a:lstStyle>
                    <a:p>
                      <a:r>
                        <a:rPr lang="en-US" sz="1200" b="1"/>
                        <a:t>Installations</a:t>
                      </a:r>
                    </a:p>
                  </a:txBody>
                  <a:tcPr marL="82235" marR="82235" marT="41118" marB="41118" anchor="ctr">
                    <a:lnL w="12700" cap="flat" cmpd="sng" algn="ctr">
                      <a:solidFill>
                        <a:srgbClr val="797A7D">
                          <a:lumMod val="20000"/>
                          <a:lumOff val="80000"/>
                        </a:srgbClr>
                      </a:solidFill>
                      <a:prstDash val="solid"/>
                      <a:round/>
                      <a:headEnd type="none" w="med" len="med"/>
                      <a:tailEnd type="none" w="med" len="med"/>
                    </a:lnL>
                    <a:lnR w="12700" cap="flat" cmpd="sng" algn="ctr">
                      <a:solidFill>
                        <a:srgbClr val="797A7D">
                          <a:lumMod val="20000"/>
                          <a:lumOff val="80000"/>
                        </a:srgbClr>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95000"/>
                      </a:srgbClr>
                    </a:solidFill>
                  </a:tcPr>
                </a:tc>
                <a:tc>
                  <a:txBody>
                    <a:bodyPr/>
                    <a:lstStyle>
                      <a:lvl1pPr marL="0" algn="l" defTabSz="914093" rtl="0" eaLnBrk="1" latinLnBrk="0" hangingPunct="1">
                        <a:defRPr sz="1764" kern="1200">
                          <a:solidFill>
                            <a:schemeClr val="dk1"/>
                          </a:solidFill>
                          <a:latin typeface="Segoe UI"/>
                        </a:defRPr>
                      </a:lvl1pPr>
                      <a:lvl2pPr marL="457046" algn="l" defTabSz="914093" rtl="0" eaLnBrk="1" latinLnBrk="0" hangingPunct="1">
                        <a:defRPr sz="1764" kern="1200">
                          <a:solidFill>
                            <a:schemeClr val="dk1"/>
                          </a:solidFill>
                          <a:latin typeface="Segoe UI"/>
                        </a:defRPr>
                      </a:lvl2pPr>
                      <a:lvl3pPr marL="914093" algn="l" defTabSz="914093" rtl="0" eaLnBrk="1" latinLnBrk="0" hangingPunct="1">
                        <a:defRPr sz="1764" kern="1200">
                          <a:solidFill>
                            <a:schemeClr val="dk1"/>
                          </a:solidFill>
                          <a:latin typeface="Segoe UI"/>
                        </a:defRPr>
                      </a:lvl3pPr>
                      <a:lvl4pPr marL="1371139" algn="l" defTabSz="914093" rtl="0" eaLnBrk="1" latinLnBrk="0" hangingPunct="1">
                        <a:defRPr sz="1764" kern="1200">
                          <a:solidFill>
                            <a:schemeClr val="dk1"/>
                          </a:solidFill>
                          <a:latin typeface="Segoe UI"/>
                        </a:defRPr>
                      </a:lvl4pPr>
                      <a:lvl5pPr marL="1828185" algn="l" defTabSz="914093" rtl="0" eaLnBrk="1" latinLnBrk="0" hangingPunct="1">
                        <a:defRPr sz="1764" kern="1200">
                          <a:solidFill>
                            <a:schemeClr val="dk1"/>
                          </a:solidFill>
                          <a:latin typeface="Segoe UI"/>
                        </a:defRPr>
                      </a:lvl5pPr>
                      <a:lvl6pPr marL="2285232" algn="l" defTabSz="914093" rtl="0" eaLnBrk="1" latinLnBrk="0" hangingPunct="1">
                        <a:defRPr sz="1764" kern="1200">
                          <a:solidFill>
                            <a:schemeClr val="dk1"/>
                          </a:solidFill>
                          <a:latin typeface="Segoe UI"/>
                        </a:defRPr>
                      </a:lvl6pPr>
                      <a:lvl7pPr marL="2742278" algn="l" defTabSz="914093" rtl="0" eaLnBrk="1" latinLnBrk="0" hangingPunct="1">
                        <a:defRPr sz="1764" kern="1200">
                          <a:solidFill>
                            <a:schemeClr val="dk1"/>
                          </a:solidFill>
                          <a:latin typeface="Segoe UI"/>
                        </a:defRPr>
                      </a:lvl7pPr>
                      <a:lvl8pPr marL="3199324" algn="l" defTabSz="914093" rtl="0" eaLnBrk="1" latinLnBrk="0" hangingPunct="1">
                        <a:defRPr sz="1764" kern="1200">
                          <a:solidFill>
                            <a:schemeClr val="dk1"/>
                          </a:solidFill>
                          <a:latin typeface="Segoe UI"/>
                        </a:defRPr>
                      </a:lvl8pPr>
                      <a:lvl9pPr marL="3656372" algn="l" defTabSz="914093" rtl="0" eaLnBrk="1" latinLnBrk="0" hangingPunct="1">
                        <a:defRPr sz="1764" kern="1200">
                          <a:solidFill>
                            <a:schemeClr val="dk1"/>
                          </a:solidFill>
                          <a:latin typeface="Segoe UI"/>
                        </a:defRPr>
                      </a:lvl9p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200" dirty="0"/>
                        <a:t>Up to 5 PCs/Macs,</a:t>
                      </a:r>
                      <a:r>
                        <a:rPr lang="en-US" sz="1200" baseline="0" dirty="0"/>
                        <a:t> 5 tablets, and 5 smartphones </a:t>
                      </a:r>
                      <a:br>
                        <a:rPr lang="en-US" sz="1200" baseline="0" dirty="0"/>
                      </a:br>
                      <a:r>
                        <a:rPr lang="en-US" sz="1200" baseline="0" dirty="0"/>
                        <a:t>for 1 person</a:t>
                      </a:r>
                      <a:endParaRPr lang="en-US" sz="1200" dirty="0"/>
                    </a:p>
                  </a:txBody>
                  <a:tcPr marL="82235" marR="82235" marT="41118" marB="41118" anchor="ctr">
                    <a:lnL w="12700" cap="flat" cmpd="sng" algn="ctr">
                      <a:solidFill>
                        <a:srgbClr val="797A7D">
                          <a:lumMod val="20000"/>
                          <a:lumOff val="80000"/>
                        </a:srgbClr>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95000"/>
                      </a:srgbClr>
                    </a:solidFill>
                  </a:tcPr>
                </a:tc>
                <a:tc>
                  <a:txBody>
                    <a:bodyPr/>
                    <a:lstStyle>
                      <a:lvl1pPr marL="0" algn="l" defTabSz="914093" rtl="0" eaLnBrk="1" latinLnBrk="0" hangingPunct="1">
                        <a:defRPr sz="1764" kern="1200">
                          <a:solidFill>
                            <a:schemeClr val="dk1"/>
                          </a:solidFill>
                          <a:latin typeface="Segoe UI"/>
                        </a:defRPr>
                      </a:lvl1pPr>
                      <a:lvl2pPr marL="457046" algn="l" defTabSz="914093" rtl="0" eaLnBrk="1" latinLnBrk="0" hangingPunct="1">
                        <a:defRPr sz="1764" kern="1200">
                          <a:solidFill>
                            <a:schemeClr val="dk1"/>
                          </a:solidFill>
                          <a:latin typeface="Segoe UI"/>
                        </a:defRPr>
                      </a:lvl2pPr>
                      <a:lvl3pPr marL="914093" algn="l" defTabSz="914093" rtl="0" eaLnBrk="1" latinLnBrk="0" hangingPunct="1">
                        <a:defRPr sz="1764" kern="1200">
                          <a:solidFill>
                            <a:schemeClr val="dk1"/>
                          </a:solidFill>
                          <a:latin typeface="Segoe UI"/>
                        </a:defRPr>
                      </a:lvl3pPr>
                      <a:lvl4pPr marL="1371139" algn="l" defTabSz="914093" rtl="0" eaLnBrk="1" latinLnBrk="0" hangingPunct="1">
                        <a:defRPr sz="1764" kern="1200">
                          <a:solidFill>
                            <a:schemeClr val="dk1"/>
                          </a:solidFill>
                          <a:latin typeface="Segoe UI"/>
                        </a:defRPr>
                      </a:lvl4pPr>
                      <a:lvl5pPr marL="1828185" algn="l" defTabSz="914093" rtl="0" eaLnBrk="1" latinLnBrk="0" hangingPunct="1">
                        <a:defRPr sz="1764" kern="1200">
                          <a:solidFill>
                            <a:schemeClr val="dk1"/>
                          </a:solidFill>
                          <a:latin typeface="Segoe UI"/>
                        </a:defRPr>
                      </a:lvl5pPr>
                      <a:lvl6pPr marL="2285232" algn="l" defTabSz="914093" rtl="0" eaLnBrk="1" latinLnBrk="0" hangingPunct="1">
                        <a:defRPr sz="1764" kern="1200">
                          <a:solidFill>
                            <a:schemeClr val="dk1"/>
                          </a:solidFill>
                          <a:latin typeface="Segoe UI"/>
                        </a:defRPr>
                      </a:lvl6pPr>
                      <a:lvl7pPr marL="2742278" algn="l" defTabSz="914093" rtl="0" eaLnBrk="1" latinLnBrk="0" hangingPunct="1">
                        <a:defRPr sz="1764" kern="1200">
                          <a:solidFill>
                            <a:schemeClr val="dk1"/>
                          </a:solidFill>
                          <a:latin typeface="Segoe UI"/>
                        </a:defRPr>
                      </a:lvl7pPr>
                      <a:lvl8pPr marL="3199324" algn="l" defTabSz="914093" rtl="0" eaLnBrk="1" latinLnBrk="0" hangingPunct="1">
                        <a:defRPr sz="1764" kern="1200">
                          <a:solidFill>
                            <a:schemeClr val="dk1"/>
                          </a:solidFill>
                          <a:latin typeface="Segoe UI"/>
                        </a:defRPr>
                      </a:lvl8pPr>
                      <a:lvl9pPr marL="3656372" algn="l" defTabSz="914093" rtl="0" eaLnBrk="1" latinLnBrk="0" hangingPunct="1">
                        <a:defRPr sz="1764" kern="1200">
                          <a:solidFill>
                            <a:schemeClr val="dk1"/>
                          </a:solidFill>
                          <a:latin typeface="Segoe UI"/>
                        </a:defRPr>
                      </a:lvl9p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200" dirty="0"/>
                        <a:t>Up to 5 PCs/Macs,</a:t>
                      </a:r>
                      <a:r>
                        <a:rPr lang="en-US" sz="1200" baseline="0" dirty="0"/>
                        <a:t> 5 tablets, and 5 smartphones </a:t>
                      </a:r>
                      <a:br>
                        <a:rPr lang="en-US" sz="1200" baseline="0" dirty="0"/>
                      </a:br>
                      <a:r>
                        <a:rPr lang="en-US" sz="1200" baseline="0" dirty="0"/>
                        <a:t>for 1 person</a:t>
                      </a:r>
                      <a:endParaRPr lang="en-US" sz="1200" dirty="0"/>
                    </a:p>
                  </a:txBody>
                  <a:tcPr marL="82235" marR="82235" marT="41118" marB="41118" anchor="ctr">
                    <a:lnL w="12700" cmpd="sng">
                      <a:solidFill>
                        <a:srgbClr val="FFFFFF"/>
                      </a:solidFill>
                    </a:lnL>
                    <a:lnR w="12700" cap="flat" cmpd="sng" algn="ctr">
                      <a:solidFill>
                        <a:srgbClr val="797A7D">
                          <a:lumMod val="20000"/>
                          <a:lumOff val="80000"/>
                        </a:srgbClr>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0003"/>
                  </a:ext>
                </a:extLst>
              </a:tr>
              <a:tr h="549013">
                <a:tc>
                  <a:txBody>
                    <a:bodyPr/>
                    <a:lstStyle>
                      <a:lvl1pPr marL="0" algn="l" defTabSz="914093" rtl="0" eaLnBrk="1" latinLnBrk="0" hangingPunct="1">
                        <a:defRPr sz="1764" kern="1200">
                          <a:solidFill>
                            <a:schemeClr val="dk1"/>
                          </a:solidFill>
                          <a:latin typeface="Segoe UI"/>
                        </a:defRPr>
                      </a:lvl1pPr>
                      <a:lvl2pPr marL="457046" algn="l" defTabSz="914093" rtl="0" eaLnBrk="1" latinLnBrk="0" hangingPunct="1">
                        <a:defRPr sz="1764" kern="1200">
                          <a:solidFill>
                            <a:schemeClr val="dk1"/>
                          </a:solidFill>
                          <a:latin typeface="Segoe UI"/>
                        </a:defRPr>
                      </a:lvl2pPr>
                      <a:lvl3pPr marL="914093" algn="l" defTabSz="914093" rtl="0" eaLnBrk="1" latinLnBrk="0" hangingPunct="1">
                        <a:defRPr sz="1764" kern="1200">
                          <a:solidFill>
                            <a:schemeClr val="dk1"/>
                          </a:solidFill>
                          <a:latin typeface="Segoe UI"/>
                        </a:defRPr>
                      </a:lvl3pPr>
                      <a:lvl4pPr marL="1371139" algn="l" defTabSz="914093" rtl="0" eaLnBrk="1" latinLnBrk="0" hangingPunct="1">
                        <a:defRPr sz="1764" kern="1200">
                          <a:solidFill>
                            <a:schemeClr val="dk1"/>
                          </a:solidFill>
                          <a:latin typeface="Segoe UI"/>
                        </a:defRPr>
                      </a:lvl4pPr>
                      <a:lvl5pPr marL="1828185" algn="l" defTabSz="914093" rtl="0" eaLnBrk="1" latinLnBrk="0" hangingPunct="1">
                        <a:defRPr sz="1764" kern="1200">
                          <a:solidFill>
                            <a:schemeClr val="dk1"/>
                          </a:solidFill>
                          <a:latin typeface="Segoe UI"/>
                        </a:defRPr>
                      </a:lvl5pPr>
                      <a:lvl6pPr marL="2285232" algn="l" defTabSz="914093" rtl="0" eaLnBrk="1" latinLnBrk="0" hangingPunct="1">
                        <a:defRPr sz="1764" kern="1200">
                          <a:solidFill>
                            <a:schemeClr val="dk1"/>
                          </a:solidFill>
                          <a:latin typeface="Segoe UI"/>
                        </a:defRPr>
                      </a:lvl6pPr>
                      <a:lvl7pPr marL="2742278" algn="l" defTabSz="914093" rtl="0" eaLnBrk="1" latinLnBrk="0" hangingPunct="1">
                        <a:defRPr sz="1764" kern="1200">
                          <a:solidFill>
                            <a:schemeClr val="dk1"/>
                          </a:solidFill>
                          <a:latin typeface="Segoe UI"/>
                        </a:defRPr>
                      </a:lvl7pPr>
                      <a:lvl8pPr marL="3199324" algn="l" defTabSz="914093" rtl="0" eaLnBrk="1" latinLnBrk="0" hangingPunct="1">
                        <a:defRPr sz="1764" kern="1200">
                          <a:solidFill>
                            <a:schemeClr val="dk1"/>
                          </a:solidFill>
                          <a:latin typeface="Segoe UI"/>
                        </a:defRPr>
                      </a:lvl8pPr>
                      <a:lvl9pPr marL="3656372" algn="l" defTabSz="914093" rtl="0" eaLnBrk="1" latinLnBrk="0" hangingPunct="1">
                        <a:defRPr sz="1764" kern="1200">
                          <a:solidFill>
                            <a:schemeClr val="dk1"/>
                          </a:solidFill>
                          <a:latin typeface="Segoe UI"/>
                        </a:defRPr>
                      </a:lvl9pPr>
                    </a:lstStyle>
                    <a:p>
                      <a:r>
                        <a:rPr lang="en-US" sz="1200" b="1"/>
                        <a:t>Extra storage</a:t>
                      </a:r>
                    </a:p>
                  </a:txBody>
                  <a:tcPr marL="82235" marR="82235" marT="41118" marB="41118" anchor="ctr">
                    <a:lnL w="12700" cap="flat" cmpd="sng" algn="ctr">
                      <a:solidFill>
                        <a:srgbClr val="797A7D">
                          <a:lumMod val="20000"/>
                          <a:lumOff val="80000"/>
                        </a:srgbClr>
                      </a:solidFill>
                      <a:prstDash val="solid"/>
                      <a:round/>
                      <a:headEnd type="none" w="med" len="med"/>
                      <a:tailEnd type="none" w="med" len="med"/>
                    </a:lnL>
                    <a:lnR w="12700" cap="flat" cmpd="sng" algn="ctr">
                      <a:solidFill>
                        <a:srgbClr val="797A7D">
                          <a:lumMod val="20000"/>
                          <a:lumOff val="80000"/>
                        </a:srgbClr>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914093" rtl="0" eaLnBrk="1" latinLnBrk="0" hangingPunct="1">
                        <a:defRPr sz="1764" kern="1200">
                          <a:solidFill>
                            <a:schemeClr val="dk1"/>
                          </a:solidFill>
                          <a:latin typeface="Segoe UI"/>
                        </a:defRPr>
                      </a:lvl1pPr>
                      <a:lvl2pPr marL="457046" algn="l" defTabSz="914093" rtl="0" eaLnBrk="1" latinLnBrk="0" hangingPunct="1">
                        <a:defRPr sz="1764" kern="1200">
                          <a:solidFill>
                            <a:schemeClr val="dk1"/>
                          </a:solidFill>
                          <a:latin typeface="Segoe UI"/>
                        </a:defRPr>
                      </a:lvl2pPr>
                      <a:lvl3pPr marL="914093" algn="l" defTabSz="914093" rtl="0" eaLnBrk="1" latinLnBrk="0" hangingPunct="1">
                        <a:defRPr sz="1764" kern="1200">
                          <a:solidFill>
                            <a:schemeClr val="dk1"/>
                          </a:solidFill>
                          <a:latin typeface="Segoe UI"/>
                        </a:defRPr>
                      </a:lvl3pPr>
                      <a:lvl4pPr marL="1371139" algn="l" defTabSz="914093" rtl="0" eaLnBrk="1" latinLnBrk="0" hangingPunct="1">
                        <a:defRPr sz="1764" kern="1200">
                          <a:solidFill>
                            <a:schemeClr val="dk1"/>
                          </a:solidFill>
                          <a:latin typeface="Segoe UI"/>
                        </a:defRPr>
                      </a:lvl4pPr>
                      <a:lvl5pPr marL="1828185" algn="l" defTabSz="914093" rtl="0" eaLnBrk="1" latinLnBrk="0" hangingPunct="1">
                        <a:defRPr sz="1764" kern="1200">
                          <a:solidFill>
                            <a:schemeClr val="dk1"/>
                          </a:solidFill>
                          <a:latin typeface="Segoe UI"/>
                        </a:defRPr>
                      </a:lvl5pPr>
                      <a:lvl6pPr marL="2285232" algn="l" defTabSz="914093" rtl="0" eaLnBrk="1" latinLnBrk="0" hangingPunct="1">
                        <a:defRPr sz="1764" kern="1200">
                          <a:solidFill>
                            <a:schemeClr val="dk1"/>
                          </a:solidFill>
                          <a:latin typeface="Segoe UI"/>
                        </a:defRPr>
                      </a:lvl6pPr>
                      <a:lvl7pPr marL="2742278" algn="l" defTabSz="914093" rtl="0" eaLnBrk="1" latinLnBrk="0" hangingPunct="1">
                        <a:defRPr sz="1764" kern="1200">
                          <a:solidFill>
                            <a:schemeClr val="dk1"/>
                          </a:solidFill>
                          <a:latin typeface="Segoe UI"/>
                        </a:defRPr>
                      </a:lvl7pPr>
                      <a:lvl8pPr marL="3199324" algn="l" defTabSz="914093" rtl="0" eaLnBrk="1" latinLnBrk="0" hangingPunct="1">
                        <a:defRPr sz="1764" kern="1200">
                          <a:solidFill>
                            <a:schemeClr val="dk1"/>
                          </a:solidFill>
                          <a:latin typeface="Segoe UI"/>
                        </a:defRPr>
                      </a:lvl8pPr>
                      <a:lvl9pPr marL="3656372" algn="l" defTabSz="914093" rtl="0" eaLnBrk="1" latinLnBrk="0" hangingPunct="1">
                        <a:defRPr sz="1764" kern="1200">
                          <a:solidFill>
                            <a:schemeClr val="dk1"/>
                          </a:solidFill>
                          <a:latin typeface="Segoe UI"/>
                        </a:defRPr>
                      </a:lvl9pPr>
                    </a:lstStyle>
                    <a:p>
                      <a:pPr algn="ctr"/>
                      <a:r>
                        <a:rPr lang="en-US" sz="1200" dirty="0">
                          <a:solidFill>
                            <a:schemeClr val="tx1"/>
                          </a:solidFill>
                          <a:effectLst/>
                          <a:latin typeface="+mn-lt"/>
                        </a:rPr>
                        <a:t>1 TB of OneDrive storage</a:t>
                      </a:r>
                      <a:r>
                        <a:rPr lang="en-US" sz="1200" baseline="0" dirty="0">
                          <a:solidFill>
                            <a:schemeClr val="tx1"/>
                          </a:solidFill>
                          <a:effectLst/>
                          <a:latin typeface="+mn-lt"/>
                        </a:rPr>
                        <a:t> per person</a:t>
                      </a:r>
                      <a:endParaRPr lang="en-US" sz="1200" dirty="0">
                        <a:solidFill>
                          <a:schemeClr val="tx1"/>
                        </a:solidFill>
                        <a:latin typeface="+mn-lt"/>
                      </a:endParaRPr>
                    </a:p>
                  </a:txBody>
                  <a:tcPr marL="82235" marR="82235" marT="41118" marB="41118" anchor="ctr">
                    <a:lnL w="12700" cap="flat" cmpd="sng" algn="ctr">
                      <a:solidFill>
                        <a:srgbClr val="797A7D">
                          <a:lumMod val="20000"/>
                          <a:lumOff val="80000"/>
                        </a:srgbClr>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914093" rtl="0" eaLnBrk="1" latinLnBrk="0" hangingPunct="1">
                        <a:defRPr sz="1764" kern="1200">
                          <a:solidFill>
                            <a:schemeClr val="dk1"/>
                          </a:solidFill>
                          <a:latin typeface="Segoe UI"/>
                        </a:defRPr>
                      </a:lvl1pPr>
                      <a:lvl2pPr marL="457046" algn="l" defTabSz="914093" rtl="0" eaLnBrk="1" latinLnBrk="0" hangingPunct="1">
                        <a:defRPr sz="1764" kern="1200">
                          <a:solidFill>
                            <a:schemeClr val="dk1"/>
                          </a:solidFill>
                          <a:latin typeface="Segoe UI"/>
                        </a:defRPr>
                      </a:lvl2pPr>
                      <a:lvl3pPr marL="914093" algn="l" defTabSz="914093" rtl="0" eaLnBrk="1" latinLnBrk="0" hangingPunct="1">
                        <a:defRPr sz="1764" kern="1200">
                          <a:solidFill>
                            <a:schemeClr val="dk1"/>
                          </a:solidFill>
                          <a:latin typeface="Segoe UI"/>
                        </a:defRPr>
                      </a:lvl3pPr>
                      <a:lvl4pPr marL="1371139" algn="l" defTabSz="914093" rtl="0" eaLnBrk="1" latinLnBrk="0" hangingPunct="1">
                        <a:defRPr sz="1764" kern="1200">
                          <a:solidFill>
                            <a:schemeClr val="dk1"/>
                          </a:solidFill>
                          <a:latin typeface="Segoe UI"/>
                        </a:defRPr>
                      </a:lvl4pPr>
                      <a:lvl5pPr marL="1828185" algn="l" defTabSz="914093" rtl="0" eaLnBrk="1" latinLnBrk="0" hangingPunct="1">
                        <a:defRPr sz="1764" kern="1200">
                          <a:solidFill>
                            <a:schemeClr val="dk1"/>
                          </a:solidFill>
                          <a:latin typeface="Segoe UI"/>
                        </a:defRPr>
                      </a:lvl5pPr>
                      <a:lvl6pPr marL="2285232" algn="l" defTabSz="914093" rtl="0" eaLnBrk="1" latinLnBrk="0" hangingPunct="1">
                        <a:defRPr sz="1764" kern="1200">
                          <a:solidFill>
                            <a:schemeClr val="dk1"/>
                          </a:solidFill>
                          <a:latin typeface="Segoe UI"/>
                        </a:defRPr>
                      </a:lvl6pPr>
                      <a:lvl7pPr marL="2742278" algn="l" defTabSz="914093" rtl="0" eaLnBrk="1" latinLnBrk="0" hangingPunct="1">
                        <a:defRPr sz="1764" kern="1200">
                          <a:solidFill>
                            <a:schemeClr val="dk1"/>
                          </a:solidFill>
                          <a:latin typeface="Segoe UI"/>
                        </a:defRPr>
                      </a:lvl7pPr>
                      <a:lvl8pPr marL="3199324" algn="l" defTabSz="914093" rtl="0" eaLnBrk="1" latinLnBrk="0" hangingPunct="1">
                        <a:defRPr sz="1764" kern="1200">
                          <a:solidFill>
                            <a:schemeClr val="dk1"/>
                          </a:solidFill>
                          <a:latin typeface="Segoe UI"/>
                        </a:defRPr>
                      </a:lvl8pPr>
                      <a:lvl9pPr marL="3656372" algn="l" defTabSz="914093" rtl="0" eaLnBrk="1" latinLnBrk="0" hangingPunct="1">
                        <a:defRPr sz="1764" kern="1200">
                          <a:solidFill>
                            <a:schemeClr val="dk1"/>
                          </a:solidFill>
                          <a:latin typeface="Segoe UI"/>
                        </a:defRPr>
                      </a:lvl9pPr>
                    </a:lstStyle>
                    <a:p>
                      <a:pPr algn="ctr"/>
                      <a:r>
                        <a:rPr lang="en-US" sz="1200" dirty="0">
                          <a:solidFill>
                            <a:schemeClr val="tx1"/>
                          </a:solidFill>
                          <a:effectLst/>
                          <a:latin typeface="+mn-lt"/>
                        </a:rPr>
                        <a:t>1 TB of OneDrive storage</a:t>
                      </a:r>
                      <a:r>
                        <a:rPr lang="en-US" sz="1200" baseline="0" dirty="0">
                          <a:solidFill>
                            <a:schemeClr val="tx1"/>
                          </a:solidFill>
                          <a:effectLst/>
                          <a:latin typeface="+mn-lt"/>
                        </a:rPr>
                        <a:t> per person</a:t>
                      </a:r>
                      <a:endParaRPr lang="en-US" sz="1200" dirty="0">
                        <a:solidFill>
                          <a:schemeClr val="tx1"/>
                        </a:solidFill>
                        <a:latin typeface="+mn-lt"/>
                      </a:endParaRPr>
                    </a:p>
                  </a:txBody>
                  <a:tcPr marL="82235" marR="82235" marT="41118" marB="41118" anchor="ctr">
                    <a:lnL w="12700" cmpd="sng">
                      <a:solidFill>
                        <a:srgbClr val="FFFFFF"/>
                      </a:solidFill>
                    </a:lnL>
                    <a:lnR w="12700" cap="flat" cmpd="sng" algn="ctr">
                      <a:solidFill>
                        <a:srgbClr val="797A7D">
                          <a:lumMod val="20000"/>
                          <a:lumOff val="80000"/>
                        </a:srgbClr>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6"/>
                  </a:ext>
                </a:extLst>
              </a:tr>
              <a:tr h="549013">
                <a:tc>
                  <a:txBody>
                    <a:bodyPr/>
                    <a:lstStyle>
                      <a:lvl1pPr marL="0" algn="l" defTabSz="914093" rtl="0" eaLnBrk="1" latinLnBrk="0" hangingPunct="1">
                        <a:defRPr sz="1764" kern="1200">
                          <a:solidFill>
                            <a:schemeClr val="dk1"/>
                          </a:solidFill>
                          <a:latin typeface="Segoe UI"/>
                        </a:defRPr>
                      </a:lvl1pPr>
                      <a:lvl2pPr marL="457046" algn="l" defTabSz="914093" rtl="0" eaLnBrk="1" latinLnBrk="0" hangingPunct="1">
                        <a:defRPr sz="1764" kern="1200">
                          <a:solidFill>
                            <a:schemeClr val="dk1"/>
                          </a:solidFill>
                          <a:latin typeface="Segoe UI"/>
                        </a:defRPr>
                      </a:lvl2pPr>
                      <a:lvl3pPr marL="914093" algn="l" defTabSz="914093" rtl="0" eaLnBrk="1" latinLnBrk="0" hangingPunct="1">
                        <a:defRPr sz="1764" kern="1200">
                          <a:solidFill>
                            <a:schemeClr val="dk1"/>
                          </a:solidFill>
                          <a:latin typeface="Segoe UI"/>
                        </a:defRPr>
                      </a:lvl3pPr>
                      <a:lvl4pPr marL="1371139" algn="l" defTabSz="914093" rtl="0" eaLnBrk="1" latinLnBrk="0" hangingPunct="1">
                        <a:defRPr sz="1764" kern="1200">
                          <a:solidFill>
                            <a:schemeClr val="dk1"/>
                          </a:solidFill>
                          <a:latin typeface="Segoe UI"/>
                        </a:defRPr>
                      </a:lvl4pPr>
                      <a:lvl5pPr marL="1828185" algn="l" defTabSz="914093" rtl="0" eaLnBrk="1" latinLnBrk="0" hangingPunct="1">
                        <a:defRPr sz="1764" kern="1200">
                          <a:solidFill>
                            <a:schemeClr val="dk1"/>
                          </a:solidFill>
                          <a:latin typeface="Segoe UI"/>
                        </a:defRPr>
                      </a:lvl5pPr>
                      <a:lvl6pPr marL="2285232" algn="l" defTabSz="914093" rtl="0" eaLnBrk="1" latinLnBrk="0" hangingPunct="1">
                        <a:defRPr sz="1764" kern="1200">
                          <a:solidFill>
                            <a:schemeClr val="dk1"/>
                          </a:solidFill>
                          <a:latin typeface="Segoe UI"/>
                        </a:defRPr>
                      </a:lvl6pPr>
                      <a:lvl7pPr marL="2742278" algn="l" defTabSz="914093" rtl="0" eaLnBrk="1" latinLnBrk="0" hangingPunct="1">
                        <a:defRPr sz="1764" kern="1200">
                          <a:solidFill>
                            <a:schemeClr val="dk1"/>
                          </a:solidFill>
                          <a:latin typeface="Segoe UI"/>
                        </a:defRPr>
                      </a:lvl7pPr>
                      <a:lvl8pPr marL="3199324" algn="l" defTabSz="914093" rtl="0" eaLnBrk="1" latinLnBrk="0" hangingPunct="1">
                        <a:defRPr sz="1764" kern="1200">
                          <a:solidFill>
                            <a:schemeClr val="dk1"/>
                          </a:solidFill>
                          <a:latin typeface="Segoe UI"/>
                        </a:defRPr>
                      </a:lvl8pPr>
                      <a:lvl9pPr marL="3656372" algn="l" defTabSz="914093" rtl="0" eaLnBrk="1" latinLnBrk="0" hangingPunct="1">
                        <a:defRPr sz="1764" kern="1200">
                          <a:solidFill>
                            <a:schemeClr val="dk1"/>
                          </a:solidFill>
                          <a:latin typeface="Segoe UI"/>
                        </a:defRPr>
                      </a:lvl9pPr>
                    </a:lstStyle>
                    <a:p>
                      <a:r>
                        <a:rPr lang="en-US" sz="1200" b="1"/>
                        <a:t>Domain</a:t>
                      </a:r>
                    </a:p>
                  </a:txBody>
                  <a:tcPr marL="82235" marR="82235" marT="41118" marB="41118" anchor="ctr">
                    <a:lnL w="12700" cap="flat" cmpd="sng" algn="ctr">
                      <a:solidFill>
                        <a:srgbClr val="797A7D">
                          <a:lumMod val="20000"/>
                          <a:lumOff val="80000"/>
                        </a:srgbClr>
                      </a:solidFill>
                      <a:prstDash val="solid"/>
                      <a:round/>
                      <a:headEnd type="none" w="med" len="med"/>
                      <a:tailEnd type="none" w="med" len="med"/>
                    </a:lnL>
                    <a:lnR w="12700" cap="flat" cmpd="sng" algn="ctr">
                      <a:solidFill>
                        <a:srgbClr val="797A7D">
                          <a:lumMod val="20000"/>
                          <a:lumOff val="80000"/>
                        </a:srgbClr>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95000"/>
                      </a:srgbClr>
                    </a:solidFill>
                  </a:tcPr>
                </a:tc>
                <a:tc>
                  <a:txBody>
                    <a:bodyPr/>
                    <a:lstStyle>
                      <a:lvl1pPr marL="0" algn="l" defTabSz="914093" rtl="0" eaLnBrk="1" latinLnBrk="0" hangingPunct="1">
                        <a:defRPr sz="1764" kern="1200">
                          <a:solidFill>
                            <a:schemeClr val="dk1"/>
                          </a:solidFill>
                          <a:latin typeface="Segoe UI"/>
                        </a:defRPr>
                      </a:lvl1pPr>
                      <a:lvl2pPr marL="457046" algn="l" defTabSz="914093" rtl="0" eaLnBrk="1" latinLnBrk="0" hangingPunct="1">
                        <a:defRPr sz="1764" kern="1200">
                          <a:solidFill>
                            <a:schemeClr val="dk1"/>
                          </a:solidFill>
                          <a:latin typeface="Segoe UI"/>
                        </a:defRPr>
                      </a:lvl2pPr>
                      <a:lvl3pPr marL="914093" algn="l" defTabSz="914093" rtl="0" eaLnBrk="1" latinLnBrk="0" hangingPunct="1">
                        <a:defRPr sz="1764" kern="1200">
                          <a:solidFill>
                            <a:schemeClr val="dk1"/>
                          </a:solidFill>
                          <a:latin typeface="Segoe UI"/>
                        </a:defRPr>
                      </a:lvl3pPr>
                      <a:lvl4pPr marL="1371139" algn="l" defTabSz="914093" rtl="0" eaLnBrk="1" latinLnBrk="0" hangingPunct="1">
                        <a:defRPr sz="1764" kern="1200">
                          <a:solidFill>
                            <a:schemeClr val="dk1"/>
                          </a:solidFill>
                          <a:latin typeface="Segoe UI"/>
                        </a:defRPr>
                      </a:lvl4pPr>
                      <a:lvl5pPr marL="1828185" algn="l" defTabSz="914093" rtl="0" eaLnBrk="1" latinLnBrk="0" hangingPunct="1">
                        <a:defRPr sz="1764" kern="1200">
                          <a:solidFill>
                            <a:schemeClr val="dk1"/>
                          </a:solidFill>
                          <a:latin typeface="Segoe UI"/>
                        </a:defRPr>
                      </a:lvl5pPr>
                      <a:lvl6pPr marL="2285232" algn="l" defTabSz="914093" rtl="0" eaLnBrk="1" latinLnBrk="0" hangingPunct="1">
                        <a:defRPr sz="1764" kern="1200">
                          <a:solidFill>
                            <a:schemeClr val="dk1"/>
                          </a:solidFill>
                          <a:latin typeface="Segoe UI"/>
                        </a:defRPr>
                      </a:lvl6pPr>
                      <a:lvl7pPr marL="2742278" algn="l" defTabSz="914093" rtl="0" eaLnBrk="1" latinLnBrk="0" hangingPunct="1">
                        <a:defRPr sz="1764" kern="1200">
                          <a:solidFill>
                            <a:schemeClr val="dk1"/>
                          </a:solidFill>
                          <a:latin typeface="Segoe UI"/>
                        </a:defRPr>
                      </a:lvl7pPr>
                      <a:lvl8pPr marL="3199324" algn="l" defTabSz="914093" rtl="0" eaLnBrk="1" latinLnBrk="0" hangingPunct="1">
                        <a:defRPr sz="1764" kern="1200">
                          <a:solidFill>
                            <a:schemeClr val="dk1"/>
                          </a:solidFill>
                          <a:latin typeface="Segoe UI"/>
                        </a:defRPr>
                      </a:lvl8pPr>
                      <a:lvl9pPr marL="3656372" algn="l" defTabSz="914093" rtl="0" eaLnBrk="1" latinLnBrk="0" hangingPunct="1">
                        <a:defRPr sz="1764" kern="1200">
                          <a:solidFill>
                            <a:schemeClr val="dk1"/>
                          </a:solidFill>
                          <a:latin typeface="Segoe UI"/>
                        </a:defRPr>
                      </a:lvl9pPr>
                    </a:lstStyle>
                    <a:p>
                      <a:pPr marL="0" algn="ctr" defTabSz="914363" rtl="0" eaLnBrk="1" latinLnBrk="0" hangingPunct="1"/>
                      <a:r>
                        <a:rPr lang="en-US" sz="1200" kern="1200">
                          <a:solidFill>
                            <a:schemeClr val="dk1"/>
                          </a:solidFill>
                          <a:latin typeface="+mn-lt"/>
                          <a:ea typeface="+mn-ea"/>
                          <a:cs typeface="+mn-cs"/>
                        </a:rPr>
                        <a:t>1 year included**</a:t>
                      </a:r>
                    </a:p>
                  </a:txBody>
                  <a:tcPr marL="82235" marR="82235" marT="41118" marB="41118" anchor="ctr">
                    <a:lnL w="12700" cap="flat" cmpd="sng" algn="ctr">
                      <a:solidFill>
                        <a:srgbClr val="797A7D">
                          <a:lumMod val="20000"/>
                          <a:lumOff val="80000"/>
                        </a:srgbClr>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95000"/>
                      </a:srgbClr>
                    </a:solidFill>
                  </a:tcPr>
                </a:tc>
                <a:tc>
                  <a:txBody>
                    <a:bodyPr/>
                    <a:lstStyle>
                      <a:lvl1pPr marL="0" algn="l" defTabSz="914093" rtl="0" eaLnBrk="1" latinLnBrk="0" hangingPunct="1">
                        <a:defRPr sz="1764" kern="1200">
                          <a:solidFill>
                            <a:schemeClr val="dk1"/>
                          </a:solidFill>
                          <a:latin typeface="Segoe UI"/>
                        </a:defRPr>
                      </a:lvl1pPr>
                      <a:lvl2pPr marL="457046" algn="l" defTabSz="914093" rtl="0" eaLnBrk="1" latinLnBrk="0" hangingPunct="1">
                        <a:defRPr sz="1764" kern="1200">
                          <a:solidFill>
                            <a:schemeClr val="dk1"/>
                          </a:solidFill>
                          <a:latin typeface="Segoe UI"/>
                        </a:defRPr>
                      </a:lvl2pPr>
                      <a:lvl3pPr marL="914093" algn="l" defTabSz="914093" rtl="0" eaLnBrk="1" latinLnBrk="0" hangingPunct="1">
                        <a:defRPr sz="1764" kern="1200">
                          <a:solidFill>
                            <a:schemeClr val="dk1"/>
                          </a:solidFill>
                          <a:latin typeface="Segoe UI"/>
                        </a:defRPr>
                      </a:lvl3pPr>
                      <a:lvl4pPr marL="1371139" algn="l" defTabSz="914093" rtl="0" eaLnBrk="1" latinLnBrk="0" hangingPunct="1">
                        <a:defRPr sz="1764" kern="1200">
                          <a:solidFill>
                            <a:schemeClr val="dk1"/>
                          </a:solidFill>
                          <a:latin typeface="Segoe UI"/>
                        </a:defRPr>
                      </a:lvl4pPr>
                      <a:lvl5pPr marL="1828185" algn="l" defTabSz="914093" rtl="0" eaLnBrk="1" latinLnBrk="0" hangingPunct="1">
                        <a:defRPr sz="1764" kern="1200">
                          <a:solidFill>
                            <a:schemeClr val="dk1"/>
                          </a:solidFill>
                          <a:latin typeface="Segoe UI"/>
                        </a:defRPr>
                      </a:lvl5pPr>
                      <a:lvl6pPr marL="2285232" algn="l" defTabSz="914093" rtl="0" eaLnBrk="1" latinLnBrk="0" hangingPunct="1">
                        <a:defRPr sz="1764" kern="1200">
                          <a:solidFill>
                            <a:schemeClr val="dk1"/>
                          </a:solidFill>
                          <a:latin typeface="Segoe UI"/>
                        </a:defRPr>
                      </a:lvl6pPr>
                      <a:lvl7pPr marL="2742278" algn="l" defTabSz="914093" rtl="0" eaLnBrk="1" latinLnBrk="0" hangingPunct="1">
                        <a:defRPr sz="1764" kern="1200">
                          <a:solidFill>
                            <a:schemeClr val="dk1"/>
                          </a:solidFill>
                          <a:latin typeface="Segoe UI"/>
                        </a:defRPr>
                      </a:lvl7pPr>
                      <a:lvl8pPr marL="3199324" algn="l" defTabSz="914093" rtl="0" eaLnBrk="1" latinLnBrk="0" hangingPunct="1">
                        <a:defRPr sz="1764" kern="1200">
                          <a:solidFill>
                            <a:schemeClr val="dk1"/>
                          </a:solidFill>
                          <a:latin typeface="Segoe UI"/>
                        </a:defRPr>
                      </a:lvl8pPr>
                      <a:lvl9pPr marL="3656372" algn="l" defTabSz="914093" rtl="0" eaLnBrk="1" latinLnBrk="0" hangingPunct="1">
                        <a:defRPr sz="1764" kern="1200">
                          <a:solidFill>
                            <a:schemeClr val="dk1"/>
                          </a:solidFill>
                          <a:latin typeface="Segoe UI"/>
                        </a:defRPr>
                      </a:lvl9p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rPr>
                        <a:t>Purchased separately</a:t>
                      </a:r>
                    </a:p>
                  </a:txBody>
                  <a:tcPr marL="82235" marR="82235" marT="41118" marB="41118" anchor="ctr">
                    <a:lnL w="12700" cmpd="sng">
                      <a:solidFill>
                        <a:srgbClr val="FFFFFF"/>
                      </a:solidFill>
                    </a:lnL>
                    <a:lnR w="12700" cap="flat" cmpd="sng" algn="ctr">
                      <a:solidFill>
                        <a:srgbClr val="797A7D">
                          <a:lumMod val="20000"/>
                          <a:lumOff val="80000"/>
                        </a:srgbClr>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449255783"/>
                  </a:ext>
                </a:extLst>
              </a:tr>
              <a:tr h="549013">
                <a:tc>
                  <a:txBody>
                    <a:bodyPr/>
                    <a:lstStyle>
                      <a:lvl1pPr marL="0" algn="l" defTabSz="914093" rtl="0" eaLnBrk="1" latinLnBrk="0" hangingPunct="1">
                        <a:defRPr sz="1764" kern="1200">
                          <a:solidFill>
                            <a:schemeClr val="dk1"/>
                          </a:solidFill>
                          <a:latin typeface="Segoe UI"/>
                        </a:defRPr>
                      </a:lvl1pPr>
                      <a:lvl2pPr marL="457046" algn="l" defTabSz="914093" rtl="0" eaLnBrk="1" latinLnBrk="0" hangingPunct="1">
                        <a:defRPr sz="1764" kern="1200">
                          <a:solidFill>
                            <a:schemeClr val="dk1"/>
                          </a:solidFill>
                          <a:latin typeface="Segoe UI"/>
                        </a:defRPr>
                      </a:lvl2pPr>
                      <a:lvl3pPr marL="914093" algn="l" defTabSz="914093" rtl="0" eaLnBrk="1" latinLnBrk="0" hangingPunct="1">
                        <a:defRPr sz="1764" kern="1200">
                          <a:solidFill>
                            <a:schemeClr val="dk1"/>
                          </a:solidFill>
                          <a:latin typeface="Segoe UI"/>
                        </a:defRPr>
                      </a:lvl3pPr>
                      <a:lvl4pPr marL="1371139" algn="l" defTabSz="914093" rtl="0" eaLnBrk="1" latinLnBrk="0" hangingPunct="1">
                        <a:defRPr sz="1764" kern="1200">
                          <a:solidFill>
                            <a:schemeClr val="dk1"/>
                          </a:solidFill>
                          <a:latin typeface="Segoe UI"/>
                        </a:defRPr>
                      </a:lvl4pPr>
                      <a:lvl5pPr marL="1828185" algn="l" defTabSz="914093" rtl="0" eaLnBrk="1" latinLnBrk="0" hangingPunct="1">
                        <a:defRPr sz="1764" kern="1200">
                          <a:solidFill>
                            <a:schemeClr val="dk1"/>
                          </a:solidFill>
                          <a:latin typeface="Segoe UI"/>
                        </a:defRPr>
                      </a:lvl5pPr>
                      <a:lvl6pPr marL="2285232" algn="l" defTabSz="914093" rtl="0" eaLnBrk="1" latinLnBrk="0" hangingPunct="1">
                        <a:defRPr sz="1764" kern="1200">
                          <a:solidFill>
                            <a:schemeClr val="dk1"/>
                          </a:solidFill>
                          <a:latin typeface="Segoe UI"/>
                        </a:defRPr>
                      </a:lvl6pPr>
                      <a:lvl7pPr marL="2742278" algn="l" defTabSz="914093" rtl="0" eaLnBrk="1" latinLnBrk="0" hangingPunct="1">
                        <a:defRPr sz="1764" kern="1200">
                          <a:solidFill>
                            <a:schemeClr val="dk1"/>
                          </a:solidFill>
                          <a:latin typeface="Segoe UI"/>
                        </a:defRPr>
                      </a:lvl7pPr>
                      <a:lvl8pPr marL="3199324" algn="l" defTabSz="914093" rtl="0" eaLnBrk="1" latinLnBrk="0" hangingPunct="1">
                        <a:defRPr sz="1764" kern="1200">
                          <a:solidFill>
                            <a:schemeClr val="dk1"/>
                          </a:solidFill>
                          <a:latin typeface="Segoe UI"/>
                        </a:defRPr>
                      </a:lvl8pPr>
                      <a:lvl9pPr marL="3656372" algn="l" defTabSz="914093" rtl="0" eaLnBrk="1" latinLnBrk="0" hangingPunct="1">
                        <a:defRPr sz="1764" kern="1200">
                          <a:solidFill>
                            <a:schemeClr val="dk1"/>
                          </a:solidFill>
                          <a:latin typeface="Segoe UI"/>
                        </a:defRPr>
                      </a:lvl9pPr>
                    </a:lstStyle>
                    <a:p>
                      <a:r>
                        <a:rPr lang="en-US" sz="1200" b="1" dirty="0"/>
                        <a:t>Technical support</a:t>
                      </a:r>
                    </a:p>
                  </a:txBody>
                  <a:tcPr marL="82235" marR="82235" marT="41118" marB="41118" anchor="ctr">
                    <a:lnL w="12700" cap="flat" cmpd="sng" algn="ctr">
                      <a:solidFill>
                        <a:srgbClr val="797A7D">
                          <a:lumMod val="20000"/>
                          <a:lumOff val="80000"/>
                        </a:srgbClr>
                      </a:solidFill>
                      <a:prstDash val="solid"/>
                      <a:round/>
                      <a:headEnd type="none" w="med" len="med"/>
                      <a:tailEnd type="none" w="med" len="med"/>
                    </a:lnL>
                    <a:lnR w="12700" cap="flat" cmpd="sng" algn="ctr">
                      <a:solidFill>
                        <a:srgbClr val="797A7D">
                          <a:lumMod val="20000"/>
                          <a:lumOff val="80000"/>
                        </a:srgbClr>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914093" rtl="0" eaLnBrk="1" latinLnBrk="0" hangingPunct="1">
                        <a:defRPr sz="1764" kern="1200">
                          <a:solidFill>
                            <a:schemeClr val="dk1"/>
                          </a:solidFill>
                          <a:latin typeface="Segoe UI"/>
                        </a:defRPr>
                      </a:lvl1pPr>
                      <a:lvl2pPr marL="457046" algn="l" defTabSz="914093" rtl="0" eaLnBrk="1" latinLnBrk="0" hangingPunct="1">
                        <a:defRPr sz="1764" kern="1200">
                          <a:solidFill>
                            <a:schemeClr val="dk1"/>
                          </a:solidFill>
                          <a:latin typeface="Segoe UI"/>
                        </a:defRPr>
                      </a:lvl2pPr>
                      <a:lvl3pPr marL="914093" algn="l" defTabSz="914093" rtl="0" eaLnBrk="1" latinLnBrk="0" hangingPunct="1">
                        <a:defRPr sz="1764" kern="1200">
                          <a:solidFill>
                            <a:schemeClr val="dk1"/>
                          </a:solidFill>
                          <a:latin typeface="Segoe UI"/>
                        </a:defRPr>
                      </a:lvl3pPr>
                      <a:lvl4pPr marL="1371139" algn="l" defTabSz="914093" rtl="0" eaLnBrk="1" latinLnBrk="0" hangingPunct="1">
                        <a:defRPr sz="1764" kern="1200">
                          <a:solidFill>
                            <a:schemeClr val="dk1"/>
                          </a:solidFill>
                          <a:latin typeface="Segoe UI"/>
                        </a:defRPr>
                      </a:lvl4pPr>
                      <a:lvl5pPr marL="1828185" algn="l" defTabSz="914093" rtl="0" eaLnBrk="1" latinLnBrk="0" hangingPunct="1">
                        <a:defRPr sz="1764" kern="1200">
                          <a:solidFill>
                            <a:schemeClr val="dk1"/>
                          </a:solidFill>
                          <a:latin typeface="Segoe UI"/>
                        </a:defRPr>
                      </a:lvl5pPr>
                      <a:lvl6pPr marL="2285232" algn="l" defTabSz="914093" rtl="0" eaLnBrk="1" latinLnBrk="0" hangingPunct="1">
                        <a:defRPr sz="1764" kern="1200">
                          <a:solidFill>
                            <a:schemeClr val="dk1"/>
                          </a:solidFill>
                          <a:latin typeface="Segoe UI"/>
                        </a:defRPr>
                      </a:lvl6pPr>
                      <a:lvl7pPr marL="2742278" algn="l" defTabSz="914093" rtl="0" eaLnBrk="1" latinLnBrk="0" hangingPunct="1">
                        <a:defRPr sz="1764" kern="1200">
                          <a:solidFill>
                            <a:schemeClr val="dk1"/>
                          </a:solidFill>
                          <a:latin typeface="Segoe UI"/>
                        </a:defRPr>
                      </a:lvl7pPr>
                      <a:lvl8pPr marL="3199324" algn="l" defTabSz="914093" rtl="0" eaLnBrk="1" latinLnBrk="0" hangingPunct="1">
                        <a:defRPr sz="1764" kern="1200">
                          <a:solidFill>
                            <a:schemeClr val="dk1"/>
                          </a:solidFill>
                          <a:latin typeface="Segoe UI"/>
                        </a:defRPr>
                      </a:lvl8pPr>
                      <a:lvl9pPr marL="3656372" algn="l" defTabSz="914093" rtl="0" eaLnBrk="1" latinLnBrk="0" hangingPunct="1">
                        <a:defRPr sz="1764" kern="1200">
                          <a:solidFill>
                            <a:schemeClr val="dk1"/>
                          </a:solidFill>
                          <a:latin typeface="Segoe UI"/>
                        </a:defRPr>
                      </a:lvl9pPr>
                    </a:lstStyle>
                    <a:p>
                      <a:pPr algn="ctr"/>
                      <a:r>
                        <a:rPr lang="en-US" sz="1200" dirty="0"/>
                        <a:t>Included</a:t>
                      </a:r>
                    </a:p>
                  </a:txBody>
                  <a:tcPr marL="82235" marR="82235" marT="41118" marB="41118" anchor="ctr">
                    <a:lnL w="12700" cap="flat" cmpd="sng" algn="ctr">
                      <a:solidFill>
                        <a:srgbClr val="797A7D">
                          <a:lumMod val="20000"/>
                          <a:lumOff val="80000"/>
                        </a:srgbClr>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914093" rtl="0" eaLnBrk="1" latinLnBrk="0" hangingPunct="1">
                        <a:defRPr sz="1764" kern="1200">
                          <a:solidFill>
                            <a:schemeClr val="dk1"/>
                          </a:solidFill>
                          <a:latin typeface="Segoe UI"/>
                        </a:defRPr>
                      </a:lvl1pPr>
                      <a:lvl2pPr marL="457046" algn="l" defTabSz="914093" rtl="0" eaLnBrk="1" latinLnBrk="0" hangingPunct="1">
                        <a:defRPr sz="1764" kern="1200">
                          <a:solidFill>
                            <a:schemeClr val="dk1"/>
                          </a:solidFill>
                          <a:latin typeface="Segoe UI"/>
                        </a:defRPr>
                      </a:lvl2pPr>
                      <a:lvl3pPr marL="914093" algn="l" defTabSz="914093" rtl="0" eaLnBrk="1" latinLnBrk="0" hangingPunct="1">
                        <a:defRPr sz="1764" kern="1200">
                          <a:solidFill>
                            <a:schemeClr val="dk1"/>
                          </a:solidFill>
                          <a:latin typeface="Segoe UI"/>
                        </a:defRPr>
                      </a:lvl3pPr>
                      <a:lvl4pPr marL="1371139" algn="l" defTabSz="914093" rtl="0" eaLnBrk="1" latinLnBrk="0" hangingPunct="1">
                        <a:defRPr sz="1764" kern="1200">
                          <a:solidFill>
                            <a:schemeClr val="dk1"/>
                          </a:solidFill>
                          <a:latin typeface="Segoe UI"/>
                        </a:defRPr>
                      </a:lvl4pPr>
                      <a:lvl5pPr marL="1828185" algn="l" defTabSz="914093" rtl="0" eaLnBrk="1" latinLnBrk="0" hangingPunct="1">
                        <a:defRPr sz="1764" kern="1200">
                          <a:solidFill>
                            <a:schemeClr val="dk1"/>
                          </a:solidFill>
                          <a:latin typeface="Segoe UI"/>
                        </a:defRPr>
                      </a:lvl5pPr>
                      <a:lvl6pPr marL="2285232" algn="l" defTabSz="914093" rtl="0" eaLnBrk="1" latinLnBrk="0" hangingPunct="1">
                        <a:defRPr sz="1764" kern="1200">
                          <a:solidFill>
                            <a:schemeClr val="dk1"/>
                          </a:solidFill>
                          <a:latin typeface="Segoe UI"/>
                        </a:defRPr>
                      </a:lvl6pPr>
                      <a:lvl7pPr marL="2742278" algn="l" defTabSz="914093" rtl="0" eaLnBrk="1" latinLnBrk="0" hangingPunct="1">
                        <a:defRPr sz="1764" kern="1200">
                          <a:solidFill>
                            <a:schemeClr val="dk1"/>
                          </a:solidFill>
                          <a:latin typeface="Segoe UI"/>
                        </a:defRPr>
                      </a:lvl7pPr>
                      <a:lvl8pPr marL="3199324" algn="l" defTabSz="914093" rtl="0" eaLnBrk="1" latinLnBrk="0" hangingPunct="1">
                        <a:defRPr sz="1764" kern="1200">
                          <a:solidFill>
                            <a:schemeClr val="dk1"/>
                          </a:solidFill>
                          <a:latin typeface="Segoe UI"/>
                        </a:defRPr>
                      </a:lvl8pPr>
                      <a:lvl9pPr marL="3656372" algn="l" defTabSz="914093" rtl="0" eaLnBrk="1" latinLnBrk="0" hangingPunct="1">
                        <a:defRPr sz="1764" kern="1200">
                          <a:solidFill>
                            <a:schemeClr val="dk1"/>
                          </a:solidFill>
                          <a:latin typeface="Segoe UI"/>
                        </a:defRPr>
                      </a:lvl9pPr>
                    </a:lstStyle>
                    <a:p>
                      <a:pPr algn="ctr"/>
                      <a:r>
                        <a:rPr lang="en-US" sz="1200" dirty="0"/>
                        <a:t>Varies by partner</a:t>
                      </a:r>
                    </a:p>
                  </a:txBody>
                  <a:tcPr marL="82235" marR="82235" marT="41118" marB="41118" anchor="ctr">
                    <a:lnL w="12700" cmpd="sng">
                      <a:solidFill>
                        <a:srgbClr val="FFFFFF"/>
                      </a:solidFill>
                    </a:lnL>
                    <a:lnR w="12700" cap="flat" cmpd="sng" algn="ctr">
                      <a:solidFill>
                        <a:srgbClr val="797A7D">
                          <a:lumMod val="20000"/>
                          <a:lumOff val="80000"/>
                        </a:srgbClr>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8"/>
                  </a:ext>
                </a:extLst>
              </a:tr>
              <a:tr h="549013">
                <a:tc>
                  <a:txBody>
                    <a:bodyPr/>
                    <a:lstStyle>
                      <a:lvl1pPr marL="0" algn="l" defTabSz="914093" rtl="0" eaLnBrk="1" latinLnBrk="0" hangingPunct="1">
                        <a:defRPr sz="1764" kern="1200">
                          <a:solidFill>
                            <a:schemeClr val="dk1"/>
                          </a:solidFill>
                          <a:latin typeface="Segoe UI"/>
                        </a:defRPr>
                      </a:lvl1pPr>
                      <a:lvl2pPr marL="457046" algn="l" defTabSz="914093" rtl="0" eaLnBrk="1" latinLnBrk="0" hangingPunct="1">
                        <a:defRPr sz="1764" kern="1200">
                          <a:solidFill>
                            <a:schemeClr val="dk1"/>
                          </a:solidFill>
                          <a:latin typeface="Segoe UI"/>
                        </a:defRPr>
                      </a:lvl2pPr>
                      <a:lvl3pPr marL="914093" algn="l" defTabSz="914093" rtl="0" eaLnBrk="1" latinLnBrk="0" hangingPunct="1">
                        <a:defRPr sz="1764" kern="1200">
                          <a:solidFill>
                            <a:schemeClr val="dk1"/>
                          </a:solidFill>
                          <a:latin typeface="Segoe UI"/>
                        </a:defRPr>
                      </a:lvl3pPr>
                      <a:lvl4pPr marL="1371139" algn="l" defTabSz="914093" rtl="0" eaLnBrk="1" latinLnBrk="0" hangingPunct="1">
                        <a:defRPr sz="1764" kern="1200">
                          <a:solidFill>
                            <a:schemeClr val="dk1"/>
                          </a:solidFill>
                          <a:latin typeface="Segoe UI"/>
                        </a:defRPr>
                      </a:lvl4pPr>
                      <a:lvl5pPr marL="1828185" algn="l" defTabSz="914093" rtl="0" eaLnBrk="1" latinLnBrk="0" hangingPunct="1">
                        <a:defRPr sz="1764" kern="1200">
                          <a:solidFill>
                            <a:schemeClr val="dk1"/>
                          </a:solidFill>
                          <a:latin typeface="Segoe UI"/>
                        </a:defRPr>
                      </a:lvl5pPr>
                      <a:lvl6pPr marL="2285232" algn="l" defTabSz="914093" rtl="0" eaLnBrk="1" latinLnBrk="0" hangingPunct="1">
                        <a:defRPr sz="1764" kern="1200">
                          <a:solidFill>
                            <a:schemeClr val="dk1"/>
                          </a:solidFill>
                          <a:latin typeface="Segoe UI"/>
                        </a:defRPr>
                      </a:lvl6pPr>
                      <a:lvl7pPr marL="2742278" algn="l" defTabSz="914093" rtl="0" eaLnBrk="1" latinLnBrk="0" hangingPunct="1">
                        <a:defRPr sz="1764" kern="1200">
                          <a:solidFill>
                            <a:schemeClr val="dk1"/>
                          </a:solidFill>
                          <a:latin typeface="Segoe UI"/>
                        </a:defRPr>
                      </a:lvl7pPr>
                      <a:lvl8pPr marL="3199324" algn="l" defTabSz="914093" rtl="0" eaLnBrk="1" latinLnBrk="0" hangingPunct="1">
                        <a:defRPr sz="1764" kern="1200">
                          <a:solidFill>
                            <a:schemeClr val="dk1"/>
                          </a:solidFill>
                          <a:latin typeface="Segoe UI"/>
                        </a:defRPr>
                      </a:lvl8pPr>
                      <a:lvl9pPr marL="3656372" algn="l" defTabSz="914093" rtl="0" eaLnBrk="1" latinLnBrk="0" hangingPunct="1">
                        <a:defRPr sz="1764" kern="1200">
                          <a:solidFill>
                            <a:schemeClr val="dk1"/>
                          </a:solidFill>
                          <a:latin typeface="Segoe UI"/>
                        </a:defRPr>
                      </a:lvl9pPr>
                    </a:lstStyle>
                    <a:p>
                      <a:pPr>
                        <a:buNone/>
                      </a:pPr>
                      <a:r>
                        <a:rPr lang="en-US" sz="1200" b="1"/>
                        <a:t>Payment</a:t>
                      </a:r>
                    </a:p>
                  </a:txBody>
                  <a:tcPr marL="88522" marR="88522" marT="44261" marB="44261" anchor="ctr">
                    <a:lnL w="12700" cap="flat" cmpd="sng" algn="ctr">
                      <a:solidFill>
                        <a:srgbClr val="797A7D">
                          <a:lumMod val="20000"/>
                          <a:lumOff val="80000"/>
                        </a:srgbClr>
                      </a:solidFill>
                      <a:prstDash val="solid"/>
                      <a:round/>
                      <a:headEnd type="none" w="med" len="med"/>
                      <a:tailEnd type="none" w="med" len="med"/>
                    </a:lnL>
                    <a:lnR w="12700" cap="flat" cmpd="sng" algn="ctr">
                      <a:solidFill>
                        <a:srgbClr val="797A7D">
                          <a:lumMod val="20000"/>
                          <a:lumOff val="80000"/>
                        </a:srgbClr>
                      </a:solidFill>
                      <a:prstDash val="solid"/>
                      <a:round/>
                      <a:headEnd type="none" w="med" len="med"/>
                      <a:tailEnd type="none" w="med" len="med"/>
                    </a:lnR>
                    <a:lnT w="12700" cmpd="sng">
                      <a:solidFill>
                        <a:srgbClr val="FFFFFF"/>
                      </a:solidFill>
                    </a:lnT>
                    <a:lnB w="12700" cap="flat" cmpd="sng" algn="ctr">
                      <a:solidFill>
                        <a:srgbClr val="797A7D">
                          <a:lumMod val="20000"/>
                          <a:lumOff val="8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093" rtl="0" eaLnBrk="1" latinLnBrk="0" hangingPunct="1">
                        <a:defRPr sz="1764" kern="1200">
                          <a:solidFill>
                            <a:schemeClr val="dk1"/>
                          </a:solidFill>
                          <a:latin typeface="Segoe UI"/>
                        </a:defRPr>
                      </a:lvl1pPr>
                      <a:lvl2pPr marL="457046" algn="l" defTabSz="914093" rtl="0" eaLnBrk="1" latinLnBrk="0" hangingPunct="1">
                        <a:defRPr sz="1764" kern="1200">
                          <a:solidFill>
                            <a:schemeClr val="dk1"/>
                          </a:solidFill>
                          <a:latin typeface="Segoe UI"/>
                        </a:defRPr>
                      </a:lvl2pPr>
                      <a:lvl3pPr marL="914093" algn="l" defTabSz="914093" rtl="0" eaLnBrk="1" latinLnBrk="0" hangingPunct="1">
                        <a:defRPr sz="1764" kern="1200">
                          <a:solidFill>
                            <a:schemeClr val="dk1"/>
                          </a:solidFill>
                          <a:latin typeface="Segoe UI"/>
                        </a:defRPr>
                      </a:lvl3pPr>
                      <a:lvl4pPr marL="1371139" algn="l" defTabSz="914093" rtl="0" eaLnBrk="1" latinLnBrk="0" hangingPunct="1">
                        <a:defRPr sz="1764" kern="1200">
                          <a:solidFill>
                            <a:schemeClr val="dk1"/>
                          </a:solidFill>
                          <a:latin typeface="Segoe UI"/>
                        </a:defRPr>
                      </a:lvl4pPr>
                      <a:lvl5pPr marL="1828185" algn="l" defTabSz="914093" rtl="0" eaLnBrk="1" latinLnBrk="0" hangingPunct="1">
                        <a:defRPr sz="1764" kern="1200">
                          <a:solidFill>
                            <a:schemeClr val="dk1"/>
                          </a:solidFill>
                          <a:latin typeface="Segoe UI"/>
                        </a:defRPr>
                      </a:lvl5pPr>
                      <a:lvl6pPr marL="2285232" algn="l" defTabSz="914093" rtl="0" eaLnBrk="1" latinLnBrk="0" hangingPunct="1">
                        <a:defRPr sz="1764" kern="1200">
                          <a:solidFill>
                            <a:schemeClr val="dk1"/>
                          </a:solidFill>
                          <a:latin typeface="Segoe UI"/>
                        </a:defRPr>
                      </a:lvl6pPr>
                      <a:lvl7pPr marL="2742278" algn="l" defTabSz="914093" rtl="0" eaLnBrk="1" latinLnBrk="0" hangingPunct="1">
                        <a:defRPr sz="1764" kern="1200">
                          <a:solidFill>
                            <a:schemeClr val="dk1"/>
                          </a:solidFill>
                          <a:latin typeface="Segoe UI"/>
                        </a:defRPr>
                      </a:lvl7pPr>
                      <a:lvl8pPr marL="3199324" algn="l" defTabSz="914093" rtl="0" eaLnBrk="1" latinLnBrk="0" hangingPunct="1">
                        <a:defRPr sz="1764" kern="1200">
                          <a:solidFill>
                            <a:schemeClr val="dk1"/>
                          </a:solidFill>
                          <a:latin typeface="Segoe UI"/>
                        </a:defRPr>
                      </a:lvl8pPr>
                      <a:lvl9pPr marL="3656372" algn="l" defTabSz="914093" rtl="0" eaLnBrk="1" latinLnBrk="0" hangingPunct="1">
                        <a:defRPr sz="1764" kern="1200">
                          <a:solidFill>
                            <a:schemeClr val="dk1"/>
                          </a:solidFill>
                          <a:latin typeface="Segoe UI"/>
                        </a:defRPr>
                      </a:lvl9pPr>
                    </a:lstStyle>
                    <a:p>
                      <a:pPr algn="ctr"/>
                      <a:r>
                        <a:rPr lang="en-US" sz="1200" kern="1200">
                          <a:solidFill>
                            <a:schemeClr val="dk1"/>
                          </a:solidFill>
                          <a:latin typeface="+mn-lt"/>
                          <a:ea typeface="+mn-ea"/>
                          <a:cs typeface="+mn-cs"/>
                        </a:rPr>
                        <a:t>Annual fee</a:t>
                      </a:r>
                    </a:p>
                  </a:txBody>
                  <a:tcPr marL="88522" marR="88522" marT="44261" marB="44261" anchor="ctr">
                    <a:lnL w="12700" cap="flat" cmpd="sng" algn="ctr">
                      <a:solidFill>
                        <a:srgbClr val="797A7D">
                          <a:lumMod val="20000"/>
                          <a:lumOff val="80000"/>
                        </a:srgbClr>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797A7D">
                          <a:lumMod val="20000"/>
                          <a:lumOff val="8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093" rtl="0" eaLnBrk="1" latinLnBrk="0" hangingPunct="1">
                        <a:defRPr sz="1764" kern="1200">
                          <a:solidFill>
                            <a:schemeClr val="dk1"/>
                          </a:solidFill>
                          <a:latin typeface="Segoe UI"/>
                        </a:defRPr>
                      </a:lvl1pPr>
                      <a:lvl2pPr marL="457046" algn="l" defTabSz="914093" rtl="0" eaLnBrk="1" latinLnBrk="0" hangingPunct="1">
                        <a:defRPr sz="1764" kern="1200">
                          <a:solidFill>
                            <a:schemeClr val="dk1"/>
                          </a:solidFill>
                          <a:latin typeface="Segoe UI"/>
                        </a:defRPr>
                      </a:lvl2pPr>
                      <a:lvl3pPr marL="914093" algn="l" defTabSz="914093" rtl="0" eaLnBrk="1" latinLnBrk="0" hangingPunct="1">
                        <a:defRPr sz="1764" kern="1200">
                          <a:solidFill>
                            <a:schemeClr val="dk1"/>
                          </a:solidFill>
                          <a:latin typeface="Segoe UI"/>
                        </a:defRPr>
                      </a:lvl3pPr>
                      <a:lvl4pPr marL="1371139" algn="l" defTabSz="914093" rtl="0" eaLnBrk="1" latinLnBrk="0" hangingPunct="1">
                        <a:defRPr sz="1764" kern="1200">
                          <a:solidFill>
                            <a:schemeClr val="dk1"/>
                          </a:solidFill>
                          <a:latin typeface="Segoe UI"/>
                        </a:defRPr>
                      </a:lvl4pPr>
                      <a:lvl5pPr marL="1828185" algn="l" defTabSz="914093" rtl="0" eaLnBrk="1" latinLnBrk="0" hangingPunct="1">
                        <a:defRPr sz="1764" kern="1200">
                          <a:solidFill>
                            <a:schemeClr val="dk1"/>
                          </a:solidFill>
                          <a:latin typeface="Segoe UI"/>
                        </a:defRPr>
                      </a:lvl5pPr>
                      <a:lvl6pPr marL="2285232" algn="l" defTabSz="914093" rtl="0" eaLnBrk="1" latinLnBrk="0" hangingPunct="1">
                        <a:defRPr sz="1764" kern="1200">
                          <a:solidFill>
                            <a:schemeClr val="dk1"/>
                          </a:solidFill>
                          <a:latin typeface="Segoe UI"/>
                        </a:defRPr>
                      </a:lvl6pPr>
                      <a:lvl7pPr marL="2742278" algn="l" defTabSz="914093" rtl="0" eaLnBrk="1" latinLnBrk="0" hangingPunct="1">
                        <a:defRPr sz="1764" kern="1200">
                          <a:solidFill>
                            <a:schemeClr val="dk1"/>
                          </a:solidFill>
                          <a:latin typeface="Segoe UI"/>
                        </a:defRPr>
                      </a:lvl7pPr>
                      <a:lvl8pPr marL="3199324" algn="l" defTabSz="914093" rtl="0" eaLnBrk="1" latinLnBrk="0" hangingPunct="1">
                        <a:defRPr sz="1764" kern="1200">
                          <a:solidFill>
                            <a:schemeClr val="dk1"/>
                          </a:solidFill>
                          <a:latin typeface="Segoe UI"/>
                        </a:defRPr>
                      </a:lvl8pPr>
                      <a:lvl9pPr marL="3656372" algn="l" defTabSz="914093" rtl="0" eaLnBrk="1" latinLnBrk="0" hangingPunct="1">
                        <a:defRPr sz="1764" kern="1200">
                          <a:solidFill>
                            <a:schemeClr val="dk1"/>
                          </a:solidFill>
                          <a:latin typeface="Segoe UI"/>
                        </a:defRPr>
                      </a:lvl9pPr>
                    </a:lstStyle>
                    <a:p>
                      <a:pPr algn="ctr"/>
                      <a:r>
                        <a:rPr lang="en-US" sz="1200" kern="1200" dirty="0">
                          <a:solidFill>
                            <a:schemeClr val="dk1"/>
                          </a:solidFill>
                          <a:latin typeface="+mn-lt"/>
                          <a:ea typeface="+mn-ea"/>
                          <a:cs typeface="+mn-cs"/>
                        </a:rPr>
                        <a:t>Varies by partner</a:t>
                      </a:r>
                    </a:p>
                  </a:txBody>
                  <a:tcPr marL="88522" marR="88522" marT="44261" marB="44261" anchor="ctr">
                    <a:lnL w="12700" cmpd="sng">
                      <a:solidFill>
                        <a:srgbClr val="FFFFFF"/>
                      </a:solidFill>
                    </a:lnL>
                    <a:lnR w="12700" cap="flat" cmpd="sng" algn="ctr">
                      <a:solidFill>
                        <a:srgbClr val="797A7D">
                          <a:lumMod val="20000"/>
                          <a:lumOff val="80000"/>
                        </a:srgbClr>
                      </a:solidFill>
                      <a:prstDash val="solid"/>
                      <a:round/>
                      <a:headEnd type="none" w="med" len="med"/>
                      <a:tailEnd type="none" w="med" len="med"/>
                    </a:lnR>
                    <a:lnT w="12700" cmpd="sng">
                      <a:solidFill>
                        <a:srgbClr val="FFFFFF"/>
                      </a:solidFill>
                    </a:lnT>
                    <a:lnB w="12700" cap="flat" cmpd="sng" algn="ctr">
                      <a:solidFill>
                        <a:srgbClr val="797A7D">
                          <a:lumMod val="20000"/>
                          <a:lumOff val="8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562191027"/>
                  </a:ext>
                </a:extLst>
              </a:tr>
            </a:tbl>
          </a:graphicData>
        </a:graphic>
      </p:graphicFrame>
    </p:spTree>
    <p:extLst>
      <p:ext uri="{BB962C8B-B14F-4D97-AF65-F5344CB8AC3E}">
        <p14:creationId xmlns:p14="http://schemas.microsoft.com/office/powerpoint/2010/main" val="3232449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le 4">
            <a:extLst>
              <a:ext uri="{FF2B5EF4-FFF2-40B4-BE49-F238E27FC236}">
                <a16:creationId xmlns:a16="http://schemas.microsoft.com/office/drawing/2014/main" id="{335A9439-FE8E-4919-89B6-CB70691BD0F2}"/>
              </a:ext>
            </a:extLst>
          </p:cNvPr>
          <p:cNvSpPr txBox="1">
            <a:spLocks/>
          </p:cNvSpPr>
          <p:nvPr/>
        </p:nvSpPr>
        <p:spPr>
          <a:xfrm>
            <a:off x="457200" y="457200"/>
            <a:ext cx="11219691" cy="747897"/>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lang="en-US" sz="4400" b="0" kern="1200" cap="none" spc="-150" baseline="0" dirty="0" smtClean="0">
                <a:ln w="3175">
                  <a:noFill/>
                </a:ln>
                <a:gradFill>
                  <a:gsLst>
                    <a:gs pos="1250">
                      <a:schemeClr val="tx2"/>
                    </a:gs>
                    <a:gs pos="100000">
                      <a:schemeClr val="tx2"/>
                    </a:gs>
                  </a:gsLst>
                  <a:lin ang="5400000" scaled="0"/>
                </a:gradFill>
                <a:effectLst/>
                <a:latin typeface="Segoe UI Semibold" panose="020B0702040204020203" pitchFamily="34" charset="0"/>
                <a:ea typeface="+mn-ea"/>
                <a:cs typeface="Segoe UI Semibold" panose="020B0702040204020203" pitchFamily="34" charset="0"/>
              </a:defRPr>
            </a:lvl1pPr>
          </a:lstStyle>
          <a:p>
            <a:pPr marL="0" marR="0" lvl="0" indent="0" algn="l" defTabSz="914363"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150" normalizeH="0" baseline="0" noProof="0" dirty="0">
                <a:ln w="3175">
                  <a:noFill/>
                </a:ln>
                <a:gradFill>
                  <a:gsLst>
                    <a:gs pos="1250">
                      <a:srgbClr val="DC3C00"/>
                    </a:gs>
                    <a:gs pos="100000">
                      <a:srgbClr val="DC3C00"/>
                    </a:gs>
                  </a:gsLst>
                  <a:lin ang="5400000" scaled="0"/>
                </a:gradFill>
                <a:effectLst/>
                <a:uLnTx/>
                <a:uFillTx/>
                <a:latin typeface="Segoe UI" panose="020B0502040204020203" pitchFamily="34" charset="0"/>
                <a:ea typeface="+mn-ea"/>
                <a:cs typeface="Segoe UI" panose="020B0502040204020203" pitchFamily="34" charset="0"/>
              </a:rPr>
              <a:t>Office 365 Business Premium benefits</a:t>
            </a:r>
            <a:br>
              <a:rPr kumimoji="0" lang="en-US" sz="4400" b="0" i="0" u="none" strike="noStrike" kern="1200" cap="none" spc="-150" normalizeH="0" baseline="0" noProof="0" dirty="0">
                <a:ln w="3175">
                  <a:noFill/>
                </a:ln>
                <a:gradFill>
                  <a:gsLst>
                    <a:gs pos="1250">
                      <a:srgbClr val="DC3C00"/>
                    </a:gs>
                    <a:gs pos="100000">
                      <a:srgbClr val="DC3C00"/>
                    </a:gs>
                  </a:gsLst>
                  <a:lin ang="5400000" scaled="0"/>
                </a:gradFill>
                <a:effectLst/>
                <a:uLnTx/>
                <a:uFillTx/>
                <a:latin typeface="Segoe UI Semibold" panose="020B0702040204020203" pitchFamily="34" charset="0"/>
                <a:ea typeface="+mn-ea"/>
                <a:cs typeface="Segoe UI Semibold" panose="020B0702040204020203" pitchFamily="34" charset="0"/>
              </a:rPr>
            </a:br>
            <a:endParaRPr kumimoji="0" lang="en-US" sz="3200" b="0" i="0" u="none" strike="noStrike" kern="1200" cap="none" spc="-70" normalizeH="0" baseline="0" noProof="0" dirty="0">
              <a:ln w="3175">
                <a:noFill/>
              </a:ln>
              <a:solidFill>
                <a:srgbClr val="000000">
                  <a:lumMod val="75000"/>
                  <a:lumOff val="25000"/>
                </a:srgbClr>
              </a:solidFill>
              <a:effectLst/>
              <a:uLnTx/>
              <a:uFillTx/>
              <a:latin typeface="Segoe UI"/>
              <a:ea typeface="+mn-ea"/>
              <a:cs typeface="Segoe UI Semibold" panose="020B0702040204020203" pitchFamily="34" charset="0"/>
            </a:endParaRPr>
          </a:p>
        </p:txBody>
      </p:sp>
      <p:sp>
        <p:nvSpPr>
          <p:cNvPr id="57" name="Text Placeholder 5">
            <a:extLst>
              <a:ext uri="{FF2B5EF4-FFF2-40B4-BE49-F238E27FC236}">
                <a16:creationId xmlns:a16="http://schemas.microsoft.com/office/drawing/2014/main" id="{F886593E-323E-426A-B16E-4530499D95C8}"/>
              </a:ext>
            </a:extLst>
          </p:cNvPr>
          <p:cNvSpPr txBox="1">
            <a:spLocks/>
          </p:cNvSpPr>
          <p:nvPr/>
        </p:nvSpPr>
        <p:spPr>
          <a:xfrm>
            <a:off x="1518555" y="1829371"/>
            <a:ext cx="8033657" cy="4474029"/>
          </a:xfrm>
          <a:prstGeom prst="rect">
            <a:avLst/>
          </a:prstGeom>
        </p:spPr>
        <p:txBody>
          <a:bodyPr vert="horz" lIns="0" tIns="0" rIns="0" bIns="0" rtlCol="0">
            <a:noAutofit/>
          </a:bodyPr>
          <a:lstStyle>
            <a:lvl1pPr marL="0" marR="0" indent="0" algn="l" defTabSz="914363" rtl="0" eaLnBrk="1" fontAlgn="auto" latinLnBrk="0" hangingPunct="1">
              <a:lnSpc>
                <a:spcPct val="90000"/>
              </a:lnSpc>
              <a:spcBef>
                <a:spcPct val="20000"/>
              </a:spcBef>
              <a:spcAft>
                <a:spcPts val="0"/>
              </a:spcAft>
              <a:buClrTx/>
              <a:buSzPct val="80000"/>
              <a:buFont typeface="Arial" pitchFamily="34" charset="0"/>
              <a:buNone/>
              <a:tabLst/>
              <a:defRPr sz="3200" kern="1200" spc="-70" baseline="0">
                <a:solidFill>
                  <a:schemeClr val="tx1">
                    <a:lumMod val="75000"/>
                    <a:lumOff val="25000"/>
                  </a:schemeClr>
                </a:solidFill>
                <a:latin typeface="+mn-lt"/>
                <a:ea typeface="+mn-ea"/>
                <a:cs typeface="+mn-cs"/>
              </a:defRPr>
            </a:lvl1pPr>
            <a:lvl2pPr marL="339725"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2000" kern="1200" spc="0" baseline="0">
                <a:solidFill>
                  <a:schemeClr val="tx1">
                    <a:lumMod val="75000"/>
                    <a:lumOff val="25000"/>
                  </a:schemeClr>
                </a:solidFill>
                <a:latin typeface="+mn-lt"/>
                <a:ea typeface="+mn-ea"/>
                <a:cs typeface="+mn-cs"/>
              </a:defRPr>
            </a:lvl2pPr>
            <a:lvl3pPr marL="573088"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798513" algn="l"/>
              </a:tabLst>
              <a:defRPr sz="2000" kern="1200" spc="0" baseline="0">
                <a:solidFill>
                  <a:schemeClr val="tx1">
                    <a:lumMod val="75000"/>
                    <a:lumOff val="25000"/>
                  </a:schemeClr>
                </a:solidFill>
                <a:latin typeface="+mn-lt"/>
                <a:ea typeface="+mn-ea"/>
                <a:cs typeface="+mn-cs"/>
              </a:defRPr>
            </a:lvl3pPr>
            <a:lvl4pPr marL="798513"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1800" kern="1200" spc="0" baseline="0">
                <a:solidFill>
                  <a:schemeClr val="tx1">
                    <a:lumMod val="75000"/>
                    <a:lumOff val="25000"/>
                  </a:schemeClr>
                </a:solidFill>
                <a:latin typeface="+mn-lt"/>
                <a:ea typeface="+mn-ea"/>
                <a:cs typeface="+mn-cs"/>
              </a:defRPr>
            </a:lvl4pPr>
            <a:lvl5pPr marL="1030288"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1255713" algn="l"/>
              </a:tabLst>
              <a:defRPr sz="1800" kern="1200" spc="0" baseline="0">
                <a:solidFill>
                  <a:schemeClr val="tx1">
                    <a:lumMod val="75000"/>
                    <a:lumOff val="25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3" rtl="0" eaLnBrk="1" fontAlgn="auto" latinLnBrk="0" hangingPunct="1">
              <a:lnSpc>
                <a:spcPct val="100000"/>
              </a:lnSpc>
              <a:spcBef>
                <a:spcPts val="3000"/>
              </a:spcBef>
              <a:spcAft>
                <a:spcPts val="0"/>
              </a:spcAft>
              <a:buClrTx/>
              <a:buSzPct val="80000"/>
              <a:buFont typeface="Arial" pitchFamily="34" charset="0"/>
              <a:buNone/>
              <a:tabLst/>
              <a:defRPr/>
            </a:pPr>
            <a:r>
              <a:rPr kumimoji="0" lang="en-US" sz="2800" b="0" i="0" u="none" strike="noStrike" kern="1200" cap="none" spc="-70" normalizeH="0" baseline="0" noProof="0">
                <a:ln>
                  <a:noFill/>
                </a:ln>
                <a:solidFill>
                  <a:srgbClr val="000000">
                    <a:lumMod val="75000"/>
                    <a:lumOff val="25000"/>
                  </a:srgbClr>
                </a:solidFill>
                <a:effectLst/>
                <a:uLnTx/>
                <a:uFillTx/>
                <a:latin typeface="Segoe UI"/>
                <a:ea typeface="+mn-ea"/>
                <a:cs typeface="+mn-cs"/>
              </a:rPr>
              <a:t>Stay connected with their business</a:t>
            </a:r>
          </a:p>
          <a:p>
            <a:pPr marL="0" marR="0" lvl="0" indent="0" algn="l" defTabSz="914363" rtl="0" eaLnBrk="1" fontAlgn="auto" latinLnBrk="0" hangingPunct="1">
              <a:lnSpc>
                <a:spcPct val="100000"/>
              </a:lnSpc>
              <a:spcBef>
                <a:spcPts val="3000"/>
              </a:spcBef>
              <a:spcAft>
                <a:spcPts val="0"/>
              </a:spcAft>
              <a:buClrTx/>
              <a:buSzPct val="80000"/>
              <a:buFont typeface="Arial" pitchFamily="34" charset="0"/>
              <a:buNone/>
              <a:tabLst/>
              <a:defRPr/>
            </a:pPr>
            <a:r>
              <a:rPr kumimoji="0" lang="en-US" sz="2800" b="0" i="0" u="none" strike="noStrike" kern="1200" cap="none" spc="-70" normalizeH="0" baseline="0" noProof="0">
                <a:ln>
                  <a:noFill/>
                </a:ln>
                <a:solidFill>
                  <a:srgbClr val="000000">
                    <a:lumMod val="75000"/>
                    <a:lumOff val="25000"/>
                  </a:srgbClr>
                </a:solidFill>
                <a:effectLst/>
                <a:uLnTx/>
                <a:uFillTx/>
                <a:latin typeface="Segoe UI"/>
                <a:ea typeface="+mn-ea"/>
                <a:cs typeface="+mn-cs"/>
              </a:rPr>
              <a:t>Get more value</a:t>
            </a:r>
          </a:p>
          <a:p>
            <a:pPr marL="0" marR="0" lvl="0" indent="0" algn="l" defTabSz="914363" rtl="0" eaLnBrk="1" fontAlgn="auto" latinLnBrk="0" hangingPunct="1">
              <a:lnSpc>
                <a:spcPct val="100000"/>
              </a:lnSpc>
              <a:spcBef>
                <a:spcPts val="3000"/>
              </a:spcBef>
              <a:spcAft>
                <a:spcPts val="0"/>
              </a:spcAft>
              <a:buClrTx/>
              <a:buSzPct val="80000"/>
              <a:buFont typeface="Arial" pitchFamily="34" charset="0"/>
              <a:buNone/>
              <a:tabLst/>
              <a:defRPr/>
            </a:pPr>
            <a:r>
              <a:rPr kumimoji="0" lang="en-US" sz="2800" b="0" i="0" u="none" strike="noStrike" kern="1200" cap="none" spc="-70" normalizeH="0" baseline="0" noProof="0">
                <a:ln>
                  <a:noFill/>
                </a:ln>
                <a:solidFill>
                  <a:srgbClr val="000000">
                    <a:lumMod val="75000"/>
                    <a:lumOff val="25000"/>
                  </a:srgbClr>
                </a:solidFill>
                <a:effectLst/>
                <a:uLnTx/>
                <a:uFillTx/>
                <a:latin typeface="Segoe UI"/>
                <a:ea typeface="+mn-ea"/>
                <a:cs typeface="+mn-cs"/>
              </a:rPr>
              <a:t>Protect their customers and company</a:t>
            </a:r>
          </a:p>
          <a:p>
            <a:pPr marL="0" marR="0" lvl="0" indent="0" algn="l" defTabSz="914363" rtl="0" eaLnBrk="1" fontAlgn="auto" latinLnBrk="0" hangingPunct="1">
              <a:lnSpc>
                <a:spcPct val="100000"/>
              </a:lnSpc>
              <a:spcBef>
                <a:spcPts val="3000"/>
              </a:spcBef>
              <a:spcAft>
                <a:spcPts val="0"/>
              </a:spcAft>
              <a:buClrTx/>
              <a:buSzPct val="80000"/>
              <a:buFont typeface="Arial" pitchFamily="34" charset="0"/>
              <a:buNone/>
              <a:tabLst/>
              <a:defRPr/>
            </a:pPr>
            <a:r>
              <a:rPr kumimoji="0" lang="en-US" sz="2800" b="0" i="0" u="none" strike="noStrike" kern="1200" cap="none" spc="-70" normalizeH="0" baseline="0" noProof="0">
                <a:ln>
                  <a:noFill/>
                </a:ln>
                <a:solidFill>
                  <a:srgbClr val="000000">
                    <a:lumMod val="75000"/>
                    <a:lumOff val="25000"/>
                  </a:srgbClr>
                </a:solidFill>
                <a:effectLst/>
                <a:uLnTx/>
                <a:uFillTx/>
                <a:latin typeface="Segoe UI"/>
                <a:ea typeface="+mn-ea"/>
                <a:cs typeface="+mn-cs"/>
              </a:rPr>
              <a:t>Make their business more productive from anywhere</a:t>
            </a:r>
          </a:p>
          <a:p>
            <a:pPr marL="0" marR="0" lvl="0" indent="0" algn="l" defTabSz="914363" rtl="0" eaLnBrk="1" fontAlgn="auto" latinLnBrk="0" hangingPunct="1">
              <a:lnSpc>
                <a:spcPct val="100000"/>
              </a:lnSpc>
              <a:spcBef>
                <a:spcPts val="3000"/>
              </a:spcBef>
              <a:spcAft>
                <a:spcPts val="0"/>
              </a:spcAft>
              <a:buClrTx/>
              <a:buSzPct val="80000"/>
              <a:buFont typeface="Arial" pitchFamily="34" charset="0"/>
              <a:buNone/>
              <a:tabLst/>
              <a:defRPr/>
            </a:pPr>
            <a:r>
              <a:rPr kumimoji="0" lang="en-US" sz="2800" b="0" i="0" u="none" strike="noStrike" kern="1200" cap="none" spc="-70" normalizeH="0" baseline="0" noProof="0">
                <a:ln>
                  <a:noFill/>
                </a:ln>
                <a:solidFill>
                  <a:srgbClr val="000000">
                    <a:lumMod val="75000"/>
                    <a:lumOff val="25000"/>
                  </a:srgbClr>
                </a:solidFill>
                <a:effectLst/>
                <a:uLnTx/>
                <a:uFillTx/>
                <a:latin typeface="Segoe UI"/>
                <a:ea typeface="+mn-ea"/>
                <a:cs typeface="+mn-cs"/>
              </a:rPr>
              <a:t>Stay in control</a:t>
            </a:r>
          </a:p>
          <a:p>
            <a:pPr marL="0" marR="0" lvl="0" indent="0" algn="l" defTabSz="914363" rtl="0" eaLnBrk="1" fontAlgn="auto" latinLnBrk="0" hangingPunct="1">
              <a:lnSpc>
                <a:spcPct val="100000"/>
              </a:lnSpc>
              <a:spcBef>
                <a:spcPts val="3000"/>
              </a:spcBef>
              <a:spcAft>
                <a:spcPts val="0"/>
              </a:spcAft>
              <a:buClrTx/>
              <a:buSzPct val="80000"/>
              <a:buFont typeface="Arial" pitchFamily="34" charset="0"/>
              <a:buNone/>
              <a:tabLst/>
              <a:defRPr/>
            </a:pPr>
            <a:r>
              <a:rPr kumimoji="0" lang="en-US" sz="2800" b="0" i="0" u="none" strike="noStrike" kern="1200" cap="none" spc="-70" normalizeH="0" baseline="0" noProof="0">
                <a:ln>
                  <a:noFill/>
                </a:ln>
                <a:solidFill>
                  <a:srgbClr val="000000">
                    <a:lumMod val="75000"/>
                    <a:lumOff val="25000"/>
                  </a:srgbClr>
                </a:solidFill>
                <a:effectLst/>
                <a:uLnTx/>
                <a:uFillTx/>
                <a:latin typeface="Segoe UI"/>
                <a:ea typeface="+mn-ea"/>
                <a:cs typeface="+mn-cs"/>
              </a:rPr>
              <a:t>Get help when they need it, 24/7</a:t>
            </a:r>
            <a:endParaRPr kumimoji="0" lang="en-US" sz="2800" b="0" i="0" u="none" strike="noStrike" kern="1200" cap="none" spc="-70" normalizeH="0" baseline="0" noProof="0" dirty="0">
              <a:ln>
                <a:noFill/>
              </a:ln>
              <a:solidFill>
                <a:srgbClr val="000000">
                  <a:lumMod val="75000"/>
                  <a:lumOff val="25000"/>
                </a:srgbClr>
              </a:solidFill>
              <a:effectLst/>
              <a:uLnTx/>
              <a:uFillTx/>
              <a:latin typeface="Segoe UI"/>
              <a:ea typeface="+mn-ea"/>
              <a:cs typeface="+mn-cs"/>
            </a:endParaRPr>
          </a:p>
        </p:txBody>
      </p:sp>
      <p:pic>
        <p:nvPicPr>
          <p:cNvPr id="58" name="Picture 1">
            <a:extLst>
              <a:ext uri="{FF2B5EF4-FFF2-40B4-BE49-F238E27FC236}">
                <a16:creationId xmlns:a16="http://schemas.microsoft.com/office/drawing/2014/main" id="{4821B957-D9FF-43EC-9FEF-00ADAFE4BF00}"/>
              </a:ext>
            </a:extLst>
          </p:cNvPr>
          <p:cNvPicPr>
            <a:picLocks noChangeAspect="1"/>
          </p:cNvPicPr>
          <p:nvPr/>
        </p:nvPicPr>
        <p:blipFill>
          <a:blip r:embed="rId3"/>
          <a:stretch>
            <a:fillRect/>
          </a:stretch>
        </p:blipFill>
        <p:spPr>
          <a:xfrm>
            <a:off x="587828" y="1829372"/>
            <a:ext cx="488950" cy="419100"/>
          </a:xfrm>
          <a:prstGeom prst="rect">
            <a:avLst/>
          </a:prstGeom>
        </p:spPr>
      </p:pic>
      <p:pic>
        <p:nvPicPr>
          <p:cNvPr id="59" name="Picture 2">
            <a:extLst>
              <a:ext uri="{FF2B5EF4-FFF2-40B4-BE49-F238E27FC236}">
                <a16:creationId xmlns:a16="http://schemas.microsoft.com/office/drawing/2014/main" id="{F0CDCCDA-DFFD-475D-A0A7-C02CFABB6613}"/>
              </a:ext>
            </a:extLst>
          </p:cNvPr>
          <p:cNvPicPr>
            <a:picLocks noChangeAspect="1"/>
          </p:cNvPicPr>
          <p:nvPr/>
        </p:nvPicPr>
        <p:blipFill>
          <a:blip r:embed="rId4"/>
          <a:stretch>
            <a:fillRect/>
          </a:stretch>
        </p:blipFill>
        <p:spPr>
          <a:xfrm>
            <a:off x="609146" y="2632688"/>
            <a:ext cx="446314" cy="446314"/>
          </a:xfrm>
          <a:prstGeom prst="rect">
            <a:avLst/>
          </a:prstGeom>
        </p:spPr>
      </p:pic>
      <p:pic>
        <p:nvPicPr>
          <p:cNvPr id="60" name="Picture 6">
            <a:extLst>
              <a:ext uri="{FF2B5EF4-FFF2-40B4-BE49-F238E27FC236}">
                <a16:creationId xmlns:a16="http://schemas.microsoft.com/office/drawing/2014/main" id="{F974898C-B01D-4D25-8E17-654BB6E943FD}"/>
              </a:ext>
            </a:extLst>
          </p:cNvPr>
          <p:cNvPicPr>
            <a:picLocks noChangeAspect="1"/>
          </p:cNvPicPr>
          <p:nvPr/>
        </p:nvPicPr>
        <p:blipFill>
          <a:blip r:embed="rId5"/>
          <a:stretch>
            <a:fillRect/>
          </a:stretch>
        </p:blipFill>
        <p:spPr>
          <a:xfrm>
            <a:off x="650875" y="3424128"/>
            <a:ext cx="362857" cy="483809"/>
          </a:xfrm>
          <a:prstGeom prst="rect">
            <a:avLst/>
          </a:prstGeom>
        </p:spPr>
      </p:pic>
      <p:pic>
        <p:nvPicPr>
          <p:cNvPr id="61" name="Picture 9">
            <a:extLst>
              <a:ext uri="{FF2B5EF4-FFF2-40B4-BE49-F238E27FC236}">
                <a16:creationId xmlns:a16="http://schemas.microsoft.com/office/drawing/2014/main" id="{2A97FEE5-1DED-4216-BF5A-B5EF668FF0BA}"/>
              </a:ext>
            </a:extLst>
          </p:cNvPr>
          <p:cNvPicPr>
            <a:picLocks noChangeAspect="1"/>
          </p:cNvPicPr>
          <p:nvPr/>
        </p:nvPicPr>
        <p:blipFill>
          <a:blip r:embed="rId6"/>
          <a:stretch>
            <a:fillRect/>
          </a:stretch>
        </p:blipFill>
        <p:spPr>
          <a:xfrm>
            <a:off x="660853" y="5897001"/>
            <a:ext cx="342900" cy="406400"/>
          </a:xfrm>
          <a:prstGeom prst="rect">
            <a:avLst/>
          </a:prstGeom>
        </p:spPr>
      </p:pic>
      <p:grpSp>
        <p:nvGrpSpPr>
          <p:cNvPr id="62" name="Group 4">
            <a:extLst>
              <a:ext uri="{FF2B5EF4-FFF2-40B4-BE49-F238E27FC236}">
                <a16:creationId xmlns:a16="http://schemas.microsoft.com/office/drawing/2014/main" id="{2CE14311-8900-497F-B50F-1586F552744C}"/>
              </a:ext>
            </a:extLst>
          </p:cNvPr>
          <p:cNvGrpSpPr>
            <a:grpSpLocks noChangeAspect="1"/>
          </p:cNvGrpSpPr>
          <p:nvPr/>
        </p:nvGrpSpPr>
        <p:grpSpPr bwMode="auto">
          <a:xfrm>
            <a:off x="597807" y="4187307"/>
            <a:ext cx="484731" cy="467419"/>
            <a:chOff x="1294" y="2220"/>
            <a:chExt cx="924" cy="891"/>
          </a:xfrm>
        </p:grpSpPr>
        <p:sp>
          <p:nvSpPr>
            <p:cNvPr id="63" name="AutoShape 3">
              <a:extLst>
                <a:ext uri="{FF2B5EF4-FFF2-40B4-BE49-F238E27FC236}">
                  <a16:creationId xmlns:a16="http://schemas.microsoft.com/office/drawing/2014/main" id="{39FB764D-556B-4A99-BC45-CC3C871685D9}"/>
                </a:ext>
              </a:extLst>
            </p:cNvPr>
            <p:cNvSpPr>
              <a:spLocks noChangeAspect="1" noChangeArrowheads="1" noTextEdit="1"/>
            </p:cNvSpPr>
            <p:nvPr/>
          </p:nvSpPr>
          <p:spPr bwMode="auto">
            <a:xfrm>
              <a:off x="1294" y="2224"/>
              <a:ext cx="894" cy="8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mn-cs"/>
              </a:endParaRPr>
            </a:p>
          </p:txBody>
        </p:sp>
        <p:sp>
          <p:nvSpPr>
            <p:cNvPr id="64" name="Freeform 5">
              <a:extLst>
                <a:ext uri="{FF2B5EF4-FFF2-40B4-BE49-F238E27FC236}">
                  <a16:creationId xmlns:a16="http://schemas.microsoft.com/office/drawing/2014/main" id="{02B6B4CB-8E46-41AE-85AB-F88549292127}"/>
                </a:ext>
              </a:extLst>
            </p:cNvPr>
            <p:cNvSpPr>
              <a:spLocks/>
            </p:cNvSpPr>
            <p:nvPr/>
          </p:nvSpPr>
          <p:spPr bwMode="auto">
            <a:xfrm>
              <a:off x="1350" y="2650"/>
              <a:ext cx="117" cy="59"/>
            </a:xfrm>
            <a:custGeom>
              <a:avLst/>
              <a:gdLst>
                <a:gd name="T0" fmla="*/ 0 w 54"/>
                <a:gd name="T1" fmla="*/ 27 h 27"/>
                <a:gd name="T2" fmla="*/ 0 w 54"/>
                <a:gd name="T3" fmla="*/ 27 h 27"/>
                <a:gd name="T4" fmla="*/ 54 w 54"/>
                <a:gd name="T5" fmla="*/ 27 h 27"/>
                <a:gd name="T6" fmla="*/ 54 w 54"/>
                <a:gd name="T7" fmla="*/ 0 h 27"/>
                <a:gd name="T8" fmla="*/ 0 w 54"/>
                <a:gd name="T9" fmla="*/ 0 h 27"/>
                <a:gd name="T10" fmla="*/ 0 w 54"/>
                <a:gd name="T11" fmla="*/ 27 h 27"/>
              </a:gdLst>
              <a:ahLst/>
              <a:cxnLst>
                <a:cxn ang="0">
                  <a:pos x="T0" y="T1"/>
                </a:cxn>
                <a:cxn ang="0">
                  <a:pos x="T2" y="T3"/>
                </a:cxn>
                <a:cxn ang="0">
                  <a:pos x="T4" y="T5"/>
                </a:cxn>
                <a:cxn ang="0">
                  <a:pos x="T6" y="T7"/>
                </a:cxn>
                <a:cxn ang="0">
                  <a:pos x="T8" y="T9"/>
                </a:cxn>
                <a:cxn ang="0">
                  <a:pos x="T10" y="T11"/>
                </a:cxn>
              </a:cxnLst>
              <a:rect l="0" t="0" r="r" b="b"/>
              <a:pathLst>
                <a:path w="54" h="27">
                  <a:moveTo>
                    <a:pt x="0" y="27"/>
                  </a:moveTo>
                  <a:lnTo>
                    <a:pt x="0" y="27"/>
                  </a:lnTo>
                  <a:lnTo>
                    <a:pt x="54" y="27"/>
                  </a:lnTo>
                  <a:lnTo>
                    <a:pt x="54" y="0"/>
                  </a:lnTo>
                  <a:lnTo>
                    <a:pt x="0" y="0"/>
                  </a:lnTo>
                  <a:lnTo>
                    <a:pt x="0" y="27"/>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mn-cs"/>
              </a:endParaRPr>
            </a:p>
          </p:txBody>
        </p:sp>
        <p:sp>
          <p:nvSpPr>
            <p:cNvPr id="65" name="Freeform 6">
              <a:extLst>
                <a:ext uri="{FF2B5EF4-FFF2-40B4-BE49-F238E27FC236}">
                  <a16:creationId xmlns:a16="http://schemas.microsoft.com/office/drawing/2014/main" id="{AA3D94BD-11EC-4D85-935D-4D6D4C30C455}"/>
                </a:ext>
              </a:extLst>
            </p:cNvPr>
            <p:cNvSpPr>
              <a:spLocks/>
            </p:cNvSpPr>
            <p:nvPr/>
          </p:nvSpPr>
          <p:spPr bwMode="auto">
            <a:xfrm>
              <a:off x="1350" y="2767"/>
              <a:ext cx="117" cy="56"/>
            </a:xfrm>
            <a:custGeom>
              <a:avLst/>
              <a:gdLst>
                <a:gd name="T0" fmla="*/ 0 w 54"/>
                <a:gd name="T1" fmla="*/ 26 h 26"/>
                <a:gd name="T2" fmla="*/ 0 w 54"/>
                <a:gd name="T3" fmla="*/ 26 h 26"/>
                <a:gd name="T4" fmla="*/ 54 w 54"/>
                <a:gd name="T5" fmla="*/ 26 h 26"/>
                <a:gd name="T6" fmla="*/ 54 w 54"/>
                <a:gd name="T7" fmla="*/ 0 h 26"/>
                <a:gd name="T8" fmla="*/ 0 w 54"/>
                <a:gd name="T9" fmla="*/ 0 h 26"/>
                <a:gd name="T10" fmla="*/ 0 w 54"/>
                <a:gd name="T11" fmla="*/ 26 h 26"/>
              </a:gdLst>
              <a:ahLst/>
              <a:cxnLst>
                <a:cxn ang="0">
                  <a:pos x="T0" y="T1"/>
                </a:cxn>
                <a:cxn ang="0">
                  <a:pos x="T2" y="T3"/>
                </a:cxn>
                <a:cxn ang="0">
                  <a:pos x="T4" y="T5"/>
                </a:cxn>
                <a:cxn ang="0">
                  <a:pos x="T6" y="T7"/>
                </a:cxn>
                <a:cxn ang="0">
                  <a:pos x="T8" y="T9"/>
                </a:cxn>
                <a:cxn ang="0">
                  <a:pos x="T10" y="T11"/>
                </a:cxn>
              </a:cxnLst>
              <a:rect l="0" t="0" r="r" b="b"/>
              <a:pathLst>
                <a:path w="54" h="26">
                  <a:moveTo>
                    <a:pt x="0" y="26"/>
                  </a:moveTo>
                  <a:lnTo>
                    <a:pt x="0" y="26"/>
                  </a:lnTo>
                  <a:lnTo>
                    <a:pt x="54" y="26"/>
                  </a:lnTo>
                  <a:lnTo>
                    <a:pt x="54" y="0"/>
                  </a:lnTo>
                  <a:lnTo>
                    <a:pt x="0" y="0"/>
                  </a:lnTo>
                  <a:lnTo>
                    <a:pt x="0" y="26"/>
                  </a:lnTo>
                  <a:close/>
                </a:path>
              </a:pathLst>
            </a:custGeom>
            <a:solidFill>
              <a:srgbClr val="D2D2D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mn-cs"/>
              </a:endParaRPr>
            </a:p>
          </p:txBody>
        </p:sp>
        <p:sp>
          <p:nvSpPr>
            <p:cNvPr id="66" name="Freeform 7">
              <a:extLst>
                <a:ext uri="{FF2B5EF4-FFF2-40B4-BE49-F238E27FC236}">
                  <a16:creationId xmlns:a16="http://schemas.microsoft.com/office/drawing/2014/main" id="{3B7BB3CC-D795-470C-B379-E226980A4E65}"/>
                </a:ext>
              </a:extLst>
            </p:cNvPr>
            <p:cNvSpPr>
              <a:spLocks/>
            </p:cNvSpPr>
            <p:nvPr/>
          </p:nvSpPr>
          <p:spPr bwMode="auto">
            <a:xfrm>
              <a:off x="1350" y="2995"/>
              <a:ext cx="117" cy="58"/>
            </a:xfrm>
            <a:custGeom>
              <a:avLst/>
              <a:gdLst>
                <a:gd name="T0" fmla="*/ 0 w 54"/>
                <a:gd name="T1" fmla="*/ 27 h 27"/>
                <a:gd name="T2" fmla="*/ 0 w 54"/>
                <a:gd name="T3" fmla="*/ 27 h 27"/>
                <a:gd name="T4" fmla="*/ 54 w 54"/>
                <a:gd name="T5" fmla="*/ 27 h 27"/>
                <a:gd name="T6" fmla="*/ 54 w 54"/>
                <a:gd name="T7" fmla="*/ 0 h 27"/>
                <a:gd name="T8" fmla="*/ 0 w 54"/>
                <a:gd name="T9" fmla="*/ 0 h 27"/>
                <a:gd name="T10" fmla="*/ 0 w 54"/>
                <a:gd name="T11" fmla="*/ 27 h 27"/>
              </a:gdLst>
              <a:ahLst/>
              <a:cxnLst>
                <a:cxn ang="0">
                  <a:pos x="T0" y="T1"/>
                </a:cxn>
                <a:cxn ang="0">
                  <a:pos x="T2" y="T3"/>
                </a:cxn>
                <a:cxn ang="0">
                  <a:pos x="T4" y="T5"/>
                </a:cxn>
                <a:cxn ang="0">
                  <a:pos x="T6" y="T7"/>
                </a:cxn>
                <a:cxn ang="0">
                  <a:pos x="T8" y="T9"/>
                </a:cxn>
                <a:cxn ang="0">
                  <a:pos x="T10" y="T11"/>
                </a:cxn>
              </a:cxnLst>
              <a:rect l="0" t="0" r="r" b="b"/>
              <a:pathLst>
                <a:path w="54" h="27">
                  <a:moveTo>
                    <a:pt x="0" y="27"/>
                  </a:moveTo>
                  <a:lnTo>
                    <a:pt x="0" y="27"/>
                  </a:lnTo>
                  <a:lnTo>
                    <a:pt x="54" y="27"/>
                  </a:lnTo>
                  <a:lnTo>
                    <a:pt x="54" y="0"/>
                  </a:lnTo>
                  <a:lnTo>
                    <a:pt x="0" y="0"/>
                  </a:lnTo>
                  <a:lnTo>
                    <a:pt x="0" y="27"/>
                  </a:lnTo>
                  <a:close/>
                </a:path>
              </a:pathLst>
            </a:custGeom>
            <a:solidFill>
              <a:srgbClr val="D2D2D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mn-cs"/>
              </a:endParaRPr>
            </a:p>
          </p:txBody>
        </p:sp>
        <p:sp>
          <p:nvSpPr>
            <p:cNvPr id="67" name="Freeform 8">
              <a:extLst>
                <a:ext uri="{FF2B5EF4-FFF2-40B4-BE49-F238E27FC236}">
                  <a16:creationId xmlns:a16="http://schemas.microsoft.com/office/drawing/2014/main" id="{779A21D9-D263-49E5-9127-59754F953AF9}"/>
                </a:ext>
              </a:extLst>
            </p:cNvPr>
            <p:cNvSpPr>
              <a:spLocks/>
            </p:cNvSpPr>
            <p:nvPr/>
          </p:nvSpPr>
          <p:spPr bwMode="auto">
            <a:xfrm>
              <a:off x="1350" y="2881"/>
              <a:ext cx="117" cy="56"/>
            </a:xfrm>
            <a:custGeom>
              <a:avLst/>
              <a:gdLst>
                <a:gd name="T0" fmla="*/ 0 w 54"/>
                <a:gd name="T1" fmla="*/ 26 h 26"/>
                <a:gd name="T2" fmla="*/ 0 w 54"/>
                <a:gd name="T3" fmla="*/ 26 h 26"/>
                <a:gd name="T4" fmla="*/ 54 w 54"/>
                <a:gd name="T5" fmla="*/ 26 h 26"/>
                <a:gd name="T6" fmla="*/ 54 w 54"/>
                <a:gd name="T7" fmla="*/ 0 h 26"/>
                <a:gd name="T8" fmla="*/ 0 w 54"/>
                <a:gd name="T9" fmla="*/ 0 h 26"/>
                <a:gd name="T10" fmla="*/ 0 w 54"/>
                <a:gd name="T11" fmla="*/ 26 h 26"/>
              </a:gdLst>
              <a:ahLst/>
              <a:cxnLst>
                <a:cxn ang="0">
                  <a:pos x="T0" y="T1"/>
                </a:cxn>
                <a:cxn ang="0">
                  <a:pos x="T2" y="T3"/>
                </a:cxn>
                <a:cxn ang="0">
                  <a:pos x="T4" y="T5"/>
                </a:cxn>
                <a:cxn ang="0">
                  <a:pos x="T6" y="T7"/>
                </a:cxn>
                <a:cxn ang="0">
                  <a:pos x="T8" y="T9"/>
                </a:cxn>
                <a:cxn ang="0">
                  <a:pos x="T10" y="T11"/>
                </a:cxn>
              </a:cxnLst>
              <a:rect l="0" t="0" r="r" b="b"/>
              <a:pathLst>
                <a:path w="54" h="26">
                  <a:moveTo>
                    <a:pt x="0" y="26"/>
                  </a:moveTo>
                  <a:lnTo>
                    <a:pt x="0" y="26"/>
                  </a:lnTo>
                  <a:lnTo>
                    <a:pt x="54" y="26"/>
                  </a:lnTo>
                  <a:lnTo>
                    <a:pt x="54" y="0"/>
                  </a:lnTo>
                  <a:lnTo>
                    <a:pt x="0" y="0"/>
                  </a:lnTo>
                  <a:lnTo>
                    <a:pt x="0" y="26"/>
                  </a:lnTo>
                  <a:close/>
                </a:path>
              </a:pathLst>
            </a:custGeom>
            <a:solidFill>
              <a:srgbClr val="D2D2D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mn-cs"/>
              </a:endParaRPr>
            </a:p>
          </p:txBody>
        </p:sp>
        <p:sp>
          <p:nvSpPr>
            <p:cNvPr id="68" name="Freeform 9">
              <a:extLst>
                <a:ext uri="{FF2B5EF4-FFF2-40B4-BE49-F238E27FC236}">
                  <a16:creationId xmlns:a16="http://schemas.microsoft.com/office/drawing/2014/main" id="{9483FE75-467B-49B4-AB60-4814DC34D336}"/>
                </a:ext>
              </a:extLst>
            </p:cNvPr>
            <p:cNvSpPr>
              <a:spLocks/>
            </p:cNvSpPr>
            <p:nvPr/>
          </p:nvSpPr>
          <p:spPr bwMode="auto">
            <a:xfrm>
              <a:off x="1734" y="2745"/>
              <a:ext cx="239" cy="250"/>
            </a:xfrm>
            <a:custGeom>
              <a:avLst/>
              <a:gdLst>
                <a:gd name="T0" fmla="*/ 51 w 110"/>
                <a:gd name="T1" fmla="*/ 116 h 116"/>
                <a:gd name="T2" fmla="*/ 51 w 110"/>
                <a:gd name="T3" fmla="*/ 116 h 116"/>
                <a:gd name="T4" fmla="*/ 110 w 110"/>
                <a:gd name="T5" fmla="*/ 57 h 116"/>
                <a:gd name="T6" fmla="*/ 63 w 110"/>
                <a:gd name="T7" fmla="*/ 0 h 116"/>
                <a:gd name="T8" fmla="*/ 51 w 110"/>
                <a:gd name="T9" fmla="*/ 57 h 116"/>
                <a:gd name="T10" fmla="*/ 0 w 110"/>
                <a:gd name="T11" fmla="*/ 86 h 116"/>
                <a:gd name="T12" fmla="*/ 51 w 110"/>
                <a:gd name="T13" fmla="*/ 116 h 116"/>
              </a:gdLst>
              <a:ahLst/>
              <a:cxnLst>
                <a:cxn ang="0">
                  <a:pos x="T0" y="T1"/>
                </a:cxn>
                <a:cxn ang="0">
                  <a:pos x="T2" y="T3"/>
                </a:cxn>
                <a:cxn ang="0">
                  <a:pos x="T4" y="T5"/>
                </a:cxn>
                <a:cxn ang="0">
                  <a:pos x="T6" y="T7"/>
                </a:cxn>
                <a:cxn ang="0">
                  <a:pos x="T8" y="T9"/>
                </a:cxn>
                <a:cxn ang="0">
                  <a:pos x="T10" y="T11"/>
                </a:cxn>
                <a:cxn ang="0">
                  <a:pos x="T12" y="T13"/>
                </a:cxn>
              </a:cxnLst>
              <a:rect l="0" t="0" r="r" b="b"/>
              <a:pathLst>
                <a:path w="110" h="116">
                  <a:moveTo>
                    <a:pt x="51" y="116"/>
                  </a:moveTo>
                  <a:lnTo>
                    <a:pt x="51" y="116"/>
                  </a:lnTo>
                  <a:cubicBezTo>
                    <a:pt x="84" y="116"/>
                    <a:pt x="110" y="90"/>
                    <a:pt x="110" y="57"/>
                  </a:cubicBezTo>
                  <a:cubicBezTo>
                    <a:pt x="110" y="29"/>
                    <a:pt x="90" y="5"/>
                    <a:pt x="63" y="0"/>
                  </a:cubicBezTo>
                  <a:lnTo>
                    <a:pt x="51" y="57"/>
                  </a:lnTo>
                  <a:lnTo>
                    <a:pt x="0" y="86"/>
                  </a:lnTo>
                  <a:cubicBezTo>
                    <a:pt x="10" y="104"/>
                    <a:pt x="30" y="116"/>
                    <a:pt x="51" y="116"/>
                  </a:cubicBezTo>
                  <a:close/>
                </a:path>
              </a:pathLst>
            </a:custGeom>
            <a:solidFill>
              <a:srgbClr val="D2D2D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mn-cs"/>
              </a:endParaRPr>
            </a:p>
          </p:txBody>
        </p:sp>
        <p:sp>
          <p:nvSpPr>
            <p:cNvPr id="69" name="Freeform 10">
              <a:extLst>
                <a:ext uri="{FF2B5EF4-FFF2-40B4-BE49-F238E27FC236}">
                  <a16:creationId xmlns:a16="http://schemas.microsoft.com/office/drawing/2014/main" id="{91BA0B0D-D2C0-4E9C-82D8-5336933CA1EF}"/>
                </a:ext>
              </a:extLst>
            </p:cNvPr>
            <p:cNvSpPr>
              <a:spLocks/>
            </p:cNvSpPr>
            <p:nvPr/>
          </p:nvSpPr>
          <p:spPr bwMode="auto">
            <a:xfrm>
              <a:off x="1660" y="2846"/>
              <a:ext cx="128" cy="76"/>
            </a:xfrm>
            <a:custGeom>
              <a:avLst/>
              <a:gdLst>
                <a:gd name="T0" fmla="*/ 59 w 59"/>
                <a:gd name="T1" fmla="*/ 7 h 35"/>
                <a:gd name="T2" fmla="*/ 59 w 59"/>
                <a:gd name="T3" fmla="*/ 7 h 35"/>
                <a:gd name="T4" fmla="*/ 0 w 59"/>
                <a:gd name="T5" fmla="*/ 0 h 35"/>
                <a:gd name="T6" fmla="*/ 0 w 59"/>
                <a:gd name="T7" fmla="*/ 4 h 35"/>
                <a:gd name="T8" fmla="*/ 9 w 59"/>
                <a:gd name="T9" fmla="*/ 35 h 35"/>
                <a:gd name="T10" fmla="*/ 59 w 59"/>
                <a:gd name="T11" fmla="*/ 7 h 35"/>
              </a:gdLst>
              <a:ahLst/>
              <a:cxnLst>
                <a:cxn ang="0">
                  <a:pos x="T0" y="T1"/>
                </a:cxn>
                <a:cxn ang="0">
                  <a:pos x="T2" y="T3"/>
                </a:cxn>
                <a:cxn ang="0">
                  <a:pos x="T4" y="T5"/>
                </a:cxn>
                <a:cxn ang="0">
                  <a:pos x="T6" y="T7"/>
                </a:cxn>
                <a:cxn ang="0">
                  <a:pos x="T8" y="T9"/>
                </a:cxn>
                <a:cxn ang="0">
                  <a:pos x="T10" y="T11"/>
                </a:cxn>
              </a:cxnLst>
              <a:rect l="0" t="0" r="r" b="b"/>
              <a:pathLst>
                <a:path w="59" h="35">
                  <a:moveTo>
                    <a:pt x="59" y="7"/>
                  </a:moveTo>
                  <a:lnTo>
                    <a:pt x="59" y="7"/>
                  </a:lnTo>
                  <a:lnTo>
                    <a:pt x="0" y="0"/>
                  </a:lnTo>
                  <a:cubicBezTo>
                    <a:pt x="0" y="1"/>
                    <a:pt x="0" y="3"/>
                    <a:pt x="0" y="4"/>
                  </a:cubicBezTo>
                  <a:cubicBezTo>
                    <a:pt x="0" y="16"/>
                    <a:pt x="3" y="26"/>
                    <a:pt x="9" y="35"/>
                  </a:cubicBezTo>
                  <a:lnTo>
                    <a:pt x="59" y="7"/>
                  </a:lnTo>
                  <a:close/>
                </a:path>
              </a:pathLst>
            </a:custGeom>
            <a:solidFill>
              <a:srgbClr val="D83B0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mn-cs"/>
              </a:endParaRPr>
            </a:p>
          </p:txBody>
        </p:sp>
        <p:sp>
          <p:nvSpPr>
            <p:cNvPr id="70" name="Freeform 11">
              <a:extLst>
                <a:ext uri="{FF2B5EF4-FFF2-40B4-BE49-F238E27FC236}">
                  <a16:creationId xmlns:a16="http://schemas.microsoft.com/office/drawing/2014/main" id="{840D7BEB-26C0-406A-B67A-7AF8DFF9F357}"/>
                </a:ext>
              </a:extLst>
            </p:cNvPr>
            <p:cNvSpPr>
              <a:spLocks/>
            </p:cNvSpPr>
            <p:nvPr/>
          </p:nvSpPr>
          <p:spPr bwMode="auto">
            <a:xfrm>
              <a:off x="1684" y="2709"/>
              <a:ext cx="156" cy="127"/>
            </a:xfrm>
            <a:custGeom>
              <a:avLst/>
              <a:gdLst>
                <a:gd name="T0" fmla="*/ 72 w 72"/>
                <a:gd name="T1" fmla="*/ 2 h 59"/>
                <a:gd name="T2" fmla="*/ 72 w 72"/>
                <a:gd name="T3" fmla="*/ 2 h 59"/>
                <a:gd name="T4" fmla="*/ 58 w 72"/>
                <a:gd name="T5" fmla="*/ 0 h 59"/>
                <a:gd name="T6" fmla="*/ 0 w 72"/>
                <a:gd name="T7" fmla="*/ 52 h 59"/>
                <a:gd name="T8" fmla="*/ 61 w 72"/>
                <a:gd name="T9" fmla="*/ 59 h 59"/>
                <a:gd name="T10" fmla="*/ 72 w 72"/>
                <a:gd name="T11" fmla="*/ 2 h 59"/>
              </a:gdLst>
              <a:ahLst/>
              <a:cxnLst>
                <a:cxn ang="0">
                  <a:pos x="T0" y="T1"/>
                </a:cxn>
                <a:cxn ang="0">
                  <a:pos x="T2" y="T3"/>
                </a:cxn>
                <a:cxn ang="0">
                  <a:pos x="T4" y="T5"/>
                </a:cxn>
                <a:cxn ang="0">
                  <a:pos x="T6" y="T7"/>
                </a:cxn>
                <a:cxn ang="0">
                  <a:pos x="T8" y="T9"/>
                </a:cxn>
                <a:cxn ang="0">
                  <a:pos x="T10" y="T11"/>
                </a:cxn>
              </a:cxnLst>
              <a:rect l="0" t="0" r="r" b="b"/>
              <a:pathLst>
                <a:path w="72" h="59">
                  <a:moveTo>
                    <a:pt x="72" y="2"/>
                  </a:moveTo>
                  <a:lnTo>
                    <a:pt x="72" y="2"/>
                  </a:lnTo>
                  <a:cubicBezTo>
                    <a:pt x="68" y="1"/>
                    <a:pt x="63" y="0"/>
                    <a:pt x="58" y="0"/>
                  </a:cubicBezTo>
                  <a:cubicBezTo>
                    <a:pt x="28" y="0"/>
                    <a:pt x="4" y="23"/>
                    <a:pt x="0" y="52"/>
                  </a:cubicBezTo>
                  <a:lnTo>
                    <a:pt x="61" y="59"/>
                  </a:lnTo>
                  <a:lnTo>
                    <a:pt x="72" y="2"/>
                  </a:lnTo>
                  <a:close/>
                </a:path>
              </a:pathLst>
            </a:custGeom>
            <a:solidFill>
              <a:srgbClr val="2F2F2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mn-cs"/>
              </a:endParaRPr>
            </a:p>
          </p:txBody>
        </p:sp>
        <p:sp>
          <p:nvSpPr>
            <p:cNvPr id="71" name="Freeform 12">
              <a:extLst>
                <a:ext uri="{FF2B5EF4-FFF2-40B4-BE49-F238E27FC236}">
                  <a16:creationId xmlns:a16="http://schemas.microsoft.com/office/drawing/2014/main" id="{EAE622B5-5CFA-4DCF-BB7F-EABA4B582B47}"/>
                </a:ext>
              </a:extLst>
            </p:cNvPr>
            <p:cNvSpPr>
              <a:spLocks/>
            </p:cNvSpPr>
            <p:nvPr/>
          </p:nvSpPr>
          <p:spPr bwMode="auto">
            <a:xfrm>
              <a:off x="1294" y="2450"/>
              <a:ext cx="371" cy="58"/>
            </a:xfrm>
            <a:custGeom>
              <a:avLst/>
              <a:gdLst>
                <a:gd name="T0" fmla="*/ 158 w 171"/>
                <a:gd name="T1" fmla="*/ 6 h 27"/>
                <a:gd name="T2" fmla="*/ 158 w 171"/>
                <a:gd name="T3" fmla="*/ 6 h 27"/>
                <a:gd name="T4" fmla="*/ 155 w 171"/>
                <a:gd name="T5" fmla="*/ 0 h 27"/>
                <a:gd name="T6" fmla="*/ 0 w 171"/>
                <a:gd name="T7" fmla="*/ 0 h 27"/>
                <a:gd name="T8" fmla="*/ 0 w 171"/>
                <a:gd name="T9" fmla="*/ 27 h 27"/>
                <a:gd name="T10" fmla="*/ 171 w 171"/>
                <a:gd name="T11" fmla="*/ 27 h 27"/>
                <a:gd name="T12" fmla="*/ 158 w 171"/>
                <a:gd name="T13" fmla="*/ 6 h 27"/>
              </a:gdLst>
              <a:ahLst/>
              <a:cxnLst>
                <a:cxn ang="0">
                  <a:pos x="T0" y="T1"/>
                </a:cxn>
                <a:cxn ang="0">
                  <a:pos x="T2" y="T3"/>
                </a:cxn>
                <a:cxn ang="0">
                  <a:pos x="T4" y="T5"/>
                </a:cxn>
                <a:cxn ang="0">
                  <a:pos x="T6" y="T7"/>
                </a:cxn>
                <a:cxn ang="0">
                  <a:pos x="T8" y="T9"/>
                </a:cxn>
                <a:cxn ang="0">
                  <a:pos x="T10" y="T11"/>
                </a:cxn>
                <a:cxn ang="0">
                  <a:pos x="T12" y="T13"/>
                </a:cxn>
              </a:cxnLst>
              <a:rect l="0" t="0" r="r" b="b"/>
              <a:pathLst>
                <a:path w="171" h="27">
                  <a:moveTo>
                    <a:pt x="158" y="6"/>
                  </a:moveTo>
                  <a:lnTo>
                    <a:pt x="158" y="6"/>
                  </a:lnTo>
                  <a:cubicBezTo>
                    <a:pt x="157" y="4"/>
                    <a:pt x="156" y="2"/>
                    <a:pt x="155" y="0"/>
                  </a:cubicBezTo>
                  <a:lnTo>
                    <a:pt x="0" y="0"/>
                  </a:lnTo>
                  <a:lnTo>
                    <a:pt x="0" y="27"/>
                  </a:lnTo>
                  <a:lnTo>
                    <a:pt x="171" y="27"/>
                  </a:lnTo>
                  <a:cubicBezTo>
                    <a:pt x="166" y="21"/>
                    <a:pt x="161" y="14"/>
                    <a:pt x="158" y="6"/>
                  </a:cubicBez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mn-cs"/>
              </a:endParaRPr>
            </a:p>
          </p:txBody>
        </p:sp>
        <p:sp>
          <p:nvSpPr>
            <p:cNvPr id="72" name="Freeform 13">
              <a:extLst>
                <a:ext uri="{FF2B5EF4-FFF2-40B4-BE49-F238E27FC236}">
                  <a16:creationId xmlns:a16="http://schemas.microsoft.com/office/drawing/2014/main" id="{AD5B3CFE-9C6F-43DE-9FC5-5E752243F2F1}"/>
                </a:ext>
              </a:extLst>
            </p:cNvPr>
            <p:cNvSpPr>
              <a:spLocks/>
            </p:cNvSpPr>
            <p:nvPr/>
          </p:nvSpPr>
          <p:spPr bwMode="auto">
            <a:xfrm>
              <a:off x="1684" y="2220"/>
              <a:ext cx="503" cy="286"/>
            </a:xfrm>
            <a:custGeom>
              <a:avLst/>
              <a:gdLst>
                <a:gd name="T0" fmla="*/ 7 w 232"/>
                <a:gd name="T1" fmla="*/ 107 h 133"/>
                <a:gd name="T2" fmla="*/ 7 w 232"/>
                <a:gd name="T3" fmla="*/ 107 h 133"/>
                <a:gd name="T4" fmla="*/ 15 w 232"/>
                <a:gd name="T5" fmla="*/ 118 h 133"/>
                <a:gd name="T6" fmla="*/ 31 w 232"/>
                <a:gd name="T7" fmla="*/ 129 h 133"/>
                <a:gd name="T8" fmla="*/ 49 w 232"/>
                <a:gd name="T9" fmla="*/ 133 h 133"/>
                <a:gd name="T10" fmla="*/ 39 w 232"/>
                <a:gd name="T11" fmla="*/ 122 h 133"/>
                <a:gd name="T12" fmla="*/ 53 w 232"/>
                <a:gd name="T13" fmla="*/ 107 h 133"/>
                <a:gd name="T14" fmla="*/ 106 w 232"/>
                <a:gd name="T15" fmla="*/ 55 h 133"/>
                <a:gd name="T16" fmla="*/ 161 w 232"/>
                <a:gd name="T17" fmla="*/ 107 h 133"/>
                <a:gd name="T18" fmla="*/ 171 w 232"/>
                <a:gd name="T19" fmla="*/ 117 h 133"/>
                <a:gd name="T20" fmla="*/ 159 w 232"/>
                <a:gd name="T21" fmla="*/ 133 h 133"/>
                <a:gd name="T22" fmla="*/ 197 w 232"/>
                <a:gd name="T23" fmla="*/ 133 h 133"/>
                <a:gd name="T24" fmla="*/ 210 w 232"/>
                <a:gd name="T25" fmla="*/ 130 h 133"/>
                <a:gd name="T26" fmla="*/ 222 w 232"/>
                <a:gd name="T27" fmla="*/ 123 h 133"/>
                <a:gd name="T28" fmla="*/ 229 w 232"/>
                <a:gd name="T29" fmla="*/ 112 h 133"/>
                <a:gd name="T30" fmla="*/ 230 w 232"/>
                <a:gd name="T31" fmla="*/ 107 h 133"/>
                <a:gd name="T32" fmla="*/ 232 w 232"/>
                <a:gd name="T33" fmla="*/ 99 h 133"/>
                <a:gd name="T34" fmla="*/ 229 w 232"/>
                <a:gd name="T35" fmla="*/ 85 h 133"/>
                <a:gd name="T36" fmla="*/ 222 w 232"/>
                <a:gd name="T37" fmla="*/ 75 h 133"/>
                <a:gd name="T38" fmla="*/ 210 w 232"/>
                <a:gd name="T39" fmla="*/ 67 h 133"/>
                <a:gd name="T40" fmla="*/ 197 w 232"/>
                <a:gd name="T41" fmla="*/ 65 h 133"/>
                <a:gd name="T42" fmla="*/ 184 w 232"/>
                <a:gd name="T43" fmla="*/ 65 h 133"/>
                <a:gd name="T44" fmla="*/ 183 w 232"/>
                <a:gd name="T45" fmla="*/ 52 h 133"/>
                <a:gd name="T46" fmla="*/ 176 w 232"/>
                <a:gd name="T47" fmla="*/ 32 h 133"/>
                <a:gd name="T48" fmla="*/ 163 w 232"/>
                <a:gd name="T49" fmla="*/ 15 h 133"/>
                <a:gd name="T50" fmla="*/ 145 w 232"/>
                <a:gd name="T51" fmla="*/ 4 h 133"/>
                <a:gd name="T52" fmla="*/ 109 w 232"/>
                <a:gd name="T53" fmla="*/ 2 h 133"/>
                <a:gd name="T54" fmla="*/ 96 w 232"/>
                <a:gd name="T55" fmla="*/ 7 h 133"/>
                <a:gd name="T56" fmla="*/ 84 w 232"/>
                <a:gd name="T57" fmla="*/ 16 h 133"/>
                <a:gd name="T58" fmla="*/ 75 w 232"/>
                <a:gd name="T59" fmla="*/ 27 h 133"/>
                <a:gd name="T60" fmla="*/ 70 w 232"/>
                <a:gd name="T61" fmla="*/ 35 h 133"/>
                <a:gd name="T62" fmla="*/ 60 w 232"/>
                <a:gd name="T63" fmla="*/ 33 h 133"/>
                <a:gd name="T64" fmla="*/ 51 w 232"/>
                <a:gd name="T65" fmla="*/ 33 h 133"/>
                <a:gd name="T66" fmla="*/ 31 w 232"/>
                <a:gd name="T67" fmla="*/ 36 h 133"/>
                <a:gd name="T68" fmla="*/ 15 w 232"/>
                <a:gd name="T69" fmla="*/ 47 h 133"/>
                <a:gd name="T70" fmla="*/ 4 w 232"/>
                <a:gd name="T71" fmla="*/ 63 h 133"/>
                <a:gd name="T72" fmla="*/ 0 w 232"/>
                <a:gd name="T73" fmla="*/ 83 h 133"/>
                <a:gd name="T74" fmla="*/ 4 w 232"/>
                <a:gd name="T75" fmla="*/ 102 h 133"/>
                <a:gd name="T76" fmla="*/ 7 w 232"/>
                <a:gd name="T77" fmla="*/ 107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2" h="133">
                  <a:moveTo>
                    <a:pt x="7" y="107"/>
                  </a:moveTo>
                  <a:lnTo>
                    <a:pt x="7" y="107"/>
                  </a:lnTo>
                  <a:cubicBezTo>
                    <a:pt x="9" y="111"/>
                    <a:pt x="12" y="115"/>
                    <a:pt x="15" y="118"/>
                  </a:cubicBezTo>
                  <a:cubicBezTo>
                    <a:pt x="20" y="123"/>
                    <a:pt x="25" y="126"/>
                    <a:pt x="31" y="129"/>
                  </a:cubicBezTo>
                  <a:cubicBezTo>
                    <a:pt x="37" y="131"/>
                    <a:pt x="43" y="132"/>
                    <a:pt x="49" y="133"/>
                  </a:cubicBezTo>
                  <a:lnTo>
                    <a:pt x="39" y="122"/>
                  </a:lnTo>
                  <a:lnTo>
                    <a:pt x="53" y="107"/>
                  </a:lnTo>
                  <a:lnTo>
                    <a:pt x="106" y="55"/>
                  </a:lnTo>
                  <a:lnTo>
                    <a:pt x="161" y="107"/>
                  </a:lnTo>
                  <a:lnTo>
                    <a:pt x="171" y="117"/>
                  </a:lnTo>
                  <a:lnTo>
                    <a:pt x="159" y="133"/>
                  </a:lnTo>
                  <a:lnTo>
                    <a:pt x="197" y="133"/>
                  </a:lnTo>
                  <a:cubicBezTo>
                    <a:pt x="202" y="133"/>
                    <a:pt x="206" y="132"/>
                    <a:pt x="210" y="130"/>
                  </a:cubicBezTo>
                  <a:cubicBezTo>
                    <a:pt x="215" y="128"/>
                    <a:pt x="218" y="126"/>
                    <a:pt x="222" y="123"/>
                  </a:cubicBezTo>
                  <a:cubicBezTo>
                    <a:pt x="225" y="120"/>
                    <a:pt x="227" y="116"/>
                    <a:pt x="229" y="112"/>
                  </a:cubicBezTo>
                  <a:cubicBezTo>
                    <a:pt x="230" y="110"/>
                    <a:pt x="230" y="109"/>
                    <a:pt x="230" y="107"/>
                  </a:cubicBezTo>
                  <a:cubicBezTo>
                    <a:pt x="231" y="104"/>
                    <a:pt x="232" y="102"/>
                    <a:pt x="232" y="99"/>
                  </a:cubicBezTo>
                  <a:cubicBezTo>
                    <a:pt x="232" y="94"/>
                    <a:pt x="231" y="90"/>
                    <a:pt x="229" y="85"/>
                  </a:cubicBezTo>
                  <a:cubicBezTo>
                    <a:pt x="227" y="81"/>
                    <a:pt x="225" y="78"/>
                    <a:pt x="222" y="75"/>
                  </a:cubicBezTo>
                  <a:cubicBezTo>
                    <a:pt x="218" y="72"/>
                    <a:pt x="215" y="69"/>
                    <a:pt x="210" y="67"/>
                  </a:cubicBezTo>
                  <a:cubicBezTo>
                    <a:pt x="206" y="66"/>
                    <a:pt x="202" y="65"/>
                    <a:pt x="197" y="65"/>
                  </a:cubicBezTo>
                  <a:lnTo>
                    <a:pt x="184" y="65"/>
                  </a:lnTo>
                  <a:lnTo>
                    <a:pt x="183" y="52"/>
                  </a:lnTo>
                  <a:cubicBezTo>
                    <a:pt x="182" y="45"/>
                    <a:pt x="179" y="38"/>
                    <a:pt x="176" y="32"/>
                  </a:cubicBezTo>
                  <a:cubicBezTo>
                    <a:pt x="173" y="25"/>
                    <a:pt x="168" y="20"/>
                    <a:pt x="163" y="15"/>
                  </a:cubicBezTo>
                  <a:cubicBezTo>
                    <a:pt x="158" y="11"/>
                    <a:pt x="152" y="7"/>
                    <a:pt x="145" y="4"/>
                  </a:cubicBezTo>
                  <a:cubicBezTo>
                    <a:pt x="134" y="1"/>
                    <a:pt x="121" y="0"/>
                    <a:pt x="109" y="2"/>
                  </a:cubicBezTo>
                  <a:cubicBezTo>
                    <a:pt x="105" y="3"/>
                    <a:pt x="100" y="5"/>
                    <a:pt x="96" y="7"/>
                  </a:cubicBezTo>
                  <a:cubicBezTo>
                    <a:pt x="92" y="10"/>
                    <a:pt x="88" y="12"/>
                    <a:pt x="84" y="16"/>
                  </a:cubicBezTo>
                  <a:cubicBezTo>
                    <a:pt x="81" y="19"/>
                    <a:pt x="78" y="23"/>
                    <a:pt x="75" y="27"/>
                  </a:cubicBezTo>
                  <a:lnTo>
                    <a:pt x="70" y="35"/>
                  </a:lnTo>
                  <a:lnTo>
                    <a:pt x="60" y="33"/>
                  </a:lnTo>
                  <a:cubicBezTo>
                    <a:pt x="57" y="33"/>
                    <a:pt x="54" y="33"/>
                    <a:pt x="51" y="33"/>
                  </a:cubicBezTo>
                  <a:cubicBezTo>
                    <a:pt x="44" y="33"/>
                    <a:pt x="37" y="34"/>
                    <a:pt x="31" y="36"/>
                  </a:cubicBezTo>
                  <a:cubicBezTo>
                    <a:pt x="25" y="39"/>
                    <a:pt x="20" y="43"/>
                    <a:pt x="15" y="47"/>
                  </a:cubicBezTo>
                  <a:cubicBezTo>
                    <a:pt x="11" y="52"/>
                    <a:pt x="7" y="57"/>
                    <a:pt x="4" y="63"/>
                  </a:cubicBezTo>
                  <a:cubicBezTo>
                    <a:pt x="2" y="69"/>
                    <a:pt x="0" y="76"/>
                    <a:pt x="0" y="83"/>
                  </a:cubicBezTo>
                  <a:cubicBezTo>
                    <a:pt x="0" y="90"/>
                    <a:pt x="2" y="96"/>
                    <a:pt x="4" y="102"/>
                  </a:cubicBezTo>
                  <a:cubicBezTo>
                    <a:pt x="5" y="104"/>
                    <a:pt x="6" y="105"/>
                    <a:pt x="7" y="107"/>
                  </a:cubicBezTo>
                  <a:close/>
                </a:path>
              </a:pathLst>
            </a:custGeom>
            <a:solidFill>
              <a:srgbClr val="D2D2D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mn-cs"/>
              </a:endParaRPr>
            </a:p>
          </p:txBody>
        </p:sp>
        <p:sp>
          <p:nvSpPr>
            <p:cNvPr id="73" name="Freeform 14">
              <a:extLst>
                <a:ext uri="{FF2B5EF4-FFF2-40B4-BE49-F238E27FC236}">
                  <a16:creationId xmlns:a16="http://schemas.microsoft.com/office/drawing/2014/main" id="{8D3EA075-7B85-4B58-B418-3F54C1A3C54F}"/>
                </a:ext>
              </a:extLst>
            </p:cNvPr>
            <p:cNvSpPr>
              <a:spLocks noEditPoints="1"/>
            </p:cNvSpPr>
            <p:nvPr/>
          </p:nvSpPr>
          <p:spPr bwMode="auto">
            <a:xfrm>
              <a:off x="1294" y="2566"/>
              <a:ext cx="924" cy="545"/>
            </a:xfrm>
            <a:custGeom>
              <a:avLst/>
              <a:gdLst>
                <a:gd name="T0" fmla="*/ 80 w 426"/>
                <a:gd name="T1" fmla="*/ 66 h 253"/>
                <a:gd name="T2" fmla="*/ 80 w 426"/>
                <a:gd name="T3" fmla="*/ 66 h 253"/>
                <a:gd name="T4" fmla="*/ 26 w 426"/>
                <a:gd name="T5" fmla="*/ 66 h 253"/>
                <a:gd name="T6" fmla="*/ 26 w 426"/>
                <a:gd name="T7" fmla="*/ 39 h 253"/>
                <a:gd name="T8" fmla="*/ 80 w 426"/>
                <a:gd name="T9" fmla="*/ 39 h 253"/>
                <a:gd name="T10" fmla="*/ 80 w 426"/>
                <a:gd name="T11" fmla="*/ 66 h 253"/>
                <a:gd name="T12" fmla="*/ 80 w 426"/>
                <a:gd name="T13" fmla="*/ 119 h 253"/>
                <a:gd name="T14" fmla="*/ 80 w 426"/>
                <a:gd name="T15" fmla="*/ 119 h 253"/>
                <a:gd name="T16" fmla="*/ 26 w 426"/>
                <a:gd name="T17" fmla="*/ 119 h 253"/>
                <a:gd name="T18" fmla="*/ 26 w 426"/>
                <a:gd name="T19" fmla="*/ 93 h 253"/>
                <a:gd name="T20" fmla="*/ 80 w 426"/>
                <a:gd name="T21" fmla="*/ 93 h 253"/>
                <a:gd name="T22" fmla="*/ 80 w 426"/>
                <a:gd name="T23" fmla="*/ 119 h 253"/>
                <a:gd name="T24" fmla="*/ 80 w 426"/>
                <a:gd name="T25" fmla="*/ 172 h 253"/>
                <a:gd name="T26" fmla="*/ 80 w 426"/>
                <a:gd name="T27" fmla="*/ 172 h 253"/>
                <a:gd name="T28" fmla="*/ 26 w 426"/>
                <a:gd name="T29" fmla="*/ 172 h 253"/>
                <a:gd name="T30" fmla="*/ 26 w 426"/>
                <a:gd name="T31" fmla="*/ 146 h 253"/>
                <a:gd name="T32" fmla="*/ 80 w 426"/>
                <a:gd name="T33" fmla="*/ 146 h 253"/>
                <a:gd name="T34" fmla="*/ 80 w 426"/>
                <a:gd name="T35" fmla="*/ 172 h 253"/>
                <a:gd name="T36" fmla="*/ 80 w 426"/>
                <a:gd name="T37" fmla="*/ 226 h 253"/>
                <a:gd name="T38" fmla="*/ 80 w 426"/>
                <a:gd name="T39" fmla="*/ 226 h 253"/>
                <a:gd name="T40" fmla="*/ 26 w 426"/>
                <a:gd name="T41" fmla="*/ 226 h 253"/>
                <a:gd name="T42" fmla="*/ 26 w 426"/>
                <a:gd name="T43" fmla="*/ 199 h 253"/>
                <a:gd name="T44" fmla="*/ 80 w 426"/>
                <a:gd name="T45" fmla="*/ 199 h 253"/>
                <a:gd name="T46" fmla="*/ 80 w 426"/>
                <a:gd name="T47" fmla="*/ 226 h 253"/>
                <a:gd name="T48" fmla="*/ 319 w 426"/>
                <a:gd name="T49" fmla="*/ 0 h 253"/>
                <a:gd name="T50" fmla="*/ 319 w 426"/>
                <a:gd name="T51" fmla="*/ 0 h 253"/>
                <a:gd name="T52" fmla="*/ 319 w 426"/>
                <a:gd name="T53" fmla="*/ 39 h 253"/>
                <a:gd name="T54" fmla="*/ 375 w 426"/>
                <a:gd name="T55" fmla="*/ 39 h 253"/>
                <a:gd name="T56" fmla="*/ 375 w 426"/>
                <a:gd name="T57" fmla="*/ 226 h 253"/>
                <a:gd name="T58" fmla="*/ 106 w 426"/>
                <a:gd name="T59" fmla="*/ 226 h 253"/>
                <a:gd name="T60" fmla="*/ 106 w 426"/>
                <a:gd name="T61" fmla="*/ 39 h 253"/>
                <a:gd name="T62" fmla="*/ 253 w 426"/>
                <a:gd name="T63" fmla="*/ 39 h 253"/>
                <a:gd name="T64" fmla="*/ 253 w 426"/>
                <a:gd name="T65" fmla="*/ 0 h 253"/>
                <a:gd name="T66" fmla="*/ 0 w 426"/>
                <a:gd name="T67" fmla="*/ 0 h 253"/>
                <a:gd name="T68" fmla="*/ 0 w 426"/>
                <a:gd name="T69" fmla="*/ 253 h 253"/>
                <a:gd name="T70" fmla="*/ 426 w 426"/>
                <a:gd name="T71" fmla="*/ 253 h 253"/>
                <a:gd name="T72" fmla="*/ 426 w 426"/>
                <a:gd name="T73" fmla="*/ 0 h 253"/>
                <a:gd name="T74" fmla="*/ 319 w 426"/>
                <a:gd name="T75" fmla="*/ 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6" h="253">
                  <a:moveTo>
                    <a:pt x="80" y="66"/>
                  </a:moveTo>
                  <a:lnTo>
                    <a:pt x="80" y="66"/>
                  </a:lnTo>
                  <a:lnTo>
                    <a:pt x="26" y="66"/>
                  </a:lnTo>
                  <a:lnTo>
                    <a:pt x="26" y="39"/>
                  </a:lnTo>
                  <a:lnTo>
                    <a:pt x="80" y="39"/>
                  </a:lnTo>
                  <a:lnTo>
                    <a:pt x="80" y="66"/>
                  </a:lnTo>
                  <a:close/>
                  <a:moveTo>
                    <a:pt x="80" y="119"/>
                  </a:moveTo>
                  <a:lnTo>
                    <a:pt x="80" y="119"/>
                  </a:lnTo>
                  <a:lnTo>
                    <a:pt x="26" y="119"/>
                  </a:lnTo>
                  <a:lnTo>
                    <a:pt x="26" y="93"/>
                  </a:lnTo>
                  <a:lnTo>
                    <a:pt x="80" y="93"/>
                  </a:lnTo>
                  <a:lnTo>
                    <a:pt x="80" y="119"/>
                  </a:lnTo>
                  <a:close/>
                  <a:moveTo>
                    <a:pt x="80" y="172"/>
                  </a:moveTo>
                  <a:lnTo>
                    <a:pt x="80" y="172"/>
                  </a:lnTo>
                  <a:lnTo>
                    <a:pt x="26" y="172"/>
                  </a:lnTo>
                  <a:lnTo>
                    <a:pt x="26" y="146"/>
                  </a:lnTo>
                  <a:lnTo>
                    <a:pt x="80" y="146"/>
                  </a:lnTo>
                  <a:lnTo>
                    <a:pt x="80" y="172"/>
                  </a:lnTo>
                  <a:close/>
                  <a:moveTo>
                    <a:pt x="80" y="226"/>
                  </a:moveTo>
                  <a:lnTo>
                    <a:pt x="80" y="226"/>
                  </a:lnTo>
                  <a:lnTo>
                    <a:pt x="26" y="226"/>
                  </a:lnTo>
                  <a:lnTo>
                    <a:pt x="26" y="199"/>
                  </a:lnTo>
                  <a:lnTo>
                    <a:pt x="80" y="199"/>
                  </a:lnTo>
                  <a:lnTo>
                    <a:pt x="80" y="226"/>
                  </a:lnTo>
                  <a:close/>
                  <a:moveTo>
                    <a:pt x="319" y="0"/>
                  </a:moveTo>
                  <a:lnTo>
                    <a:pt x="319" y="0"/>
                  </a:lnTo>
                  <a:lnTo>
                    <a:pt x="319" y="39"/>
                  </a:lnTo>
                  <a:lnTo>
                    <a:pt x="375" y="39"/>
                  </a:lnTo>
                  <a:lnTo>
                    <a:pt x="375" y="226"/>
                  </a:lnTo>
                  <a:lnTo>
                    <a:pt x="106" y="226"/>
                  </a:lnTo>
                  <a:lnTo>
                    <a:pt x="106" y="39"/>
                  </a:lnTo>
                  <a:lnTo>
                    <a:pt x="253" y="39"/>
                  </a:lnTo>
                  <a:lnTo>
                    <a:pt x="253" y="0"/>
                  </a:lnTo>
                  <a:lnTo>
                    <a:pt x="0" y="0"/>
                  </a:lnTo>
                  <a:lnTo>
                    <a:pt x="0" y="253"/>
                  </a:lnTo>
                  <a:lnTo>
                    <a:pt x="426" y="253"/>
                  </a:lnTo>
                  <a:lnTo>
                    <a:pt x="426" y="0"/>
                  </a:lnTo>
                  <a:lnTo>
                    <a:pt x="319" y="0"/>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mn-cs"/>
              </a:endParaRPr>
            </a:p>
          </p:txBody>
        </p:sp>
        <p:sp>
          <p:nvSpPr>
            <p:cNvPr id="74" name="Freeform 15">
              <a:extLst>
                <a:ext uri="{FF2B5EF4-FFF2-40B4-BE49-F238E27FC236}">
                  <a16:creationId xmlns:a16="http://schemas.microsoft.com/office/drawing/2014/main" id="{14FBB3D2-D01E-46EA-B26E-6675A372B429}"/>
                </a:ext>
              </a:extLst>
            </p:cNvPr>
            <p:cNvSpPr>
              <a:spLocks/>
            </p:cNvSpPr>
            <p:nvPr/>
          </p:nvSpPr>
          <p:spPr bwMode="auto">
            <a:xfrm>
              <a:off x="1823" y="2409"/>
              <a:ext cx="176" cy="185"/>
            </a:xfrm>
            <a:custGeom>
              <a:avLst/>
              <a:gdLst>
                <a:gd name="T0" fmla="*/ 29 w 81"/>
                <a:gd name="T1" fmla="*/ 46 h 86"/>
                <a:gd name="T2" fmla="*/ 29 w 81"/>
                <a:gd name="T3" fmla="*/ 46 h 86"/>
                <a:gd name="T4" fmla="*/ 29 w 81"/>
                <a:gd name="T5" fmla="*/ 59 h 86"/>
                <a:gd name="T6" fmla="*/ 29 w 81"/>
                <a:gd name="T7" fmla="*/ 73 h 86"/>
                <a:gd name="T8" fmla="*/ 29 w 81"/>
                <a:gd name="T9" fmla="*/ 73 h 86"/>
                <a:gd name="T10" fmla="*/ 29 w 81"/>
                <a:gd name="T11" fmla="*/ 86 h 86"/>
                <a:gd name="T12" fmla="*/ 51 w 81"/>
                <a:gd name="T13" fmla="*/ 86 h 86"/>
                <a:gd name="T14" fmla="*/ 51 w 81"/>
                <a:gd name="T15" fmla="*/ 73 h 86"/>
                <a:gd name="T16" fmla="*/ 51 w 81"/>
                <a:gd name="T17" fmla="*/ 73 h 86"/>
                <a:gd name="T18" fmla="*/ 51 w 81"/>
                <a:gd name="T19" fmla="*/ 59 h 86"/>
                <a:gd name="T20" fmla="*/ 51 w 81"/>
                <a:gd name="T21" fmla="*/ 46 h 86"/>
                <a:gd name="T22" fmla="*/ 51 w 81"/>
                <a:gd name="T23" fmla="*/ 45 h 86"/>
                <a:gd name="T24" fmla="*/ 51 w 81"/>
                <a:gd name="T25" fmla="*/ 42 h 86"/>
                <a:gd name="T26" fmla="*/ 54 w 81"/>
                <a:gd name="T27" fmla="*/ 45 h 86"/>
                <a:gd name="T28" fmla="*/ 55 w 81"/>
                <a:gd name="T29" fmla="*/ 46 h 86"/>
                <a:gd name="T30" fmla="*/ 65 w 81"/>
                <a:gd name="T31" fmla="*/ 56 h 86"/>
                <a:gd name="T32" fmla="*/ 74 w 81"/>
                <a:gd name="T33" fmla="*/ 46 h 86"/>
                <a:gd name="T34" fmla="*/ 76 w 81"/>
                <a:gd name="T35" fmla="*/ 45 h 86"/>
                <a:gd name="T36" fmla="*/ 81 w 81"/>
                <a:gd name="T37" fmla="*/ 40 h 86"/>
                <a:gd name="T38" fmla="*/ 60 w 81"/>
                <a:gd name="T39" fmla="*/ 19 h 86"/>
                <a:gd name="T40" fmla="*/ 40 w 81"/>
                <a:gd name="T41" fmla="*/ 0 h 86"/>
                <a:gd name="T42" fmla="*/ 21 w 81"/>
                <a:gd name="T43" fmla="*/ 19 h 86"/>
                <a:gd name="T44" fmla="*/ 0 w 81"/>
                <a:gd name="T45" fmla="*/ 40 h 86"/>
                <a:gd name="T46" fmla="*/ 5 w 81"/>
                <a:gd name="T47" fmla="*/ 45 h 86"/>
                <a:gd name="T48" fmla="*/ 6 w 81"/>
                <a:gd name="T49" fmla="*/ 46 h 86"/>
                <a:gd name="T50" fmla="*/ 16 w 81"/>
                <a:gd name="T51" fmla="*/ 56 h 86"/>
                <a:gd name="T52" fmla="*/ 25 w 81"/>
                <a:gd name="T53" fmla="*/ 46 h 86"/>
                <a:gd name="T54" fmla="*/ 27 w 81"/>
                <a:gd name="T55" fmla="*/ 45 h 86"/>
                <a:gd name="T56" fmla="*/ 29 w 81"/>
                <a:gd name="T57" fmla="*/ 42 h 86"/>
                <a:gd name="T58" fmla="*/ 29 w 81"/>
                <a:gd name="T59" fmla="*/ 45 h 86"/>
                <a:gd name="T60" fmla="*/ 29 w 81"/>
                <a:gd name="T61" fmla="*/ 4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1" h="86">
                  <a:moveTo>
                    <a:pt x="29" y="46"/>
                  </a:moveTo>
                  <a:lnTo>
                    <a:pt x="29" y="46"/>
                  </a:lnTo>
                  <a:lnTo>
                    <a:pt x="29" y="59"/>
                  </a:lnTo>
                  <a:lnTo>
                    <a:pt x="29" y="73"/>
                  </a:lnTo>
                  <a:lnTo>
                    <a:pt x="29" y="73"/>
                  </a:lnTo>
                  <a:lnTo>
                    <a:pt x="29" y="86"/>
                  </a:lnTo>
                  <a:lnTo>
                    <a:pt x="51" y="86"/>
                  </a:lnTo>
                  <a:lnTo>
                    <a:pt x="51" y="73"/>
                  </a:lnTo>
                  <a:lnTo>
                    <a:pt x="51" y="73"/>
                  </a:lnTo>
                  <a:lnTo>
                    <a:pt x="51" y="59"/>
                  </a:lnTo>
                  <a:lnTo>
                    <a:pt x="51" y="46"/>
                  </a:lnTo>
                  <a:lnTo>
                    <a:pt x="51" y="45"/>
                  </a:lnTo>
                  <a:lnTo>
                    <a:pt x="51" y="42"/>
                  </a:lnTo>
                  <a:lnTo>
                    <a:pt x="54" y="45"/>
                  </a:lnTo>
                  <a:lnTo>
                    <a:pt x="55" y="46"/>
                  </a:lnTo>
                  <a:lnTo>
                    <a:pt x="65" y="56"/>
                  </a:lnTo>
                  <a:lnTo>
                    <a:pt x="74" y="46"/>
                  </a:lnTo>
                  <a:lnTo>
                    <a:pt x="76" y="45"/>
                  </a:lnTo>
                  <a:lnTo>
                    <a:pt x="81" y="40"/>
                  </a:lnTo>
                  <a:lnTo>
                    <a:pt x="60" y="19"/>
                  </a:lnTo>
                  <a:lnTo>
                    <a:pt x="40" y="0"/>
                  </a:lnTo>
                  <a:lnTo>
                    <a:pt x="21" y="19"/>
                  </a:lnTo>
                  <a:lnTo>
                    <a:pt x="0" y="40"/>
                  </a:lnTo>
                  <a:lnTo>
                    <a:pt x="5" y="45"/>
                  </a:lnTo>
                  <a:lnTo>
                    <a:pt x="6" y="46"/>
                  </a:lnTo>
                  <a:lnTo>
                    <a:pt x="16" y="56"/>
                  </a:lnTo>
                  <a:lnTo>
                    <a:pt x="25" y="46"/>
                  </a:lnTo>
                  <a:lnTo>
                    <a:pt x="27" y="45"/>
                  </a:lnTo>
                  <a:lnTo>
                    <a:pt x="29" y="42"/>
                  </a:lnTo>
                  <a:lnTo>
                    <a:pt x="29" y="45"/>
                  </a:lnTo>
                  <a:lnTo>
                    <a:pt x="29" y="46"/>
                  </a:lnTo>
                  <a:close/>
                </a:path>
              </a:pathLst>
            </a:custGeom>
            <a:solidFill>
              <a:srgbClr val="D83B0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mn-cs"/>
              </a:endParaRPr>
            </a:p>
          </p:txBody>
        </p:sp>
      </p:grpSp>
      <p:pic>
        <p:nvPicPr>
          <p:cNvPr id="75" name="Picture 23">
            <a:extLst>
              <a:ext uri="{FF2B5EF4-FFF2-40B4-BE49-F238E27FC236}">
                <a16:creationId xmlns:a16="http://schemas.microsoft.com/office/drawing/2014/main" id="{197209F4-D06D-4130-82B0-E2AB77E09ED4}"/>
              </a:ext>
            </a:extLst>
          </p:cNvPr>
          <p:cNvPicPr>
            <a:picLocks noChangeAspect="1"/>
          </p:cNvPicPr>
          <p:nvPr/>
        </p:nvPicPr>
        <p:blipFill>
          <a:blip r:embed="rId7"/>
          <a:stretch>
            <a:fillRect/>
          </a:stretch>
        </p:blipFill>
        <p:spPr>
          <a:xfrm>
            <a:off x="631139" y="5047253"/>
            <a:ext cx="402328" cy="402328"/>
          </a:xfrm>
          <a:prstGeom prst="rect">
            <a:avLst/>
          </a:prstGeom>
        </p:spPr>
      </p:pic>
    </p:spTree>
    <p:extLst>
      <p:ext uri="{BB962C8B-B14F-4D97-AF65-F5344CB8AC3E}">
        <p14:creationId xmlns:p14="http://schemas.microsoft.com/office/powerpoint/2010/main" val="3957803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2">
            <a:extLst>
              <a:ext uri="{FF2B5EF4-FFF2-40B4-BE49-F238E27FC236}">
                <a16:creationId xmlns:a16="http://schemas.microsoft.com/office/drawing/2014/main" id="{79817DF4-7AB0-41E9-B78C-0C21FD80D06C}"/>
              </a:ext>
            </a:extLst>
          </p:cNvPr>
          <p:cNvSpPr txBox="1">
            <a:spLocks/>
          </p:cNvSpPr>
          <p:nvPr/>
        </p:nvSpPr>
        <p:spPr>
          <a:xfrm>
            <a:off x="457200" y="457200"/>
            <a:ext cx="11219691" cy="747897"/>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lang="en-US" sz="4400" b="0" kern="1200" cap="none" spc="-150" baseline="0" dirty="0" smtClean="0">
                <a:ln w="3175">
                  <a:noFill/>
                </a:ln>
                <a:gradFill>
                  <a:gsLst>
                    <a:gs pos="1250">
                      <a:schemeClr val="tx2"/>
                    </a:gs>
                    <a:gs pos="100000">
                      <a:schemeClr val="tx2"/>
                    </a:gs>
                  </a:gsLst>
                  <a:lin ang="5400000" scaled="0"/>
                </a:gradFill>
                <a:effectLst/>
                <a:latin typeface="Segoe UI Semibold" panose="020B0702040204020203" pitchFamily="34" charset="0"/>
                <a:ea typeface="+mn-ea"/>
                <a:cs typeface="Segoe UI Semibold" panose="020B0702040204020203" pitchFamily="34" charset="0"/>
              </a:defRPr>
            </a:lvl1pPr>
          </a:lstStyle>
          <a:p>
            <a:pPr marL="0" marR="0" lvl="0" indent="0" algn="l" defTabSz="914363" rtl="0" eaLnBrk="1" fontAlgn="auto" latinLnBrk="0" hangingPunct="1">
              <a:lnSpc>
                <a:spcPct val="90000"/>
              </a:lnSpc>
              <a:spcBef>
                <a:spcPct val="0"/>
              </a:spcBef>
              <a:spcAft>
                <a:spcPts val="0"/>
              </a:spcAft>
              <a:buClrTx/>
              <a:buSzTx/>
              <a:buFontTx/>
              <a:buNone/>
              <a:tabLst/>
              <a:defRPr/>
            </a:pPr>
            <a:r>
              <a:rPr kumimoji="0" lang="da-DK" sz="4400" b="0" i="0" u="none" strike="noStrike" kern="1200" cap="none" spc="-150" normalizeH="0" baseline="0" noProof="0" dirty="0">
                <a:ln w="3175">
                  <a:noFill/>
                </a:ln>
                <a:gradFill>
                  <a:gsLst>
                    <a:gs pos="1250">
                      <a:srgbClr val="DC3C00"/>
                    </a:gs>
                    <a:gs pos="100000">
                      <a:srgbClr val="DC3C00"/>
                    </a:gs>
                  </a:gsLst>
                  <a:lin ang="5400000" scaled="0"/>
                </a:gradFill>
                <a:effectLst/>
                <a:uLnTx/>
                <a:uFillTx/>
                <a:latin typeface="Segoe UI" panose="020B0502040204020203" pitchFamily="34" charset="0"/>
                <a:ea typeface="+mn-ea"/>
                <a:cs typeface="Segoe UI" panose="020B0502040204020203" pitchFamily="34" charset="0"/>
              </a:rPr>
              <a:t>Security, </a:t>
            </a:r>
            <a:r>
              <a:rPr kumimoji="0" lang="da-DK" sz="4400" b="0" i="0" u="none" strike="noStrike" kern="1200" cap="none" spc="-150" normalizeH="0" baseline="0" noProof="0" dirty="0" err="1">
                <a:ln w="3175">
                  <a:noFill/>
                </a:ln>
                <a:gradFill>
                  <a:gsLst>
                    <a:gs pos="1250">
                      <a:srgbClr val="DC3C00"/>
                    </a:gs>
                    <a:gs pos="100000">
                      <a:srgbClr val="DC3C00"/>
                    </a:gs>
                  </a:gsLst>
                  <a:lin ang="5400000" scaled="0"/>
                </a:gradFill>
                <a:effectLst/>
                <a:uLnTx/>
                <a:uFillTx/>
                <a:latin typeface="Segoe UI" panose="020B0502040204020203" pitchFamily="34" charset="0"/>
                <a:ea typeface="+mn-ea"/>
                <a:cs typeface="Segoe UI" panose="020B0502040204020203" pitchFamily="34" charset="0"/>
              </a:rPr>
              <a:t>manageability</a:t>
            </a:r>
            <a:r>
              <a:rPr kumimoji="0" lang="da-DK" sz="4400" b="0" i="0" u="none" strike="noStrike" kern="1200" cap="none" spc="-150" normalizeH="0" baseline="0" noProof="0" dirty="0">
                <a:ln w="3175">
                  <a:noFill/>
                </a:ln>
                <a:gradFill>
                  <a:gsLst>
                    <a:gs pos="1250">
                      <a:srgbClr val="DC3C00"/>
                    </a:gs>
                    <a:gs pos="100000">
                      <a:srgbClr val="DC3C00"/>
                    </a:gs>
                  </a:gsLst>
                  <a:lin ang="5400000" scaled="0"/>
                </a:gradFill>
                <a:effectLst/>
                <a:uLnTx/>
                <a:uFillTx/>
                <a:latin typeface="Segoe UI" panose="020B0502040204020203" pitchFamily="34" charset="0"/>
                <a:ea typeface="+mn-ea"/>
                <a:cs typeface="Segoe UI" panose="020B0502040204020203" pitchFamily="34" charset="0"/>
              </a:rPr>
              <a:t>, </a:t>
            </a:r>
            <a:r>
              <a:rPr kumimoji="0" lang="da-DK" sz="4400" b="0" i="0" u="none" strike="noStrike" kern="1200" cap="none" spc="-150" normalizeH="0" baseline="0" noProof="0" dirty="0" err="1">
                <a:ln w="3175">
                  <a:noFill/>
                </a:ln>
                <a:gradFill>
                  <a:gsLst>
                    <a:gs pos="1250">
                      <a:srgbClr val="DC3C00"/>
                    </a:gs>
                    <a:gs pos="100000">
                      <a:srgbClr val="DC3C00"/>
                    </a:gs>
                  </a:gsLst>
                  <a:lin ang="5400000" scaled="0"/>
                </a:gradFill>
                <a:effectLst/>
                <a:uLnTx/>
                <a:uFillTx/>
                <a:latin typeface="Segoe UI" panose="020B0502040204020203" pitchFamily="34" charset="0"/>
                <a:ea typeface="+mn-ea"/>
                <a:cs typeface="Segoe UI" panose="020B0502040204020203" pitchFamily="34" charset="0"/>
              </a:rPr>
              <a:t>reliability</a:t>
            </a:r>
            <a:endParaRPr kumimoji="0" lang="da-DK" sz="4400" b="0" i="0" u="none" strike="noStrike" kern="1200" cap="none" spc="-150" normalizeH="0" baseline="0" noProof="0" dirty="0">
              <a:ln w="3175">
                <a:noFill/>
              </a:ln>
              <a:gradFill>
                <a:gsLst>
                  <a:gs pos="1250">
                    <a:srgbClr val="DC3C00"/>
                  </a:gs>
                  <a:gs pos="100000">
                    <a:srgbClr val="DC3C00"/>
                  </a:gs>
                </a:gsLst>
                <a:lin ang="5400000" scaled="0"/>
              </a:gradFill>
              <a:effectLst/>
              <a:uLnTx/>
              <a:uFillTx/>
              <a:latin typeface="Segoe UI" panose="020B0502040204020203" pitchFamily="34" charset="0"/>
              <a:ea typeface="+mn-ea"/>
              <a:cs typeface="Segoe UI" panose="020B0502040204020203" pitchFamily="34" charset="0"/>
            </a:endParaRPr>
          </a:p>
        </p:txBody>
      </p:sp>
      <p:sp>
        <p:nvSpPr>
          <p:cNvPr id="49" name="Text Placeholder 1">
            <a:extLst>
              <a:ext uri="{FF2B5EF4-FFF2-40B4-BE49-F238E27FC236}">
                <a16:creationId xmlns:a16="http://schemas.microsoft.com/office/drawing/2014/main" id="{EF0264D2-A1D6-4158-836D-9D99776479E4}"/>
              </a:ext>
            </a:extLst>
          </p:cNvPr>
          <p:cNvSpPr txBox="1">
            <a:spLocks/>
          </p:cNvSpPr>
          <p:nvPr/>
        </p:nvSpPr>
        <p:spPr>
          <a:xfrm>
            <a:off x="1659464" y="2197100"/>
            <a:ext cx="9279468" cy="3949700"/>
          </a:xfrm>
          <a:prstGeom prst="rect">
            <a:avLst/>
          </a:prstGeom>
        </p:spPr>
        <p:txBody>
          <a:bodyPr vert="horz" lIns="0" tIns="0" rIns="0" bIns="0" rtlCol="0">
            <a:noAutofit/>
          </a:bodyPr>
          <a:lstStyle>
            <a:lvl1pPr marL="0" marR="0" indent="0" algn="l" defTabSz="914363" rtl="0" eaLnBrk="1" fontAlgn="auto" latinLnBrk="0" hangingPunct="1">
              <a:lnSpc>
                <a:spcPct val="90000"/>
              </a:lnSpc>
              <a:spcBef>
                <a:spcPct val="20000"/>
              </a:spcBef>
              <a:spcAft>
                <a:spcPts val="0"/>
              </a:spcAft>
              <a:buClrTx/>
              <a:buSzPct val="80000"/>
              <a:buFont typeface="Arial" pitchFamily="34" charset="0"/>
              <a:buNone/>
              <a:tabLst/>
              <a:defRPr sz="3200" kern="1200" spc="-70" baseline="0">
                <a:solidFill>
                  <a:schemeClr val="tx1">
                    <a:lumMod val="75000"/>
                    <a:lumOff val="25000"/>
                  </a:schemeClr>
                </a:solidFill>
                <a:latin typeface="+mn-lt"/>
                <a:ea typeface="+mn-ea"/>
                <a:cs typeface="+mn-cs"/>
              </a:defRPr>
            </a:lvl1pPr>
            <a:lvl2pPr marL="339725"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2000" kern="1200" spc="0" baseline="0">
                <a:solidFill>
                  <a:schemeClr val="tx1">
                    <a:lumMod val="75000"/>
                    <a:lumOff val="25000"/>
                  </a:schemeClr>
                </a:solidFill>
                <a:latin typeface="+mn-lt"/>
                <a:ea typeface="+mn-ea"/>
                <a:cs typeface="+mn-cs"/>
              </a:defRPr>
            </a:lvl2pPr>
            <a:lvl3pPr marL="573088"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798513" algn="l"/>
              </a:tabLst>
              <a:defRPr sz="2000" kern="1200" spc="0" baseline="0">
                <a:solidFill>
                  <a:schemeClr val="tx1">
                    <a:lumMod val="75000"/>
                    <a:lumOff val="25000"/>
                  </a:schemeClr>
                </a:solidFill>
                <a:latin typeface="+mn-lt"/>
                <a:ea typeface="+mn-ea"/>
                <a:cs typeface="+mn-cs"/>
              </a:defRPr>
            </a:lvl3pPr>
            <a:lvl4pPr marL="798513"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1800" kern="1200" spc="0" baseline="0">
                <a:solidFill>
                  <a:schemeClr val="tx1">
                    <a:lumMod val="75000"/>
                    <a:lumOff val="25000"/>
                  </a:schemeClr>
                </a:solidFill>
                <a:latin typeface="+mn-lt"/>
                <a:ea typeface="+mn-ea"/>
                <a:cs typeface="+mn-cs"/>
              </a:defRPr>
            </a:lvl4pPr>
            <a:lvl5pPr marL="1030288"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1255713" algn="l"/>
              </a:tabLst>
              <a:defRPr sz="1800" kern="1200" spc="0" baseline="0">
                <a:solidFill>
                  <a:schemeClr val="tx1">
                    <a:lumMod val="75000"/>
                    <a:lumOff val="25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3" rtl="0" eaLnBrk="1" fontAlgn="auto" latinLnBrk="0" hangingPunct="1">
              <a:lnSpc>
                <a:spcPct val="100000"/>
              </a:lnSpc>
              <a:spcBef>
                <a:spcPct val="20000"/>
              </a:spcBef>
              <a:spcAft>
                <a:spcPts val="3000"/>
              </a:spcAft>
              <a:buClrTx/>
              <a:buSzPct val="80000"/>
              <a:buFont typeface="Arial" pitchFamily="34" charset="0"/>
              <a:buNone/>
              <a:tabLst/>
              <a:defRPr/>
            </a:pPr>
            <a:r>
              <a:rPr kumimoji="0" lang="en-US" sz="3200" b="0" i="0" u="none" strike="noStrike" kern="1200" cap="none" spc="-70" normalizeH="0" baseline="0" noProof="0">
                <a:ln>
                  <a:noFill/>
                </a:ln>
                <a:solidFill>
                  <a:srgbClr val="000000">
                    <a:lumMod val="75000"/>
                    <a:lumOff val="25000"/>
                  </a:srgbClr>
                </a:solidFill>
                <a:effectLst/>
                <a:uLnTx/>
                <a:uFillTx/>
                <a:latin typeface="Segoe UI"/>
                <a:ea typeface="+mn-ea"/>
                <a:cs typeface="+mn-cs"/>
              </a:rPr>
              <a:t>99.9% financially-backed uptime guarantee</a:t>
            </a:r>
          </a:p>
          <a:p>
            <a:pPr marL="0" marR="0" lvl="0" indent="0" algn="l" defTabSz="914363" rtl="0" eaLnBrk="1" fontAlgn="auto" latinLnBrk="0" hangingPunct="1">
              <a:lnSpc>
                <a:spcPct val="100000"/>
              </a:lnSpc>
              <a:spcBef>
                <a:spcPct val="20000"/>
              </a:spcBef>
              <a:spcAft>
                <a:spcPts val="3000"/>
              </a:spcAft>
              <a:buClrTx/>
              <a:buSzPct val="80000"/>
              <a:buFont typeface="Arial" pitchFamily="34" charset="0"/>
              <a:buNone/>
              <a:tabLst/>
              <a:defRPr/>
            </a:pPr>
            <a:r>
              <a:rPr kumimoji="0" lang="en-US" sz="3200" b="0" i="0" u="none" strike="noStrike" kern="1200" cap="none" spc="-70" normalizeH="0" baseline="0" noProof="0">
                <a:ln>
                  <a:noFill/>
                </a:ln>
                <a:solidFill>
                  <a:srgbClr val="000000">
                    <a:lumMod val="75000"/>
                    <a:lumOff val="25000"/>
                  </a:srgbClr>
                </a:solidFill>
                <a:effectLst/>
                <a:uLnTx/>
                <a:uFillTx/>
                <a:latin typeface="Segoe UI"/>
                <a:ea typeface="+mn-ea"/>
                <a:cs typeface="+mn-cs"/>
              </a:rPr>
              <a:t>Your data is yours</a:t>
            </a:r>
          </a:p>
          <a:p>
            <a:pPr marL="0" marR="0" lvl="0" indent="0" algn="l" defTabSz="914363" rtl="0" eaLnBrk="1" fontAlgn="auto" latinLnBrk="0" hangingPunct="1">
              <a:lnSpc>
                <a:spcPct val="100000"/>
              </a:lnSpc>
              <a:spcBef>
                <a:spcPct val="20000"/>
              </a:spcBef>
              <a:spcAft>
                <a:spcPts val="3000"/>
              </a:spcAft>
              <a:buClrTx/>
              <a:buSzPct val="80000"/>
              <a:buFont typeface="Arial" pitchFamily="34" charset="0"/>
              <a:buNone/>
              <a:tabLst/>
              <a:defRPr/>
            </a:pPr>
            <a:r>
              <a:rPr kumimoji="0" lang="en-US" sz="3200" b="0" i="0" u="none" strike="noStrike" kern="1200" cap="none" spc="-70" normalizeH="0" baseline="0" noProof="0">
                <a:ln>
                  <a:noFill/>
                </a:ln>
                <a:solidFill>
                  <a:srgbClr val="000000">
                    <a:lumMod val="75000"/>
                    <a:lumOff val="25000"/>
                  </a:srgbClr>
                </a:solidFill>
                <a:effectLst/>
                <a:uLnTx/>
                <a:uFillTx/>
                <a:latin typeface="Segoe UI"/>
                <a:ea typeface="+mn-ea"/>
                <a:cs typeface="+mn-cs"/>
              </a:rPr>
              <a:t>Compliance features for regulated businesses</a:t>
            </a:r>
          </a:p>
          <a:p>
            <a:pPr marL="0" marR="0" lvl="0" indent="0" algn="l" defTabSz="914363" rtl="0" eaLnBrk="1" fontAlgn="auto" latinLnBrk="0" hangingPunct="1">
              <a:lnSpc>
                <a:spcPct val="100000"/>
              </a:lnSpc>
              <a:spcBef>
                <a:spcPct val="20000"/>
              </a:spcBef>
              <a:spcAft>
                <a:spcPts val="3000"/>
              </a:spcAft>
              <a:buClrTx/>
              <a:buSzPct val="80000"/>
              <a:buFont typeface="Arial" pitchFamily="34" charset="0"/>
              <a:buNone/>
              <a:tabLst/>
              <a:defRPr/>
            </a:pPr>
            <a:r>
              <a:rPr kumimoji="0" lang="en-US" sz="3200" b="0" i="0" u="none" strike="noStrike" kern="1200" cap="none" spc="-70" normalizeH="0" baseline="0" noProof="0">
                <a:ln>
                  <a:noFill/>
                </a:ln>
                <a:solidFill>
                  <a:srgbClr val="000000">
                    <a:lumMod val="75000"/>
                    <a:lumOff val="25000"/>
                  </a:srgbClr>
                </a:solidFill>
                <a:effectLst/>
                <a:uLnTx/>
                <a:uFillTx/>
                <a:latin typeface="Segoe UI"/>
                <a:ea typeface="+mn-ea"/>
                <a:cs typeface="+mn-cs"/>
              </a:rPr>
              <a:t>Manage how your employees use services</a:t>
            </a:r>
            <a:endParaRPr kumimoji="0" lang="en-US" sz="3200" b="0" i="0" u="none" strike="noStrike" kern="1200" cap="none" spc="-70" normalizeH="0" baseline="0" noProof="0" dirty="0">
              <a:ln>
                <a:noFill/>
              </a:ln>
              <a:solidFill>
                <a:srgbClr val="000000">
                  <a:lumMod val="75000"/>
                  <a:lumOff val="25000"/>
                </a:srgbClr>
              </a:solidFill>
              <a:effectLst/>
              <a:uLnTx/>
              <a:uFillTx/>
              <a:latin typeface="Segoe UI"/>
              <a:ea typeface="+mn-ea"/>
              <a:cs typeface="+mn-cs"/>
            </a:endParaRPr>
          </a:p>
        </p:txBody>
      </p:sp>
      <p:pic>
        <p:nvPicPr>
          <p:cNvPr id="50" name="Picture 7">
            <a:extLst>
              <a:ext uri="{FF2B5EF4-FFF2-40B4-BE49-F238E27FC236}">
                <a16:creationId xmlns:a16="http://schemas.microsoft.com/office/drawing/2014/main" id="{B1F8AA6A-599E-4B20-A163-43EE0D397373}"/>
              </a:ext>
            </a:extLst>
          </p:cNvPr>
          <p:cNvPicPr>
            <a:picLocks noChangeAspect="1"/>
          </p:cNvPicPr>
          <p:nvPr/>
        </p:nvPicPr>
        <p:blipFill>
          <a:blip r:embed="rId3"/>
          <a:stretch>
            <a:fillRect/>
          </a:stretch>
        </p:blipFill>
        <p:spPr>
          <a:xfrm>
            <a:off x="631542" y="2980267"/>
            <a:ext cx="463550" cy="618067"/>
          </a:xfrm>
          <a:prstGeom prst="rect">
            <a:avLst/>
          </a:prstGeom>
        </p:spPr>
      </p:pic>
      <p:pic>
        <p:nvPicPr>
          <p:cNvPr id="51" name="Picture 3">
            <a:extLst>
              <a:ext uri="{FF2B5EF4-FFF2-40B4-BE49-F238E27FC236}">
                <a16:creationId xmlns:a16="http://schemas.microsoft.com/office/drawing/2014/main" id="{8BE8ACA6-B002-41A6-8A51-FB633F22678D}"/>
              </a:ext>
            </a:extLst>
          </p:cNvPr>
          <p:cNvPicPr>
            <a:picLocks noChangeAspect="1"/>
          </p:cNvPicPr>
          <p:nvPr/>
        </p:nvPicPr>
        <p:blipFill>
          <a:blip r:embed="rId4"/>
          <a:stretch>
            <a:fillRect/>
          </a:stretch>
        </p:blipFill>
        <p:spPr>
          <a:xfrm>
            <a:off x="636590" y="2203903"/>
            <a:ext cx="453454" cy="500634"/>
          </a:xfrm>
          <a:prstGeom prst="rect">
            <a:avLst/>
          </a:prstGeom>
        </p:spPr>
      </p:pic>
      <p:pic>
        <p:nvPicPr>
          <p:cNvPr id="52" name="Picture 9">
            <a:extLst>
              <a:ext uri="{FF2B5EF4-FFF2-40B4-BE49-F238E27FC236}">
                <a16:creationId xmlns:a16="http://schemas.microsoft.com/office/drawing/2014/main" id="{12943245-AF42-4DCB-8312-E61EEE6BC243}"/>
              </a:ext>
            </a:extLst>
          </p:cNvPr>
          <p:cNvPicPr>
            <a:picLocks noChangeAspect="1"/>
          </p:cNvPicPr>
          <p:nvPr/>
        </p:nvPicPr>
        <p:blipFill>
          <a:blip r:embed="rId5"/>
          <a:stretch>
            <a:fillRect/>
          </a:stretch>
        </p:blipFill>
        <p:spPr>
          <a:xfrm>
            <a:off x="617715" y="4171950"/>
            <a:ext cx="491205" cy="446209"/>
          </a:xfrm>
          <a:prstGeom prst="rect">
            <a:avLst/>
          </a:prstGeom>
        </p:spPr>
      </p:pic>
      <p:grpSp>
        <p:nvGrpSpPr>
          <p:cNvPr id="53" name="Group 4">
            <a:extLst>
              <a:ext uri="{FF2B5EF4-FFF2-40B4-BE49-F238E27FC236}">
                <a16:creationId xmlns:a16="http://schemas.microsoft.com/office/drawing/2014/main" id="{F3588091-FA9B-4973-9FAC-1E532F9DBB31}"/>
              </a:ext>
            </a:extLst>
          </p:cNvPr>
          <p:cNvGrpSpPr>
            <a:grpSpLocks noChangeAspect="1"/>
          </p:cNvGrpSpPr>
          <p:nvPr/>
        </p:nvGrpSpPr>
        <p:grpSpPr bwMode="auto">
          <a:xfrm>
            <a:off x="508000" y="5141425"/>
            <a:ext cx="710634" cy="421917"/>
            <a:chOff x="94" y="2409"/>
            <a:chExt cx="1019" cy="605"/>
          </a:xfrm>
        </p:grpSpPr>
        <p:sp>
          <p:nvSpPr>
            <p:cNvPr id="54" name="Freeform 5">
              <a:extLst>
                <a:ext uri="{FF2B5EF4-FFF2-40B4-BE49-F238E27FC236}">
                  <a16:creationId xmlns:a16="http://schemas.microsoft.com/office/drawing/2014/main" id="{1818C4A4-5F11-433E-8B64-173CEF2984B6}"/>
                </a:ext>
              </a:extLst>
            </p:cNvPr>
            <p:cNvSpPr>
              <a:spLocks/>
            </p:cNvSpPr>
            <p:nvPr/>
          </p:nvSpPr>
          <p:spPr bwMode="auto">
            <a:xfrm>
              <a:off x="94" y="2852"/>
              <a:ext cx="225" cy="162"/>
            </a:xfrm>
            <a:custGeom>
              <a:avLst/>
              <a:gdLst>
                <a:gd name="T0" fmla="*/ 0 w 109"/>
                <a:gd name="T1" fmla="*/ 78 h 78"/>
                <a:gd name="T2" fmla="*/ 92 w 109"/>
                <a:gd name="T3" fmla="*/ 78 h 78"/>
                <a:gd name="T4" fmla="*/ 92 w 109"/>
                <a:gd name="T5" fmla="*/ 77 h 78"/>
                <a:gd name="T6" fmla="*/ 109 w 109"/>
                <a:gd name="T7" fmla="*/ 6 h 78"/>
                <a:gd name="T8" fmla="*/ 78 w 109"/>
                <a:gd name="T9" fmla="*/ 0 h 78"/>
                <a:gd name="T10" fmla="*/ 0 w 109"/>
                <a:gd name="T11" fmla="*/ 78 h 78"/>
              </a:gdLst>
              <a:ahLst/>
              <a:cxnLst>
                <a:cxn ang="0">
                  <a:pos x="T0" y="T1"/>
                </a:cxn>
                <a:cxn ang="0">
                  <a:pos x="T2" y="T3"/>
                </a:cxn>
                <a:cxn ang="0">
                  <a:pos x="T4" y="T5"/>
                </a:cxn>
                <a:cxn ang="0">
                  <a:pos x="T6" y="T7"/>
                </a:cxn>
                <a:cxn ang="0">
                  <a:pos x="T8" y="T9"/>
                </a:cxn>
                <a:cxn ang="0">
                  <a:pos x="T10" y="T11"/>
                </a:cxn>
              </a:cxnLst>
              <a:rect l="0" t="0" r="r" b="b"/>
              <a:pathLst>
                <a:path w="109" h="78">
                  <a:moveTo>
                    <a:pt x="0" y="78"/>
                  </a:moveTo>
                  <a:cubicBezTo>
                    <a:pt x="92" y="78"/>
                    <a:pt x="92" y="78"/>
                    <a:pt x="92" y="78"/>
                  </a:cubicBezTo>
                  <a:cubicBezTo>
                    <a:pt x="92" y="77"/>
                    <a:pt x="92" y="77"/>
                    <a:pt x="92" y="77"/>
                  </a:cubicBezTo>
                  <a:cubicBezTo>
                    <a:pt x="92" y="52"/>
                    <a:pt x="98" y="28"/>
                    <a:pt x="109" y="6"/>
                  </a:cubicBezTo>
                  <a:cubicBezTo>
                    <a:pt x="100" y="2"/>
                    <a:pt x="89" y="0"/>
                    <a:pt x="78" y="0"/>
                  </a:cubicBezTo>
                  <a:cubicBezTo>
                    <a:pt x="35" y="0"/>
                    <a:pt x="0" y="35"/>
                    <a:pt x="0" y="78"/>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mn-cs"/>
              </a:endParaRPr>
            </a:p>
          </p:txBody>
        </p:sp>
        <p:sp>
          <p:nvSpPr>
            <p:cNvPr id="55" name="Freeform 6">
              <a:extLst>
                <a:ext uri="{FF2B5EF4-FFF2-40B4-BE49-F238E27FC236}">
                  <a16:creationId xmlns:a16="http://schemas.microsoft.com/office/drawing/2014/main" id="{A49A7F09-7C94-433A-83CF-A05F34017304}"/>
                </a:ext>
              </a:extLst>
            </p:cNvPr>
            <p:cNvSpPr>
              <a:spLocks/>
            </p:cNvSpPr>
            <p:nvPr/>
          </p:nvSpPr>
          <p:spPr bwMode="auto">
            <a:xfrm>
              <a:off x="364" y="2772"/>
              <a:ext cx="415" cy="240"/>
            </a:xfrm>
            <a:custGeom>
              <a:avLst/>
              <a:gdLst>
                <a:gd name="T0" fmla="*/ 31 w 201"/>
                <a:gd name="T1" fmla="*/ 36 h 116"/>
                <a:gd name="T2" fmla="*/ 19 w 201"/>
                <a:gd name="T3" fmla="*/ 52 h 116"/>
                <a:gd name="T4" fmla="*/ 9 w 201"/>
                <a:gd name="T5" fmla="*/ 70 h 116"/>
                <a:gd name="T6" fmla="*/ 0 w 201"/>
                <a:gd name="T7" fmla="*/ 116 h 116"/>
                <a:gd name="T8" fmla="*/ 25 w 201"/>
                <a:gd name="T9" fmla="*/ 116 h 116"/>
                <a:gd name="T10" fmla="*/ 44 w 201"/>
                <a:gd name="T11" fmla="*/ 116 h 116"/>
                <a:gd name="T12" fmla="*/ 64 w 201"/>
                <a:gd name="T13" fmla="*/ 116 h 116"/>
                <a:gd name="T14" fmla="*/ 169 w 201"/>
                <a:gd name="T15" fmla="*/ 116 h 116"/>
                <a:gd name="T16" fmla="*/ 201 w 201"/>
                <a:gd name="T17" fmla="*/ 36 h 116"/>
                <a:gd name="T18" fmla="*/ 116 w 201"/>
                <a:gd name="T19" fmla="*/ 0 h 116"/>
                <a:gd name="T20" fmla="*/ 31 w 201"/>
                <a:gd name="T21" fmla="*/ 3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1" h="116">
                  <a:moveTo>
                    <a:pt x="31" y="36"/>
                  </a:moveTo>
                  <a:cubicBezTo>
                    <a:pt x="27" y="41"/>
                    <a:pt x="23" y="46"/>
                    <a:pt x="19" y="52"/>
                  </a:cubicBezTo>
                  <a:cubicBezTo>
                    <a:pt x="15" y="58"/>
                    <a:pt x="12" y="64"/>
                    <a:pt x="9" y="70"/>
                  </a:cubicBezTo>
                  <a:cubicBezTo>
                    <a:pt x="3" y="84"/>
                    <a:pt x="0" y="100"/>
                    <a:pt x="0" y="116"/>
                  </a:cubicBezTo>
                  <a:cubicBezTo>
                    <a:pt x="25" y="116"/>
                    <a:pt x="25" y="116"/>
                    <a:pt x="25" y="116"/>
                  </a:cubicBezTo>
                  <a:cubicBezTo>
                    <a:pt x="44" y="116"/>
                    <a:pt x="44" y="116"/>
                    <a:pt x="44" y="116"/>
                  </a:cubicBezTo>
                  <a:cubicBezTo>
                    <a:pt x="64" y="116"/>
                    <a:pt x="64" y="116"/>
                    <a:pt x="64" y="116"/>
                  </a:cubicBezTo>
                  <a:cubicBezTo>
                    <a:pt x="169" y="116"/>
                    <a:pt x="169" y="116"/>
                    <a:pt x="169" y="116"/>
                  </a:cubicBezTo>
                  <a:cubicBezTo>
                    <a:pt x="169" y="85"/>
                    <a:pt x="181" y="57"/>
                    <a:pt x="201" y="36"/>
                  </a:cubicBezTo>
                  <a:cubicBezTo>
                    <a:pt x="180" y="14"/>
                    <a:pt x="150" y="0"/>
                    <a:pt x="116" y="0"/>
                  </a:cubicBezTo>
                  <a:cubicBezTo>
                    <a:pt x="83" y="0"/>
                    <a:pt x="53" y="14"/>
                    <a:pt x="31" y="36"/>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mn-cs"/>
              </a:endParaRPr>
            </a:p>
          </p:txBody>
        </p:sp>
        <p:sp>
          <p:nvSpPr>
            <p:cNvPr id="56" name="Freeform 7">
              <a:extLst>
                <a:ext uri="{FF2B5EF4-FFF2-40B4-BE49-F238E27FC236}">
                  <a16:creationId xmlns:a16="http://schemas.microsoft.com/office/drawing/2014/main" id="{01484539-910B-46A2-9461-44BB7B16207E}"/>
                </a:ext>
              </a:extLst>
            </p:cNvPr>
            <p:cNvSpPr>
              <a:spLocks/>
            </p:cNvSpPr>
            <p:nvPr/>
          </p:nvSpPr>
          <p:spPr bwMode="auto">
            <a:xfrm>
              <a:off x="793" y="2850"/>
              <a:ext cx="320" cy="162"/>
            </a:xfrm>
            <a:custGeom>
              <a:avLst/>
              <a:gdLst>
                <a:gd name="T0" fmla="*/ 77 w 155"/>
                <a:gd name="T1" fmla="*/ 0 h 78"/>
                <a:gd name="T2" fmla="*/ 46 w 155"/>
                <a:gd name="T3" fmla="*/ 7 h 78"/>
                <a:gd name="T4" fmla="*/ 30 w 155"/>
                <a:gd name="T5" fmla="*/ 17 h 78"/>
                <a:gd name="T6" fmla="*/ 15 w 155"/>
                <a:gd name="T7" fmla="*/ 32 h 78"/>
                <a:gd name="T8" fmla="*/ 0 w 155"/>
                <a:gd name="T9" fmla="*/ 78 h 78"/>
                <a:gd name="T10" fmla="*/ 25 w 155"/>
                <a:gd name="T11" fmla="*/ 78 h 78"/>
                <a:gd name="T12" fmla="*/ 44 w 155"/>
                <a:gd name="T13" fmla="*/ 78 h 78"/>
                <a:gd name="T14" fmla="*/ 64 w 155"/>
                <a:gd name="T15" fmla="*/ 78 h 78"/>
                <a:gd name="T16" fmla="*/ 155 w 155"/>
                <a:gd name="T17" fmla="*/ 78 h 78"/>
                <a:gd name="T18" fmla="*/ 77 w 155"/>
                <a:gd name="T1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5" h="78">
                  <a:moveTo>
                    <a:pt x="77" y="0"/>
                  </a:moveTo>
                  <a:cubicBezTo>
                    <a:pt x="66" y="0"/>
                    <a:pt x="56" y="3"/>
                    <a:pt x="46" y="7"/>
                  </a:cubicBezTo>
                  <a:cubicBezTo>
                    <a:pt x="40" y="10"/>
                    <a:pt x="35" y="13"/>
                    <a:pt x="30" y="17"/>
                  </a:cubicBezTo>
                  <a:cubicBezTo>
                    <a:pt x="24" y="21"/>
                    <a:pt x="19" y="26"/>
                    <a:pt x="15" y="32"/>
                  </a:cubicBezTo>
                  <a:cubicBezTo>
                    <a:pt x="6" y="45"/>
                    <a:pt x="0" y="61"/>
                    <a:pt x="0" y="78"/>
                  </a:cubicBezTo>
                  <a:cubicBezTo>
                    <a:pt x="25" y="78"/>
                    <a:pt x="25" y="78"/>
                    <a:pt x="25" y="78"/>
                  </a:cubicBezTo>
                  <a:cubicBezTo>
                    <a:pt x="44" y="78"/>
                    <a:pt x="44" y="78"/>
                    <a:pt x="44" y="78"/>
                  </a:cubicBezTo>
                  <a:cubicBezTo>
                    <a:pt x="64" y="78"/>
                    <a:pt x="64" y="78"/>
                    <a:pt x="64" y="78"/>
                  </a:cubicBezTo>
                  <a:cubicBezTo>
                    <a:pt x="155" y="78"/>
                    <a:pt x="155" y="78"/>
                    <a:pt x="155" y="78"/>
                  </a:cubicBezTo>
                  <a:cubicBezTo>
                    <a:pt x="155" y="35"/>
                    <a:pt x="120" y="0"/>
                    <a:pt x="77"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mn-cs"/>
              </a:endParaRPr>
            </a:p>
          </p:txBody>
        </p:sp>
        <p:sp>
          <p:nvSpPr>
            <p:cNvPr id="57" name="Freeform 8">
              <a:extLst>
                <a:ext uri="{FF2B5EF4-FFF2-40B4-BE49-F238E27FC236}">
                  <a16:creationId xmlns:a16="http://schemas.microsoft.com/office/drawing/2014/main" id="{7AF9C6FB-14AF-46E8-A836-A8417912A69E}"/>
                </a:ext>
              </a:extLst>
            </p:cNvPr>
            <p:cNvSpPr>
              <a:spLocks/>
            </p:cNvSpPr>
            <p:nvPr/>
          </p:nvSpPr>
          <p:spPr bwMode="auto">
            <a:xfrm>
              <a:off x="853" y="2610"/>
              <a:ext cx="200" cy="203"/>
            </a:xfrm>
            <a:custGeom>
              <a:avLst/>
              <a:gdLst>
                <a:gd name="T0" fmla="*/ 45 w 97"/>
                <a:gd name="T1" fmla="*/ 97 h 98"/>
                <a:gd name="T2" fmla="*/ 48 w 97"/>
                <a:gd name="T3" fmla="*/ 98 h 98"/>
                <a:gd name="T4" fmla="*/ 52 w 97"/>
                <a:gd name="T5" fmla="*/ 97 h 98"/>
                <a:gd name="T6" fmla="*/ 83 w 97"/>
                <a:gd name="T7" fmla="*/ 83 h 98"/>
                <a:gd name="T8" fmla="*/ 97 w 97"/>
                <a:gd name="T9" fmla="*/ 49 h 98"/>
                <a:gd name="T10" fmla="*/ 48 w 97"/>
                <a:gd name="T11" fmla="*/ 0 h 98"/>
                <a:gd name="T12" fmla="*/ 0 w 97"/>
                <a:gd name="T13" fmla="*/ 49 h 98"/>
                <a:gd name="T14" fmla="*/ 14 w 97"/>
                <a:gd name="T15" fmla="*/ 83 h 98"/>
                <a:gd name="T16" fmla="*/ 45 w 97"/>
                <a:gd name="T17" fmla="*/ 9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8">
                  <a:moveTo>
                    <a:pt x="45" y="97"/>
                  </a:moveTo>
                  <a:cubicBezTo>
                    <a:pt x="46" y="97"/>
                    <a:pt x="47" y="98"/>
                    <a:pt x="48" y="98"/>
                  </a:cubicBezTo>
                  <a:cubicBezTo>
                    <a:pt x="50" y="98"/>
                    <a:pt x="51" y="97"/>
                    <a:pt x="52" y="97"/>
                  </a:cubicBezTo>
                  <a:cubicBezTo>
                    <a:pt x="64" y="96"/>
                    <a:pt x="75" y="91"/>
                    <a:pt x="83" y="83"/>
                  </a:cubicBezTo>
                  <a:cubicBezTo>
                    <a:pt x="92" y="74"/>
                    <a:pt x="97" y="62"/>
                    <a:pt x="97" y="49"/>
                  </a:cubicBezTo>
                  <a:cubicBezTo>
                    <a:pt x="97" y="22"/>
                    <a:pt x="75" y="0"/>
                    <a:pt x="48" y="0"/>
                  </a:cubicBezTo>
                  <a:cubicBezTo>
                    <a:pt x="22" y="0"/>
                    <a:pt x="0" y="22"/>
                    <a:pt x="0" y="49"/>
                  </a:cubicBezTo>
                  <a:cubicBezTo>
                    <a:pt x="0" y="62"/>
                    <a:pt x="5" y="74"/>
                    <a:pt x="14" y="83"/>
                  </a:cubicBezTo>
                  <a:cubicBezTo>
                    <a:pt x="22" y="91"/>
                    <a:pt x="33" y="96"/>
                    <a:pt x="45" y="97"/>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mn-cs"/>
              </a:endParaRPr>
            </a:p>
          </p:txBody>
        </p:sp>
        <p:sp>
          <p:nvSpPr>
            <p:cNvPr id="58" name="Freeform 9">
              <a:extLst>
                <a:ext uri="{FF2B5EF4-FFF2-40B4-BE49-F238E27FC236}">
                  <a16:creationId xmlns:a16="http://schemas.microsoft.com/office/drawing/2014/main" id="{5D15FF20-B915-4D1E-AD53-C043135CC2A7}"/>
                </a:ext>
              </a:extLst>
            </p:cNvPr>
            <p:cNvSpPr>
              <a:spLocks/>
            </p:cNvSpPr>
            <p:nvPr/>
          </p:nvSpPr>
          <p:spPr bwMode="auto">
            <a:xfrm>
              <a:off x="445" y="2409"/>
              <a:ext cx="319" cy="323"/>
            </a:xfrm>
            <a:custGeom>
              <a:avLst/>
              <a:gdLst>
                <a:gd name="T0" fmla="*/ 33 w 155"/>
                <a:gd name="T1" fmla="*/ 142 h 156"/>
                <a:gd name="T2" fmla="*/ 72 w 155"/>
                <a:gd name="T3" fmla="*/ 155 h 156"/>
                <a:gd name="T4" fmla="*/ 77 w 155"/>
                <a:gd name="T5" fmla="*/ 156 h 156"/>
                <a:gd name="T6" fmla="*/ 83 w 155"/>
                <a:gd name="T7" fmla="*/ 155 h 156"/>
                <a:gd name="T8" fmla="*/ 121 w 155"/>
                <a:gd name="T9" fmla="*/ 142 h 156"/>
                <a:gd name="T10" fmla="*/ 155 w 155"/>
                <a:gd name="T11" fmla="*/ 78 h 156"/>
                <a:gd name="T12" fmla="*/ 110 w 155"/>
                <a:gd name="T13" fmla="*/ 8 h 156"/>
                <a:gd name="T14" fmla="*/ 110 w 155"/>
                <a:gd name="T15" fmla="*/ 8 h 156"/>
                <a:gd name="T16" fmla="*/ 77 w 155"/>
                <a:gd name="T17" fmla="*/ 0 h 156"/>
                <a:gd name="T18" fmla="*/ 45 w 155"/>
                <a:gd name="T19" fmla="*/ 8 h 156"/>
                <a:gd name="T20" fmla="*/ 45 w 155"/>
                <a:gd name="T21" fmla="*/ 8 h 156"/>
                <a:gd name="T22" fmla="*/ 0 w 155"/>
                <a:gd name="T23" fmla="*/ 78 h 156"/>
                <a:gd name="T24" fmla="*/ 33 w 155"/>
                <a:gd name="T25" fmla="*/ 142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5" h="156">
                  <a:moveTo>
                    <a:pt x="33" y="142"/>
                  </a:moveTo>
                  <a:cubicBezTo>
                    <a:pt x="44" y="150"/>
                    <a:pt x="58" y="154"/>
                    <a:pt x="72" y="155"/>
                  </a:cubicBezTo>
                  <a:cubicBezTo>
                    <a:pt x="74" y="156"/>
                    <a:pt x="75" y="156"/>
                    <a:pt x="77" y="156"/>
                  </a:cubicBezTo>
                  <a:cubicBezTo>
                    <a:pt x="79" y="156"/>
                    <a:pt x="81" y="156"/>
                    <a:pt x="83" y="155"/>
                  </a:cubicBezTo>
                  <a:cubicBezTo>
                    <a:pt x="97" y="154"/>
                    <a:pt x="110" y="150"/>
                    <a:pt x="121" y="142"/>
                  </a:cubicBezTo>
                  <a:cubicBezTo>
                    <a:pt x="142" y="128"/>
                    <a:pt x="155" y="105"/>
                    <a:pt x="155" y="78"/>
                  </a:cubicBezTo>
                  <a:cubicBezTo>
                    <a:pt x="155" y="47"/>
                    <a:pt x="136" y="20"/>
                    <a:pt x="110" y="8"/>
                  </a:cubicBezTo>
                  <a:cubicBezTo>
                    <a:pt x="110" y="8"/>
                    <a:pt x="110" y="8"/>
                    <a:pt x="110" y="8"/>
                  </a:cubicBezTo>
                  <a:cubicBezTo>
                    <a:pt x="100" y="3"/>
                    <a:pt x="89" y="0"/>
                    <a:pt x="77" y="0"/>
                  </a:cubicBezTo>
                  <a:cubicBezTo>
                    <a:pt x="66" y="0"/>
                    <a:pt x="55" y="3"/>
                    <a:pt x="45" y="8"/>
                  </a:cubicBezTo>
                  <a:cubicBezTo>
                    <a:pt x="45" y="8"/>
                    <a:pt x="45" y="8"/>
                    <a:pt x="45" y="8"/>
                  </a:cubicBezTo>
                  <a:cubicBezTo>
                    <a:pt x="18" y="20"/>
                    <a:pt x="0" y="47"/>
                    <a:pt x="0" y="78"/>
                  </a:cubicBezTo>
                  <a:cubicBezTo>
                    <a:pt x="0" y="105"/>
                    <a:pt x="13" y="128"/>
                    <a:pt x="33" y="142"/>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mn-cs"/>
              </a:endParaRPr>
            </a:p>
          </p:txBody>
        </p:sp>
        <p:sp>
          <p:nvSpPr>
            <p:cNvPr id="59" name="Freeform 10">
              <a:extLst>
                <a:ext uri="{FF2B5EF4-FFF2-40B4-BE49-F238E27FC236}">
                  <a16:creationId xmlns:a16="http://schemas.microsoft.com/office/drawing/2014/main" id="{3DE31F4B-1502-4F7E-9E23-B820A32843F8}"/>
                </a:ext>
              </a:extLst>
            </p:cNvPr>
            <p:cNvSpPr>
              <a:spLocks/>
            </p:cNvSpPr>
            <p:nvPr/>
          </p:nvSpPr>
          <p:spPr bwMode="auto">
            <a:xfrm>
              <a:off x="135" y="2571"/>
              <a:ext cx="240" cy="242"/>
            </a:xfrm>
            <a:custGeom>
              <a:avLst/>
              <a:gdLst>
                <a:gd name="T0" fmla="*/ 58 w 116"/>
                <a:gd name="T1" fmla="*/ 0 h 117"/>
                <a:gd name="T2" fmla="*/ 0 w 116"/>
                <a:gd name="T3" fmla="*/ 59 h 117"/>
                <a:gd name="T4" fmla="*/ 21 w 116"/>
                <a:gd name="T5" fmla="*/ 103 h 117"/>
                <a:gd name="T6" fmla="*/ 55 w 116"/>
                <a:gd name="T7" fmla="*/ 117 h 117"/>
                <a:gd name="T8" fmla="*/ 58 w 116"/>
                <a:gd name="T9" fmla="*/ 117 h 117"/>
                <a:gd name="T10" fmla="*/ 61 w 116"/>
                <a:gd name="T11" fmla="*/ 117 h 117"/>
                <a:gd name="T12" fmla="*/ 95 w 116"/>
                <a:gd name="T13" fmla="*/ 103 h 117"/>
                <a:gd name="T14" fmla="*/ 116 w 116"/>
                <a:gd name="T15" fmla="*/ 59 h 117"/>
                <a:gd name="T16" fmla="*/ 58 w 116"/>
                <a:gd name="T17"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117">
                  <a:moveTo>
                    <a:pt x="58" y="0"/>
                  </a:moveTo>
                  <a:cubicBezTo>
                    <a:pt x="26" y="0"/>
                    <a:pt x="0" y="27"/>
                    <a:pt x="0" y="59"/>
                  </a:cubicBezTo>
                  <a:cubicBezTo>
                    <a:pt x="0" y="77"/>
                    <a:pt x="8" y="92"/>
                    <a:pt x="21" y="103"/>
                  </a:cubicBezTo>
                  <a:cubicBezTo>
                    <a:pt x="30" y="111"/>
                    <a:pt x="42" y="116"/>
                    <a:pt x="55" y="117"/>
                  </a:cubicBezTo>
                  <a:cubicBezTo>
                    <a:pt x="56" y="117"/>
                    <a:pt x="57" y="117"/>
                    <a:pt x="58" y="117"/>
                  </a:cubicBezTo>
                  <a:cubicBezTo>
                    <a:pt x="59" y="117"/>
                    <a:pt x="60" y="117"/>
                    <a:pt x="61" y="117"/>
                  </a:cubicBezTo>
                  <a:cubicBezTo>
                    <a:pt x="74" y="116"/>
                    <a:pt x="86" y="111"/>
                    <a:pt x="95" y="103"/>
                  </a:cubicBezTo>
                  <a:cubicBezTo>
                    <a:pt x="108" y="92"/>
                    <a:pt x="116" y="77"/>
                    <a:pt x="116" y="59"/>
                  </a:cubicBezTo>
                  <a:cubicBezTo>
                    <a:pt x="116" y="27"/>
                    <a:pt x="90" y="0"/>
                    <a:pt x="58"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mn-cs"/>
              </a:endParaRPr>
            </a:p>
          </p:txBody>
        </p:sp>
      </p:grpSp>
    </p:spTree>
    <p:extLst>
      <p:ext uri="{BB962C8B-B14F-4D97-AF65-F5344CB8AC3E}">
        <p14:creationId xmlns:p14="http://schemas.microsoft.com/office/powerpoint/2010/main" val="1178170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17922" t="1" r="-17922" b="9110"/>
          <a:stretch/>
        </p:blipFill>
        <p:spPr>
          <a:xfrm>
            <a:off x="0" y="0"/>
            <a:ext cx="15469386" cy="9380267"/>
          </a:xfrm>
          <a:prstGeom prst="rect">
            <a:avLst/>
          </a:prstGeom>
        </p:spPr>
      </p:pic>
      <p:sp>
        <p:nvSpPr>
          <p:cNvPr id="4" name="TextBox 3"/>
          <p:cNvSpPr txBox="1"/>
          <p:nvPr/>
        </p:nvSpPr>
        <p:spPr>
          <a:xfrm>
            <a:off x="2557601" y="1205166"/>
            <a:ext cx="7746998" cy="724135"/>
          </a:xfrm>
          <a:prstGeom prst="rect">
            <a:avLst/>
          </a:prstGeom>
          <a:noFill/>
        </p:spPr>
        <p:txBody>
          <a:bodyPr wrap="square" lIns="179285" tIns="143428" rIns="179285" bIns="143428"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nb-NO" sz="3137" b="1" i="0" u="none" strike="noStrike" kern="1200" cap="none" spc="0" normalizeH="0" baseline="0" noProof="0" dirty="0">
                <a:ln>
                  <a:noFill/>
                </a:ln>
                <a:solidFill>
                  <a:srgbClr val="FFFFFF"/>
                </a:solidFill>
                <a:effectLst/>
                <a:uLnTx/>
                <a:uFillTx/>
                <a:latin typeface="Segoe UI Light"/>
                <a:ea typeface="+mn-ea"/>
                <a:cs typeface="+mn-cs"/>
              </a:rPr>
              <a:t>Expertzone.microsoft.com</a:t>
            </a:r>
          </a:p>
        </p:txBody>
      </p:sp>
      <p:pic>
        <p:nvPicPr>
          <p:cNvPr id="7" name="Picture 6"/>
          <p:cNvPicPr>
            <a:picLocks noChangeAspect="1"/>
          </p:cNvPicPr>
          <p:nvPr/>
        </p:nvPicPr>
        <p:blipFill>
          <a:blip r:embed="rId4"/>
          <a:stretch>
            <a:fillRect/>
          </a:stretch>
        </p:blipFill>
        <p:spPr>
          <a:xfrm>
            <a:off x="7347780" y="-136849"/>
            <a:ext cx="2066150" cy="2066150"/>
          </a:xfrm>
          <a:prstGeom prst="rect">
            <a:avLst/>
          </a:prstGeom>
        </p:spPr>
      </p:pic>
    </p:spTree>
    <p:extLst>
      <p:ext uri="{BB962C8B-B14F-4D97-AF65-F5344CB8AC3E}">
        <p14:creationId xmlns:p14="http://schemas.microsoft.com/office/powerpoint/2010/main" val="3500186000"/>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C2C9658-ED4B-4815-B01F-6C75CBB81128}"/>
              </a:ext>
            </a:extLst>
          </p:cNvPr>
          <p:cNvSpPr>
            <a:spLocks noGrp="1"/>
          </p:cNvSpPr>
          <p:nvPr>
            <p:ph type="title"/>
          </p:nvPr>
        </p:nvSpPr>
        <p:spPr>
          <a:xfrm>
            <a:off x="315473" y="2865010"/>
            <a:ext cx="11653523" cy="1015663"/>
          </a:xfrm>
        </p:spPr>
        <p:txBody>
          <a:bodyPr/>
          <a:lstStyle/>
          <a:p>
            <a:r>
              <a:rPr lang="en-US" sz="6000" b="1" dirty="0"/>
              <a:t>Question?</a:t>
            </a:r>
            <a:endParaRPr lang="da-DK" sz="6000" b="1" dirty="0"/>
          </a:p>
        </p:txBody>
      </p:sp>
    </p:spTree>
    <p:extLst>
      <p:ext uri="{BB962C8B-B14F-4D97-AF65-F5344CB8AC3E}">
        <p14:creationId xmlns:p14="http://schemas.microsoft.com/office/powerpoint/2010/main" val="3468806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C2C9658-ED4B-4815-B01F-6C75CBB81128}"/>
              </a:ext>
            </a:extLst>
          </p:cNvPr>
          <p:cNvSpPr>
            <a:spLocks noGrp="1"/>
          </p:cNvSpPr>
          <p:nvPr>
            <p:ph type="title"/>
          </p:nvPr>
        </p:nvSpPr>
        <p:spPr>
          <a:xfrm>
            <a:off x="305199" y="3024259"/>
            <a:ext cx="11653523" cy="1015663"/>
          </a:xfrm>
        </p:spPr>
        <p:txBody>
          <a:bodyPr/>
          <a:lstStyle/>
          <a:p>
            <a:r>
              <a:rPr lang="en-US" sz="6000" b="1" dirty="0"/>
              <a:t>Thank You!</a:t>
            </a:r>
            <a:endParaRPr lang="da-DK" sz="6000" b="1" dirty="0"/>
          </a:p>
        </p:txBody>
      </p:sp>
    </p:spTree>
    <p:extLst>
      <p:ext uri="{BB962C8B-B14F-4D97-AF65-F5344CB8AC3E}">
        <p14:creationId xmlns:p14="http://schemas.microsoft.com/office/powerpoint/2010/main" val="383473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1698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2">
            <a:extLst>
              <a:ext uri="{FF2B5EF4-FFF2-40B4-BE49-F238E27FC236}">
                <a16:creationId xmlns:a16="http://schemas.microsoft.com/office/drawing/2014/main" id="{E2615FDC-E342-459C-97F0-8B4C9F932A62}"/>
              </a:ext>
            </a:extLst>
          </p:cNvPr>
          <p:cNvSpPr/>
          <p:nvPr/>
        </p:nvSpPr>
        <p:spPr>
          <a:xfrm>
            <a:off x="463703" y="2771583"/>
            <a:ext cx="4600764" cy="3046988"/>
          </a:xfrm>
          <a:prstGeom prst="rect">
            <a:avLst/>
          </a:prstGeom>
        </p:spPr>
        <p:txBody>
          <a:bodyPr wrap="square">
            <a:spAutoFit/>
          </a:bodyPr>
          <a:lstStyle/>
          <a:p>
            <a:pPr marL="0" marR="94560" lvl="0" indent="0" algn="l" defTabSz="914400" rtl="0" eaLnBrk="1" fontAlgn="auto" latinLnBrk="0" hangingPunct="1">
              <a:lnSpc>
                <a:spcPct val="100000"/>
              </a:lnSpc>
              <a:spcBef>
                <a:spcPts val="0"/>
              </a:spcBef>
              <a:spcAft>
                <a:spcPts val="0"/>
              </a:spcAft>
              <a:buClrTx/>
              <a:buSzTx/>
              <a:buFontTx/>
              <a:buNone/>
              <a:tabLst/>
              <a:defRPr/>
            </a:pPr>
            <a:r>
              <a:rPr kumimoji="0" lang="en-IN" sz="3200" b="0"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mn-ea"/>
                <a:cs typeface="+mn-cs"/>
              </a:rPr>
              <a:t>Get the classic Office apps on one PC or Mac</a:t>
            </a:r>
          </a:p>
          <a:p>
            <a:pPr marL="0" marR="94560" lvl="0" indent="0" algn="l" defTabSz="914400" rtl="0" eaLnBrk="1" fontAlgn="auto" latinLnBrk="0" hangingPunct="1">
              <a:lnSpc>
                <a:spcPct val="100000"/>
              </a:lnSpc>
              <a:spcBef>
                <a:spcPts val="0"/>
              </a:spcBef>
              <a:spcAft>
                <a:spcPts val="0"/>
              </a:spcAft>
              <a:buClrTx/>
              <a:buSzTx/>
              <a:buFontTx/>
              <a:buNone/>
              <a:tabLst/>
              <a:defRPr/>
            </a:pPr>
            <a:endParaRPr lang="en-IN" sz="3200" dirty="0">
              <a:solidFill>
                <a:schemeClr val="tx1">
                  <a:lumMod val="75000"/>
                  <a:lumOff val="25000"/>
                </a:schemeClr>
              </a:solidFill>
              <a:latin typeface="Segoe UI" panose="020B0502040204020203" pitchFamily="34" charset="0"/>
            </a:endParaRPr>
          </a:p>
          <a:p>
            <a:pPr marL="0" marR="94560" lvl="0" indent="0" algn="l" defTabSz="914400" rtl="0" eaLnBrk="1" fontAlgn="auto" latinLnBrk="0" hangingPunct="1">
              <a:lnSpc>
                <a:spcPct val="100000"/>
              </a:lnSpc>
              <a:spcBef>
                <a:spcPts val="0"/>
              </a:spcBef>
              <a:spcAft>
                <a:spcPts val="0"/>
              </a:spcAft>
              <a:buClrTx/>
              <a:buSzTx/>
              <a:buFontTx/>
              <a:buNone/>
              <a:tabLst/>
              <a:defRPr/>
            </a:pPr>
            <a:r>
              <a:rPr kumimoji="0" lang="en-IN" sz="3200" b="0"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mn-ea"/>
                <a:cs typeface="+mn-cs"/>
              </a:rPr>
              <a:t>Office Professional 2019 includes Access and Publisher (for PC only)</a:t>
            </a:r>
          </a:p>
        </p:txBody>
      </p:sp>
      <p:sp>
        <p:nvSpPr>
          <p:cNvPr id="5" name="Title 2">
            <a:extLst>
              <a:ext uri="{FF2B5EF4-FFF2-40B4-BE49-F238E27FC236}">
                <a16:creationId xmlns:a16="http://schemas.microsoft.com/office/drawing/2014/main" id="{7BE0BF29-353C-4321-95E2-F17A9A4189EB}"/>
              </a:ext>
            </a:extLst>
          </p:cNvPr>
          <p:cNvSpPr>
            <a:spLocks noGrp="1"/>
          </p:cNvSpPr>
          <p:nvPr>
            <p:ph type="title"/>
          </p:nvPr>
        </p:nvSpPr>
        <p:spPr>
          <a:xfrm>
            <a:off x="457200" y="457200"/>
            <a:ext cx="11219691" cy="747897"/>
          </a:xfrm>
        </p:spPr>
        <p:txBody>
          <a:bodyPr/>
          <a:lstStyle/>
          <a:p>
            <a:r>
              <a:rPr lang="en-IN" dirty="0">
                <a:gradFill>
                  <a:gsLst>
                    <a:gs pos="1250">
                      <a:srgbClr val="DC3C00"/>
                    </a:gs>
                    <a:gs pos="100000">
                      <a:srgbClr val="DC3C00"/>
                    </a:gs>
                  </a:gsLst>
                  <a:lin ang="5400000" scaled="0"/>
                </a:gradFill>
              </a:rPr>
              <a:t>What’s included</a:t>
            </a:r>
            <a:endParaRPr lang="en-US" dirty="0"/>
          </a:p>
        </p:txBody>
      </p:sp>
      <p:pic>
        <p:nvPicPr>
          <p:cNvPr id="6" name="Graphic 36">
            <a:extLst>
              <a:ext uri="{FF2B5EF4-FFF2-40B4-BE49-F238E27FC236}">
                <a16:creationId xmlns:a16="http://schemas.microsoft.com/office/drawing/2014/main" id="{B0767EAB-DED6-44B4-99AC-829A23DC5903}"/>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b="29209"/>
          <a:stretch/>
        </p:blipFill>
        <p:spPr>
          <a:xfrm>
            <a:off x="5899350" y="4586606"/>
            <a:ext cx="731866" cy="738172"/>
          </a:xfrm>
          <a:prstGeom prst="rect">
            <a:avLst/>
          </a:prstGeom>
        </p:spPr>
      </p:pic>
      <p:pic>
        <p:nvPicPr>
          <p:cNvPr id="7" name="Graphic 39">
            <a:extLst>
              <a:ext uri="{FF2B5EF4-FFF2-40B4-BE49-F238E27FC236}">
                <a16:creationId xmlns:a16="http://schemas.microsoft.com/office/drawing/2014/main" id="{26F03B67-A51D-4770-9D8B-3B8AFFF69F5B}"/>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b="30450"/>
          <a:stretch/>
        </p:blipFill>
        <p:spPr>
          <a:xfrm>
            <a:off x="7127534" y="4595042"/>
            <a:ext cx="731866" cy="729736"/>
          </a:xfrm>
          <a:prstGeom prst="rect">
            <a:avLst/>
          </a:prstGeom>
        </p:spPr>
      </p:pic>
      <p:sp>
        <p:nvSpPr>
          <p:cNvPr id="8" name="TextBox 25">
            <a:extLst>
              <a:ext uri="{FF2B5EF4-FFF2-40B4-BE49-F238E27FC236}">
                <a16:creationId xmlns:a16="http://schemas.microsoft.com/office/drawing/2014/main" id="{5F8926F7-88D6-4361-AA9B-4EF2CCAF58B5}"/>
              </a:ext>
            </a:extLst>
          </p:cNvPr>
          <p:cNvSpPr txBox="1"/>
          <p:nvPr/>
        </p:nvSpPr>
        <p:spPr>
          <a:xfrm>
            <a:off x="5791052" y="5457047"/>
            <a:ext cx="956383" cy="249299"/>
          </a:xfrm>
          <a:prstGeom prst="rect">
            <a:avLst/>
          </a:prstGeom>
          <a:noFill/>
        </p:spPr>
        <p:txBody>
          <a:bodyPr wrap="square" lIns="0" tIns="0" rIns="0" bIns="0" rtlCol="0">
            <a:spAutoFit/>
          </a:bodyPr>
          <a:lstStyle/>
          <a:p>
            <a:pPr marL="114300" marR="0" lvl="1" indent="0" algn="l" defTabSz="914400" rtl="0" eaLnBrk="1" fontAlgn="auto" latinLnBrk="0" hangingPunct="1">
              <a:lnSpc>
                <a:spcPct val="90000"/>
              </a:lnSpc>
              <a:spcBef>
                <a:spcPct val="20000"/>
              </a:spcBef>
              <a:spcAft>
                <a:spcPts val="0"/>
              </a:spcAft>
              <a:buClrTx/>
              <a:buSzPct val="90000"/>
              <a:buFontTx/>
              <a:buNone/>
              <a:tabLst/>
              <a:defRPr/>
            </a:pPr>
            <a:r>
              <a:rPr kumimoji="0" lang="en-US" b="0" i="0" u="none" strike="noStrike" kern="0" cap="none" spc="0" normalizeH="0" baseline="0" noProof="0" dirty="0">
                <a:ln>
                  <a:noFill/>
                </a:ln>
                <a:solidFill>
                  <a:srgbClr val="000000"/>
                </a:solidFill>
                <a:effectLst/>
                <a:uLnTx/>
                <a:uFillTx/>
                <a:latin typeface="Segoe UI"/>
                <a:ea typeface="+mn-ea"/>
                <a:cs typeface="Segoe UI Semibold" panose="020B0702040204020203" pitchFamily="34" charset="0"/>
              </a:rPr>
              <a:t>Access</a:t>
            </a:r>
          </a:p>
        </p:txBody>
      </p:sp>
      <p:sp>
        <p:nvSpPr>
          <p:cNvPr id="9" name="TextBox 26">
            <a:extLst>
              <a:ext uri="{FF2B5EF4-FFF2-40B4-BE49-F238E27FC236}">
                <a16:creationId xmlns:a16="http://schemas.microsoft.com/office/drawing/2014/main" id="{F882B43F-AFDD-4243-902F-42795BF144D5}"/>
              </a:ext>
            </a:extLst>
          </p:cNvPr>
          <p:cNvSpPr txBox="1"/>
          <p:nvPr/>
        </p:nvSpPr>
        <p:spPr>
          <a:xfrm>
            <a:off x="6882822" y="5481624"/>
            <a:ext cx="1113607" cy="249299"/>
          </a:xfrm>
          <a:prstGeom prst="rect">
            <a:avLst/>
          </a:prstGeom>
          <a:noFill/>
        </p:spPr>
        <p:txBody>
          <a:bodyPr wrap="square" lIns="0" tIns="0" rIns="0" bIns="0" rtlCol="0">
            <a:spAutoFit/>
          </a:bodyPr>
          <a:lstStyle/>
          <a:p>
            <a:pPr marL="114300" marR="0" lvl="1" indent="0" algn="l" defTabSz="914400" rtl="0" eaLnBrk="1" fontAlgn="auto" latinLnBrk="0" hangingPunct="1">
              <a:lnSpc>
                <a:spcPct val="90000"/>
              </a:lnSpc>
              <a:spcBef>
                <a:spcPct val="20000"/>
              </a:spcBef>
              <a:spcAft>
                <a:spcPts val="0"/>
              </a:spcAft>
              <a:buClrTx/>
              <a:buSzPct val="90000"/>
              <a:buFontTx/>
              <a:buNone/>
              <a:tabLst/>
              <a:defRPr/>
            </a:pPr>
            <a:r>
              <a:rPr kumimoji="0" lang="en-US" b="0" i="0" u="none" strike="noStrike" kern="0" cap="none" spc="0" normalizeH="0" baseline="0" noProof="0" dirty="0">
                <a:ln>
                  <a:noFill/>
                </a:ln>
                <a:solidFill>
                  <a:srgbClr val="000000"/>
                </a:solidFill>
                <a:effectLst/>
                <a:uLnTx/>
                <a:uFillTx/>
                <a:latin typeface="Segoe UI"/>
                <a:ea typeface="+mn-ea"/>
                <a:cs typeface="Segoe UI Semibold" panose="020B0702040204020203" pitchFamily="34" charset="0"/>
              </a:rPr>
              <a:t>Publisher</a:t>
            </a:r>
          </a:p>
        </p:txBody>
      </p:sp>
      <p:grpSp>
        <p:nvGrpSpPr>
          <p:cNvPr id="10" name="Group 17">
            <a:extLst>
              <a:ext uri="{FF2B5EF4-FFF2-40B4-BE49-F238E27FC236}">
                <a16:creationId xmlns:a16="http://schemas.microsoft.com/office/drawing/2014/main" id="{8917D8F7-1395-495E-9DA8-22BEAFED163B}"/>
              </a:ext>
            </a:extLst>
          </p:cNvPr>
          <p:cNvGrpSpPr/>
          <p:nvPr/>
        </p:nvGrpSpPr>
        <p:grpSpPr>
          <a:xfrm>
            <a:off x="5793926" y="2064082"/>
            <a:ext cx="6092123" cy="1770307"/>
            <a:chOff x="4219876" y="2581404"/>
            <a:chExt cx="3231380" cy="939005"/>
          </a:xfrm>
        </p:grpSpPr>
        <p:pic>
          <p:nvPicPr>
            <p:cNvPr id="11" name="Graphic 37">
              <a:extLst>
                <a:ext uri="{FF2B5EF4-FFF2-40B4-BE49-F238E27FC236}">
                  <a16:creationId xmlns:a16="http://schemas.microsoft.com/office/drawing/2014/main" id="{36E60130-7F18-4B2D-8F51-E42F5584B7AD}"/>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b="29417"/>
            <a:stretch/>
          </p:blipFill>
          <p:spPr>
            <a:xfrm>
              <a:off x="6881916" y="2929161"/>
              <a:ext cx="388196" cy="390387"/>
            </a:xfrm>
            <a:prstGeom prst="rect">
              <a:avLst/>
            </a:prstGeom>
          </p:spPr>
        </p:pic>
        <p:pic>
          <p:nvPicPr>
            <p:cNvPr id="12" name="Graphic 40">
              <a:extLst>
                <a:ext uri="{FF2B5EF4-FFF2-40B4-BE49-F238E27FC236}">
                  <a16:creationId xmlns:a16="http://schemas.microsoft.com/office/drawing/2014/main" id="{58C00103-C010-4E9F-819D-58E7041AC03C}"/>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b="29620"/>
            <a:stretch/>
          </p:blipFill>
          <p:spPr>
            <a:xfrm>
              <a:off x="6232026" y="2934826"/>
              <a:ext cx="388196" cy="391684"/>
            </a:xfrm>
            <a:prstGeom prst="rect">
              <a:avLst/>
            </a:prstGeom>
          </p:spPr>
        </p:pic>
        <p:pic>
          <p:nvPicPr>
            <p:cNvPr id="13" name="Graphic 41">
              <a:extLst>
                <a:ext uri="{FF2B5EF4-FFF2-40B4-BE49-F238E27FC236}">
                  <a16:creationId xmlns:a16="http://schemas.microsoft.com/office/drawing/2014/main" id="{5DFA51EA-9E5F-44B6-8809-A2FE58FA6E1F}"/>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b="29827"/>
            <a:stretch/>
          </p:blipFill>
          <p:spPr>
            <a:xfrm>
              <a:off x="5582136" y="2930505"/>
              <a:ext cx="388196" cy="390530"/>
            </a:xfrm>
            <a:prstGeom prst="rect">
              <a:avLst/>
            </a:prstGeom>
          </p:spPr>
        </p:pic>
        <p:pic>
          <p:nvPicPr>
            <p:cNvPr id="14" name="Graphic 42">
              <a:extLst>
                <a:ext uri="{FF2B5EF4-FFF2-40B4-BE49-F238E27FC236}">
                  <a16:creationId xmlns:a16="http://schemas.microsoft.com/office/drawing/2014/main" id="{9AAB2A86-97C7-4BD2-9E06-3C0BF3B76CD9}"/>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t="-1" b="30139"/>
            <a:stretch/>
          </p:blipFill>
          <p:spPr>
            <a:xfrm>
              <a:off x="4927248" y="2929956"/>
              <a:ext cx="391631" cy="388799"/>
            </a:xfrm>
            <a:prstGeom prst="rect">
              <a:avLst/>
            </a:prstGeom>
          </p:spPr>
        </p:pic>
        <p:pic>
          <p:nvPicPr>
            <p:cNvPr id="15" name="Graphic 43">
              <a:extLst>
                <a:ext uri="{FF2B5EF4-FFF2-40B4-BE49-F238E27FC236}">
                  <a16:creationId xmlns:a16="http://schemas.microsoft.com/office/drawing/2014/main" id="{92CC8B3B-278A-49FD-B524-77FA54AB8D22}"/>
                </a:ext>
              </a:extLst>
            </p:cNvPr>
            <p:cNvPicPr>
              <a:picLocks noChangeAspect="1"/>
            </p:cNvPicPr>
            <p:nvPr/>
          </p:nvPicPr>
          <p:blipFill rotWithShape="1">
            <a:blip r:embed="rId14">
              <a:extLst>
                <a:ext uri="{96DAC541-7B7A-43D3-8B79-37D633B846F1}">
                  <asvg:svgBlip xmlns:asvg="http://schemas.microsoft.com/office/drawing/2016/SVG/main" r:embed="rId15"/>
                </a:ext>
              </a:extLst>
            </a:blip>
            <a:srcRect b="29827"/>
            <a:stretch/>
          </p:blipFill>
          <p:spPr>
            <a:xfrm>
              <a:off x="4275795" y="2923724"/>
              <a:ext cx="388196" cy="390529"/>
            </a:xfrm>
            <a:prstGeom prst="rect">
              <a:avLst/>
            </a:prstGeom>
          </p:spPr>
        </p:pic>
        <p:sp>
          <p:nvSpPr>
            <p:cNvPr id="16" name="TextBox 32">
              <a:extLst>
                <a:ext uri="{FF2B5EF4-FFF2-40B4-BE49-F238E27FC236}">
                  <a16:creationId xmlns:a16="http://schemas.microsoft.com/office/drawing/2014/main" id="{6E494FBB-428D-4CB9-A18C-3E6B5499FC45}"/>
                </a:ext>
              </a:extLst>
            </p:cNvPr>
            <p:cNvSpPr txBox="1"/>
            <p:nvPr/>
          </p:nvSpPr>
          <p:spPr>
            <a:xfrm>
              <a:off x="5582136" y="3368560"/>
              <a:ext cx="584570" cy="132233"/>
            </a:xfrm>
            <a:prstGeom prst="rect">
              <a:avLst/>
            </a:prstGeom>
            <a:noFill/>
          </p:spPr>
          <p:txBody>
            <a:bodyPr wrap="square" lIns="0" tIns="0" rIns="0" bIns="0" rtlCol="0">
              <a:spAutoFit/>
            </a:bodyPr>
            <a:lstStyle/>
            <a:p>
              <a:pPr marL="114300" marR="0" lvl="1" indent="0" algn="l" defTabSz="914400" rtl="0" eaLnBrk="1" fontAlgn="auto" latinLnBrk="0" hangingPunct="1">
                <a:lnSpc>
                  <a:spcPct val="90000"/>
                </a:lnSpc>
                <a:spcBef>
                  <a:spcPct val="20000"/>
                </a:spcBef>
                <a:spcAft>
                  <a:spcPts val="0"/>
                </a:spcAft>
                <a:buClrTx/>
                <a:buSzPct val="90000"/>
                <a:buFontTx/>
                <a:buNone/>
                <a:tabLst/>
                <a:defRPr/>
              </a:pPr>
              <a:r>
                <a:rPr kumimoji="0" lang="en-US" b="0" i="0" u="none" strike="noStrike" kern="0" cap="none" spc="0" normalizeH="0" baseline="0" noProof="0" dirty="0">
                  <a:ln>
                    <a:noFill/>
                  </a:ln>
                  <a:solidFill>
                    <a:srgbClr val="000000"/>
                  </a:solidFill>
                  <a:effectLst/>
                  <a:uLnTx/>
                  <a:uFillTx/>
                  <a:latin typeface="Segoe UI"/>
                  <a:ea typeface="+mn-ea"/>
                  <a:cs typeface="Segoe UI Semibold" panose="020B0702040204020203" pitchFamily="34" charset="0"/>
                </a:rPr>
                <a:t>Excel</a:t>
              </a:r>
            </a:p>
          </p:txBody>
        </p:sp>
        <p:sp>
          <p:nvSpPr>
            <p:cNvPr id="17" name="TextBox 33">
              <a:extLst>
                <a:ext uri="{FF2B5EF4-FFF2-40B4-BE49-F238E27FC236}">
                  <a16:creationId xmlns:a16="http://schemas.microsoft.com/office/drawing/2014/main" id="{FDCEE4FA-8383-42CF-AA16-D96E407E6A10}"/>
                </a:ext>
              </a:extLst>
            </p:cNvPr>
            <p:cNvSpPr txBox="1"/>
            <p:nvPr/>
          </p:nvSpPr>
          <p:spPr>
            <a:xfrm>
              <a:off x="4275795" y="3388176"/>
              <a:ext cx="554038" cy="132233"/>
            </a:xfrm>
            <a:prstGeom prst="rect">
              <a:avLst/>
            </a:prstGeom>
            <a:noFill/>
          </p:spPr>
          <p:txBody>
            <a:bodyPr wrap="square" lIns="0" tIns="0" rIns="0" bIns="0" rtlCol="0">
              <a:spAutoFit/>
            </a:bodyPr>
            <a:lstStyle/>
            <a:p>
              <a:pPr marL="114300" marR="0" lvl="1" indent="0" algn="l" defTabSz="914400" rtl="0" eaLnBrk="1" fontAlgn="auto" latinLnBrk="0" hangingPunct="1">
                <a:lnSpc>
                  <a:spcPct val="90000"/>
                </a:lnSpc>
                <a:spcBef>
                  <a:spcPct val="20000"/>
                </a:spcBef>
                <a:spcAft>
                  <a:spcPts val="0"/>
                </a:spcAft>
                <a:buClrTx/>
                <a:buSzPct val="90000"/>
                <a:buFontTx/>
                <a:buNone/>
                <a:tabLst/>
                <a:defRPr/>
              </a:pPr>
              <a:r>
                <a:rPr kumimoji="0" lang="en-US" b="0" i="0" u="none" strike="noStrike" kern="0" cap="none" spc="0" normalizeH="0" baseline="0" noProof="0" dirty="0">
                  <a:ln>
                    <a:noFill/>
                  </a:ln>
                  <a:solidFill>
                    <a:srgbClr val="000000"/>
                  </a:solidFill>
                  <a:effectLst/>
                  <a:uLnTx/>
                  <a:uFillTx/>
                  <a:latin typeface="Segoe UI"/>
                  <a:ea typeface="+mn-ea"/>
                  <a:cs typeface="Segoe UI Semibold" panose="020B0702040204020203" pitchFamily="34" charset="0"/>
                </a:rPr>
                <a:t>Word</a:t>
              </a:r>
            </a:p>
          </p:txBody>
        </p:sp>
        <p:sp>
          <p:nvSpPr>
            <p:cNvPr id="18" name="TextBox 36">
              <a:extLst>
                <a:ext uri="{FF2B5EF4-FFF2-40B4-BE49-F238E27FC236}">
                  <a16:creationId xmlns:a16="http://schemas.microsoft.com/office/drawing/2014/main" id="{FC9B93B6-487D-413C-BF6A-D97DE0652225}"/>
                </a:ext>
              </a:extLst>
            </p:cNvPr>
            <p:cNvSpPr txBox="1"/>
            <p:nvPr/>
          </p:nvSpPr>
          <p:spPr>
            <a:xfrm>
              <a:off x="6770218" y="3372031"/>
              <a:ext cx="681038" cy="132233"/>
            </a:xfrm>
            <a:prstGeom prst="rect">
              <a:avLst/>
            </a:prstGeom>
            <a:noFill/>
          </p:spPr>
          <p:txBody>
            <a:bodyPr wrap="square" lIns="0" tIns="0" rIns="0" bIns="0" rtlCol="0">
              <a:spAutoFit/>
            </a:bodyPr>
            <a:lstStyle/>
            <a:p>
              <a:pPr marL="114300" marR="0" lvl="1" indent="0" algn="l" defTabSz="914400" rtl="0" eaLnBrk="1" fontAlgn="auto" latinLnBrk="0" hangingPunct="1">
                <a:lnSpc>
                  <a:spcPct val="90000"/>
                </a:lnSpc>
                <a:spcBef>
                  <a:spcPct val="20000"/>
                </a:spcBef>
                <a:spcAft>
                  <a:spcPts val="0"/>
                </a:spcAft>
                <a:buClrTx/>
                <a:buSzPct val="90000"/>
                <a:buFontTx/>
                <a:buNone/>
                <a:tabLst/>
                <a:defRPr/>
              </a:pPr>
              <a:r>
                <a:rPr kumimoji="0" lang="en-US" b="0" i="0" u="none" strike="noStrike" kern="0" cap="none" spc="0" normalizeH="0" baseline="0" noProof="0" dirty="0">
                  <a:ln>
                    <a:noFill/>
                  </a:ln>
                  <a:solidFill>
                    <a:srgbClr val="000000"/>
                  </a:solidFill>
                  <a:effectLst/>
                  <a:uLnTx/>
                  <a:uFillTx/>
                  <a:latin typeface="Segoe UI"/>
                  <a:ea typeface="+mn-ea"/>
                  <a:cs typeface="Segoe UI Semibold" panose="020B0702040204020203" pitchFamily="34" charset="0"/>
                </a:rPr>
                <a:t>OneNote</a:t>
              </a:r>
            </a:p>
          </p:txBody>
        </p:sp>
        <p:sp>
          <p:nvSpPr>
            <p:cNvPr id="19" name="TextBox 38">
              <a:extLst>
                <a:ext uri="{FF2B5EF4-FFF2-40B4-BE49-F238E27FC236}">
                  <a16:creationId xmlns:a16="http://schemas.microsoft.com/office/drawing/2014/main" id="{196B320A-6E37-40D7-9BC6-2D476C202848}"/>
                </a:ext>
              </a:extLst>
            </p:cNvPr>
            <p:cNvSpPr txBox="1"/>
            <p:nvPr/>
          </p:nvSpPr>
          <p:spPr>
            <a:xfrm>
              <a:off x="4772436" y="3372031"/>
              <a:ext cx="681038" cy="132233"/>
            </a:xfrm>
            <a:prstGeom prst="rect">
              <a:avLst/>
            </a:prstGeom>
            <a:noFill/>
          </p:spPr>
          <p:txBody>
            <a:bodyPr wrap="square" lIns="0" tIns="0" rIns="0" bIns="0" rtlCol="0">
              <a:spAutoFit/>
            </a:bodyPr>
            <a:lstStyle/>
            <a:p>
              <a:pPr marL="114300" marR="0" lvl="1" indent="0" algn="l" defTabSz="914400" rtl="0" eaLnBrk="1" fontAlgn="auto" latinLnBrk="0" hangingPunct="1">
                <a:lnSpc>
                  <a:spcPct val="90000"/>
                </a:lnSpc>
                <a:spcBef>
                  <a:spcPct val="20000"/>
                </a:spcBef>
                <a:spcAft>
                  <a:spcPts val="0"/>
                </a:spcAft>
                <a:buClrTx/>
                <a:buSzPct val="90000"/>
                <a:buFontTx/>
                <a:buNone/>
                <a:tabLst/>
                <a:defRPr/>
              </a:pPr>
              <a:r>
                <a:rPr kumimoji="0" lang="en-US" b="0" i="0" u="none" strike="noStrike" kern="0" cap="none" spc="0" normalizeH="0" baseline="0" noProof="0" dirty="0">
                  <a:ln>
                    <a:noFill/>
                  </a:ln>
                  <a:solidFill>
                    <a:srgbClr val="000000"/>
                  </a:solidFill>
                  <a:effectLst/>
                  <a:uLnTx/>
                  <a:uFillTx/>
                  <a:latin typeface="Segoe UI"/>
                  <a:ea typeface="+mn-ea"/>
                  <a:cs typeface="Segoe UI Semibold" panose="020B0702040204020203" pitchFamily="34" charset="0"/>
                </a:rPr>
                <a:t>PowerPoint</a:t>
              </a:r>
            </a:p>
          </p:txBody>
        </p:sp>
        <p:sp>
          <p:nvSpPr>
            <p:cNvPr id="20" name="TextBox 41">
              <a:extLst>
                <a:ext uri="{FF2B5EF4-FFF2-40B4-BE49-F238E27FC236}">
                  <a16:creationId xmlns:a16="http://schemas.microsoft.com/office/drawing/2014/main" id="{7FEF38F3-C937-4CE1-B787-1C295E87DDF7}"/>
                </a:ext>
              </a:extLst>
            </p:cNvPr>
            <p:cNvSpPr txBox="1"/>
            <p:nvPr/>
          </p:nvSpPr>
          <p:spPr>
            <a:xfrm>
              <a:off x="6146577" y="3372031"/>
              <a:ext cx="554038" cy="132233"/>
            </a:xfrm>
            <a:prstGeom prst="rect">
              <a:avLst/>
            </a:prstGeom>
            <a:noFill/>
          </p:spPr>
          <p:txBody>
            <a:bodyPr wrap="square" lIns="0" tIns="0" rIns="0" bIns="0" rtlCol="0">
              <a:spAutoFit/>
            </a:bodyPr>
            <a:lstStyle/>
            <a:p>
              <a:pPr marL="114300" marR="0" lvl="1" indent="0" algn="l" defTabSz="914400" rtl="0" eaLnBrk="1" fontAlgn="auto" latinLnBrk="0" hangingPunct="1">
                <a:lnSpc>
                  <a:spcPct val="90000"/>
                </a:lnSpc>
                <a:spcBef>
                  <a:spcPct val="20000"/>
                </a:spcBef>
                <a:spcAft>
                  <a:spcPts val="0"/>
                </a:spcAft>
                <a:buClrTx/>
                <a:buSzPct val="90000"/>
                <a:buFontTx/>
                <a:buNone/>
                <a:tabLst/>
                <a:defRPr/>
              </a:pPr>
              <a:r>
                <a:rPr kumimoji="0" lang="en-US" b="0" i="0" u="none" strike="noStrike" kern="0" cap="none" spc="0" normalizeH="0" baseline="0" noProof="0" dirty="0">
                  <a:ln>
                    <a:noFill/>
                  </a:ln>
                  <a:solidFill>
                    <a:srgbClr val="000000"/>
                  </a:solidFill>
                  <a:effectLst/>
                  <a:uLnTx/>
                  <a:uFillTx/>
                  <a:latin typeface="Segoe UI"/>
                  <a:ea typeface="+mn-ea"/>
                  <a:cs typeface="Segoe UI Semibold" panose="020B0702040204020203" pitchFamily="34" charset="0"/>
                </a:rPr>
                <a:t>Outlook</a:t>
              </a:r>
            </a:p>
          </p:txBody>
        </p:sp>
        <p:sp>
          <p:nvSpPr>
            <p:cNvPr id="21" name="TextBox 42">
              <a:extLst>
                <a:ext uri="{FF2B5EF4-FFF2-40B4-BE49-F238E27FC236}">
                  <a16:creationId xmlns:a16="http://schemas.microsoft.com/office/drawing/2014/main" id="{720957D9-4ACF-44AB-AF74-AEC4A3705561}"/>
                </a:ext>
              </a:extLst>
            </p:cNvPr>
            <p:cNvSpPr txBox="1"/>
            <p:nvPr/>
          </p:nvSpPr>
          <p:spPr>
            <a:xfrm>
              <a:off x="4219876" y="2581404"/>
              <a:ext cx="2856138" cy="132233"/>
            </a:xfrm>
            <a:prstGeom prst="rect">
              <a:avLst/>
            </a:prstGeom>
            <a:noFill/>
          </p:spPr>
          <p:txBody>
            <a:bodyPr wrap="square" lIns="0" tIns="0" rIns="0" bIns="0" rtlCol="0">
              <a:spAutoFit/>
            </a:bodyPr>
            <a:lstStyle/>
            <a:p>
              <a:pPr marL="0" marR="0" lvl="1" indent="0" defTabSz="914400" rtl="0" eaLnBrk="1" fontAlgn="auto" latinLnBrk="0" hangingPunct="1">
                <a:lnSpc>
                  <a:spcPct val="90000"/>
                </a:lnSpc>
                <a:spcBef>
                  <a:spcPct val="20000"/>
                </a:spcBef>
                <a:spcAft>
                  <a:spcPts val="0"/>
                </a:spcAft>
                <a:buClrTx/>
                <a:buSzPct val="90000"/>
                <a:buFontTx/>
                <a:buNone/>
                <a:tabLst/>
                <a:defRPr/>
              </a:pPr>
              <a:r>
                <a:rPr kumimoji="0" lang="en-US" b="1" i="0" u="none" strike="noStrike" kern="0" cap="none" spc="0" normalizeH="0" baseline="0" noProof="0" dirty="0">
                  <a:ln>
                    <a:noFill/>
                  </a:ln>
                  <a:solidFill>
                    <a:schemeClr val="tx1">
                      <a:lumMod val="75000"/>
                      <a:lumOff val="25000"/>
                    </a:schemeClr>
                  </a:solidFill>
                  <a:effectLst/>
                  <a:uLnTx/>
                  <a:uFillTx/>
                  <a:latin typeface="Segoe UI"/>
                  <a:ea typeface="+mn-ea"/>
                  <a:cs typeface="+mn-cs"/>
                </a:rPr>
                <a:t>Office Apps</a:t>
              </a:r>
            </a:p>
          </p:txBody>
        </p:sp>
      </p:grpSp>
    </p:spTree>
    <p:extLst>
      <p:ext uri="{BB962C8B-B14F-4D97-AF65-F5344CB8AC3E}">
        <p14:creationId xmlns:p14="http://schemas.microsoft.com/office/powerpoint/2010/main" val="1075256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CA2BD16-E940-400C-9785-86C2A38A0906}"/>
              </a:ext>
            </a:extLst>
          </p:cNvPr>
          <p:cNvSpPr txBox="1"/>
          <p:nvPr/>
        </p:nvSpPr>
        <p:spPr>
          <a:xfrm>
            <a:off x="303379" y="251040"/>
            <a:ext cx="11671354" cy="468972"/>
          </a:xfrm>
          <a:prstGeom prst="rect">
            <a:avLst/>
          </a:prstGeom>
          <a:noFill/>
        </p:spPr>
        <p:txBody>
          <a:bodyPr wrap="square" rtlCol="0">
            <a:spAutoFit/>
          </a:bodyPr>
          <a:lstStyle/>
          <a:p>
            <a:pPr defTabSz="914225">
              <a:defRPr/>
            </a:pPr>
            <a:r>
              <a:rPr lang="en-US" sz="2400" dirty="0">
                <a:solidFill>
                  <a:prstClr val="black">
                    <a:lumMod val="65000"/>
                    <a:lumOff val="35000"/>
                  </a:prstClr>
                </a:solidFill>
                <a:latin typeface="Segoe UI Light" panose="020B0502040204020203" pitchFamily="34" charset="0"/>
                <a:cs typeface="Segoe UI Light" panose="020B0502040204020203" pitchFamily="34" charset="0"/>
              </a:rPr>
              <a:t>Office 2019</a:t>
            </a:r>
          </a:p>
        </p:txBody>
      </p:sp>
      <p:cxnSp>
        <p:nvCxnSpPr>
          <p:cNvPr id="5" name="Straight Connector 5">
            <a:extLst>
              <a:ext uri="{FF2B5EF4-FFF2-40B4-BE49-F238E27FC236}">
                <a16:creationId xmlns:a16="http://schemas.microsoft.com/office/drawing/2014/main" id="{420E090A-BF67-41CE-AC6A-506B4488DD77}"/>
              </a:ext>
            </a:extLst>
          </p:cNvPr>
          <p:cNvCxnSpPr>
            <a:cxnSpLocks/>
          </p:cNvCxnSpPr>
          <p:nvPr/>
        </p:nvCxnSpPr>
        <p:spPr>
          <a:xfrm>
            <a:off x="482725" y="917447"/>
            <a:ext cx="714759" cy="0"/>
          </a:xfrm>
          <a:prstGeom prst="line">
            <a:avLst/>
          </a:prstGeom>
          <a:noFill/>
          <a:ln w="19050" cap="flat" cmpd="sng" algn="ctr">
            <a:solidFill>
              <a:srgbClr val="D83B01"/>
            </a:solidFill>
            <a:prstDash val="solid"/>
          </a:ln>
          <a:effectLst/>
        </p:spPr>
      </p:cxnSp>
      <p:sp>
        <p:nvSpPr>
          <p:cNvPr id="6" name="TextBox 11">
            <a:extLst>
              <a:ext uri="{FF2B5EF4-FFF2-40B4-BE49-F238E27FC236}">
                <a16:creationId xmlns:a16="http://schemas.microsoft.com/office/drawing/2014/main" id="{02AC009C-8C93-4952-AE85-5EA0D224204B}"/>
              </a:ext>
            </a:extLst>
          </p:cNvPr>
          <p:cNvSpPr txBox="1"/>
          <p:nvPr/>
        </p:nvSpPr>
        <p:spPr>
          <a:xfrm>
            <a:off x="482725" y="1082571"/>
            <a:ext cx="10710483" cy="2246769"/>
          </a:xfrm>
          <a:prstGeom prst="rect">
            <a:avLst/>
          </a:prstGeom>
          <a:noFill/>
        </p:spPr>
        <p:txBody>
          <a:bodyPr wrap="square" rtlCol="0">
            <a:spAutoFit/>
          </a:bodyPr>
          <a:lstStyle/>
          <a:p>
            <a:pPr defTabSz="914225">
              <a:defRPr/>
            </a:pPr>
            <a:r>
              <a:rPr lang="en-US" sz="2000" b="1" dirty="0">
                <a:solidFill>
                  <a:srgbClr val="505050"/>
                </a:solidFill>
                <a:latin typeface="Segoe UI Light" panose="020B0502040204020203" pitchFamily="34" charset="0"/>
                <a:cs typeface="Segoe UI Light" panose="020B0502040204020203" pitchFamily="34" charset="0"/>
              </a:rPr>
              <a:t>Release includes Home &amp; Student, Home &amp; Business </a:t>
            </a:r>
          </a:p>
          <a:p>
            <a:pPr defTabSz="914225">
              <a:defRPr/>
            </a:pPr>
            <a:endParaRPr lang="en-US" sz="2000" b="1" dirty="0">
              <a:solidFill>
                <a:srgbClr val="505050"/>
              </a:solidFill>
              <a:latin typeface="Segoe UI Light" panose="020B0502040204020203" pitchFamily="34" charset="0"/>
              <a:cs typeface="Segoe UI Light" panose="020B0502040204020203" pitchFamily="34" charset="0"/>
            </a:endParaRPr>
          </a:p>
          <a:p>
            <a:pPr defTabSz="914225">
              <a:defRPr/>
            </a:pPr>
            <a:r>
              <a:rPr lang="en-US" sz="2000" b="1" dirty="0">
                <a:solidFill>
                  <a:srgbClr val="505050"/>
                </a:solidFill>
                <a:latin typeface="Segoe UI Light" panose="020B0502040204020203" pitchFamily="34" charset="0"/>
                <a:cs typeface="Segoe UI Light" panose="020B0502040204020203" pitchFamily="34" charset="0"/>
              </a:rPr>
              <a:t>Collapsing Windows and Mac SKUs</a:t>
            </a:r>
          </a:p>
          <a:p>
            <a:pPr defTabSz="914225">
              <a:defRPr/>
            </a:pPr>
            <a:endParaRPr lang="en-US" sz="2000" b="1" dirty="0">
              <a:solidFill>
                <a:srgbClr val="505050"/>
              </a:solidFill>
              <a:latin typeface="Segoe UI Light" panose="020B0502040204020203" pitchFamily="34" charset="0"/>
              <a:cs typeface="Segoe UI Light" panose="020B0502040204020203" pitchFamily="34" charset="0"/>
            </a:endParaRPr>
          </a:p>
          <a:p>
            <a:pPr defTabSz="914225">
              <a:defRPr/>
            </a:pPr>
            <a:r>
              <a:rPr lang="en-US" sz="2000" b="1" dirty="0">
                <a:solidFill>
                  <a:srgbClr val="505050"/>
                </a:solidFill>
                <a:latin typeface="Segoe UI Light" panose="020B0502040204020203" pitchFamily="34" charset="0"/>
                <a:cs typeface="Segoe UI Light" panose="020B0502040204020203" pitchFamily="34" charset="0"/>
              </a:rPr>
              <a:t>Supported on Windows 10 only</a:t>
            </a:r>
          </a:p>
          <a:p>
            <a:pPr defTabSz="914225">
              <a:defRPr/>
            </a:pPr>
            <a:endParaRPr lang="en-US" sz="2000" b="1" dirty="0">
              <a:solidFill>
                <a:srgbClr val="505050"/>
              </a:solidFill>
              <a:latin typeface="Segoe UI Light" panose="020B0502040204020203" pitchFamily="34" charset="0"/>
              <a:cs typeface="Segoe UI Light" panose="020B0502040204020203" pitchFamily="34" charset="0"/>
            </a:endParaRPr>
          </a:p>
          <a:p>
            <a:pPr defTabSz="914225">
              <a:defRPr/>
            </a:pPr>
            <a:r>
              <a:rPr lang="en-US" sz="2000" b="1" dirty="0">
                <a:solidFill>
                  <a:srgbClr val="505050"/>
                </a:solidFill>
                <a:latin typeface="Segoe UI Light" panose="020B0502040204020203" pitchFamily="34" charset="0"/>
                <a:cs typeface="Segoe UI Light" panose="020B0502040204020203" pitchFamily="34" charset="0"/>
              </a:rPr>
              <a:t>Office 365 will continue to be most feature rich product, most notably cloud powered innovation</a:t>
            </a:r>
          </a:p>
        </p:txBody>
      </p:sp>
      <p:graphicFrame>
        <p:nvGraphicFramePr>
          <p:cNvPr id="7" name="Table 7">
            <a:extLst>
              <a:ext uri="{FF2B5EF4-FFF2-40B4-BE49-F238E27FC236}">
                <a16:creationId xmlns:a16="http://schemas.microsoft.com/office/drawing/2014/main" id="{2ABBD989-38EF-4918-A572-69898B84C69C}"/>
              </a:ext>
            </a:extLst>
          </p:cNvPr>
          <p:cNvGraphicFramePr>
            <a:graphicFrameLocks noGrp="1"/>
          </p:cNvGraphicFramePr>
          <p:nvPr>
            <p:extLst/>
          </p:nvPr>
        </p:nvGraphicFramePr>
        <p:xfrm>
          <a:off x="603715" y="3494463"/>
          <a:ext cx="6274989" cy="2697699"/>
        </p:xfrm>
        <a:graphic>
          <a:graphicData uri="http://schemas.openxmlformats.org/drawingml/2006/table">
            <a:tbl>
              <a:tblPr firstRow="1" bandRow="1"/>
              <a:tblGrid>
                <a:gridCol w="3829103">
                  <a:extLst>
                    <a:ext uri="{9D8B030D-6E8A-4147-A177-3AD203B41FA5}">
                      <a16:colId xmlns:a16="http://schemas.microsoft.com/office/drawing/2014/main" val="20000"/>
                    </a:ext>
                  </a:extLst>
                </a:gridCol>
                <a:gridCol w="2445886">
                  <a:extLst>
                    <a:ext uri="{9D8B030D-6E8A-4147-A177-3AD203B41FA5}">
                      <a16:colId xmlns:a16="http://schemas.microsoft.com/office/drawing/2014/main" val="1705766633"/>
                    </a:ext>
                  </a:extLst>
                </a:gridCol>
              </a:tblGrid>
              <a:tr h="267851">
                <a:tc>
                  <a:txBody>
                    <a:bodyPr/>
                    <a:lstStyle>
                      <a:lvl1pPr marL="0" algn="l" defTabSz="914093" rtl="0" eaLnBrk="1" latinLnBrk="0" hangingPunct="1">
                        <a:defRPr sz="1764" b="1" kern="1200">
                          <a:solidFill>
                            <a:schemeClr val="tx1"/>
                          </a:solidFill>
                          <a:latin typeface="Segoe UI Semilight"/>
                        </a:defRPr>
                      </a:lvl1pPr>
                      <a:lvl2pPr marL="457046" algn="l" defTabSz="914093" rtl="0" eaLnBrk="1" latinLnBrk="0" hangingPunct="1">
                        <a:defRPr sz="1764" b="1" kern="1200">
                          <a:solidFill>
                            <a:schemeClr val="tx1"/>
                          </a:solidFill>
                          <a:latin typeface="Segoe UI Semilight"/>
                        </a:defRPr>
                      </a:lvl2pPr>
                      <a:lvl3pPr marL="914093" algn="l" defTabSz="914093" rtl="0" eaLnBrk="1" latinLnBrk="0" hangingPunct="1">
                        <a:defRPr sz="1764" b="1" kern="1200">
                          <a:solidFill>
                            <a:schemeClr val="tx1"/>
                          </a:solidFill>
                          <a:latin typeface="Segoe UI Semilight"/>
                        </a:defRPr>
                      </a:lvl3pPr>
                      <a:lvl4pPr marL="1371139" algn="l" defTabSz="914093" rtl="0" eaLnBrk="1" latinLnBrk="0" hangingPunct="1">
                        <a:defRPr sz="1764" b="1" kern="1200">
                          <a:solidFill>
                            <a:schemeClr val="tx1"/>
                          </a:solidFill>
                          <a:latin typeface="Segoe UI Semilight"/>
                        </a:defRPr>
                      </a:lvl4pPr>
                      <a:lvl5pPr marL="1828185" algn="l" defTabSz="914093" rtl="0" eaLnBrk="1" latinLnBrk="0" hangingPunct="1">
                        <a:defRPr sz="1764" b="1" kern="1200">
                          <a:solidFill>
                            <a:schemeClr val="tx1"/>
                          </a:solidFill>
                          <a:latin typeface="Segoe UI Semilight"/>
                        </a:defRPr>
                      </a:lvl5pPr>
                      <a:lvl6pPr marL="2285232" algn="l" defTabSz="914093" rtl="0" eaLnBrk="1" latinLnBrk="0" hangingPunct="1">
                        <a:defRPr sz="1764" b="1" kern="1200">
                          <a:solidFill>
                            <a:schemeClr val="tx1"/>
                          </a:solidFill>
                          <a:latin typeface="Segoe UI Semilight"/>
                        </a:defRPr>
                      </a:lvl6pPr>
                      <a:lvl7pPr marL="2742278" algn="l" defTabSz="914093" rtl="0" eaLnBrk="1" latinLnBrk="0" hangingPunct="1">
                        <a:defRPr sz="1764" b="1" kern="1200">
                          <a:solidFill>
                            <a:schemeClr val="tx1"/>
                          </a:solidFill>
                          <a:latin typeface="Segoe UI Semilight"/>
                        </a:defRPr>
                      </a:lvl7pPr>
                      <a:lvl8pPr marL="3199324" algn="l" defTabSz="914093" rtl="0" eaLnBrk="1" latinLnBrk="0" hangingPunct="1">
                        <a:defRPr sz="1764" b="1" kern="1200">
                          <a:solidFill>
                            <a:schemeClr val="tx1"/>
                          </a:solidFill>
                          <a:latin typeface="Segoe UI Semilight"/>
                        </a:defRPr>
                      </a:lvl8pPr>
                      <a:lvl9pPr marL="3656372" algn="l" defTabSz="914093" rtl="0" eaLnBrk="1" latinLnBrk="0" hangingPunct="1">
                        <a:defRPr sz="1764" b="1" kern="1200">
                          <a:solidFill>
                            <a:schemeClr val="tx1"/>
                          </a:solidFill>
                          <a:latin typeface="Segoe UI Semilight"/>
                        </a:defRPr>
                      </a:lvl9pPr>
                    </a:lstStyle>
                    <a:p>
                      <a:r>
                        <a:rPr lang="en-US" sz="1200" dirty="0"/>
                        <a:t>Changes from Office 2016</a:t>
                      </a:r>
                    </a:p>
                  </a:txBody>
                  <a:tcPr marL="88565" marR="88565" marT="44283" marB="44283"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BCF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093" rtl="0" eaLnBrk="1" latinLnBrk="0" hangingPunct="1">
                        <a:defRPr sz="1764" b="1" kern="1200">
                          <a:solidFill>
                            <a:schemeClr val="tx1"/>
                          </a:solidFill>
                          <a:latin typeface="Segoe UI Semilight"/>
                        </a:defRPr>
                      </a:lvl1pPr>
                      <a:lvl2pPr marL="457046" algn="l" defTabSz="914093" rtl="0" eaLnBrk="1" latinLnBrk="0" hangingPunct="1">
                        <a:defRPr sz="1764" b="1" kern="1200">
                          <a:solidFill>
                            <a:schemeClr val="tx1"/>
                          </a:solidFill>
                          <a:latin typeface="Segoe UI Semilight"/>
                        </a:defRPr>
                      </a:lvl2pPr>
                      <a:lvl3pPr marL="914093" algn="l" defTabSz="914093" rtl="0" eaLnBrk="1" latinLnBrk="0" hangingPunct="1">
                        <a:defRPr sz="1764" b="1" kern="1200">
                          <a:solidFill>
                            <a:schemeClr val="tx1"/>
                          </a:solidFill>
                          <a:latin typeface="Segoe UI Semilight"/>
                        </a:defRPr>
                      </a:lvl3pPr>
                      <a:lvl4pPr marL="1371139" algn="l" defTabSz="914093" rtl="0" eaLnBrk="1" latinLnBrk="0" hangingPunct="1">
                        <a:defRPr sz="1764" b="1" kern="1200">
                          <a:solidFill>
                            <a:schemeClr val="tx1"/>
                          </a:solidFill>
                          <a:latin typeface="Segoe UI Semilight"/>
                        </a:defRPr>
                      </a:lvl4pPr>
                      <a:lvl5pPr marL="1828185" algn="l" defTabSz="914093" rtl="0" eaLnBrk="1" latinLnBrk="0" hangingPunct="1">
                        <a:defRPr sz="1764" b="1" kern="1200">
                          <a:solidFill>
                            <a:schemeClr val="tx1"/>
                          </a:solidFill>
                          <a:latin typeface="Segoe UI Semilight"/>
                        </a:defRPr>
                      </a:lvl5pPr>
                      <a:lvl6pPr marL="2285232" algn="l" defTabSz="914093" rtl="0" eaLnBrk="1" latinLnBrk="0" hangingPunct="1">
                        <a:defRPr sz="1764" b="1" kern="1200">
                          <a:solidFill>
                            <a:schemeClr val="tx1"/>
                          </a:solidFill>
                          <a:latin typeface="Segoe UI Semilight"/>
                        </a:defRPr>
                      </a:lvl6pPr>
                      <a:lvl7pPr marL="2742278" algn="l" defTabSz="914093" rtl="0" eaLnBrk="1" latinLnBrk="0" hangingPunct="1">
                        <a:defRPr sz="1764" b="1" kern="1200">
                          <a:solidFill>
                            <a:schemeClr val="tx1"/>
                          </a:solidFill>
                          <a:latin typeface="Segoe UI Semilight"/>
                        </a:defRPr>
                      </a:lvl7pPr>
                      <a:lvl8pPr marL="3199324" algn="l" defTabSz="914093" rtl="0" eaLnBrk="1" latinLnBrk="0" hangingPunct="1">
                        <a:defRPr sz="1764" b="1" kern="1200">
                          <a:solidFill>
                            <a:schemeClr val="tx1"/>
                          </a:solidFill>
                          <a:latin typeface="Segoe UI Semilight"/>
                        </a:defRPr>
                      </a:lvl8pPr>
                      <a:lvl9pPr marL="3656372" algn="l" defTabSz="914093" rtl="0" eaLnBrk="1" latinLnBrk="0" hangingPunct="1">
                        <a:defRPr sz="1764" b="1" kern="1200">
                          <a:solidFill>
                            <a:schemeClr val="tx1"/>
                          </a:solidFill>
                          <a:latin typeface="Segoe UI Semilight"/>
                        </a:defRPr>
                      </a:lvl9pPr>
                    </a:lstStyle>
                    <a:p>
                      <a:pPr marL="0" marR="0" lvl="0" indent="0" algn="ctr" defTabSz="914257" rtl="0" eaLnBrk="1" fontAlgn="auto" latinLnBrk="0" hangingPunct="1">
                        <a:lnSpc>
                          <a:spcPct val="100000"/>
                        </a:lnSpc>
                        <a:spcBef>
                          <a:spcPts val="0"/>
                        </a:spcBef>
                        <a:spcAft>
                          <a:spcPts val="0"/>
                        </a:spcAft>
                        <a:buClrTx/>
                        <a:buSzTx/>
                        <a:buFontTx/>
                        <a:buNone/>
                        <a:tabLst/>
                        <a:defRPr/>
                      </a:pPr>
                      <a:r>
                        <a:rPr lang="en-US" sz="1200" dirty="0">
                          <a:solidFill>
                            <a:schemeClr val="tx1"/>
                          </a:solidFill>
                        </a:rPr>
                        <a:t>Office 2019</a:t>
                      </a:r>
                    </a:p>
                  </a:txBody>
                  <a:tcPr marL="88565" marR="88565" marT="44283" marB="442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BCF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784">
                <a:tc>
                  <a:txBody>
                    <a:bodyPr/>
                    <a:lstStyle>
                      <a:lvl1pPr marL="0" algn="l" defTabSz="914093" rtl="0" eaLnBrk="1" latinLnBrk="0" hangingPunct="1">
                        <a:defRPr sz="1764" kern="1200">
                          <a:solidFill>
                            <a:schemeClr val="tx1"/>
                          </a:solidFill>
                          <a:latin typeface="Segoe UI Semilight"/>
                        </a:defRPr>
                      </a:lvl1pPr>
                      <a:lvl2pPr marL="457046" algn="l" defTabSz="914093" rtl="0" eaLnBrk="1" latinLnBrk="0" hangingPunct="1">
                        <a:defRPr sz="1764" kern="1200">
                          <a:solidFill>
                            <a:schemeClr val="tx1"/>
                          </a:solidFill>
                          <a:latin typeface="Segoe UI Semilight"/>
                        </a:defRPr>
                      </a:lvl2pPr>
                      <a:lvl3pPr marL="914093" algn="l" defTabSz="914093" rtl="0" eaLnBrk="1" latinLnBrk="0" hangingPunct="1">
                        <a:defRPr sz="1764" kern="1200">
                          <a:solidFill>
                            <a:schemeClr val="tx1"/>
                          </a:solidFill>
                          <a:latin typeface="Segoe UI Semilight"/>
                        </a:defRPr>
                      </a:lvl3pPr>
                      <a:lvl4pPr marL="1371139" algn="l" defTabSz="914093" rtl="0" eaLnBrk="1" latinLnBrk="0" hangingPunct="1">
                        <a:defRPr sz="1764" kern="1200">
                          <a:solidFill>
                            <a:schemeClr val="tx1"/>
                          </a:solidFill>
                          <a:latin typeface="Segoe UI Semilight"/>
                        </a:defRPr>
                      </a:lvl4pPr>
                      <a:lvl5pPr marL="1828185" algn="l" defTabSz="914093" rtl="0" eaLnBrk="1" latinLnBrk="0" hangingPunct="1">
                        <a:defRPr sz="1764" kern="1200">
                          <a:solidFill>
                            <a:schemeClr val="tx1"/>
                          </a:solidFill>
                          <a:latin typeface="Segoe UI Semilight"/>
                        </a:defRPr>
                      </a:lvl5pPr>
                      <a:lvl6pPr marL="2285232" algn="l" defTabSz="914093" rtl="0" eaLnBrk="1" latinLnBrk="0" hangingPunct="1">
                        <a:defRPr sz="1764" kern="1200">
                          <a:solidFill>
                            <a:schemeClr val="tx1"/>
                          </a:solidFill>
                          <a:latin typeface="Segoe UI Semilight"/>
                        </a:defRPr>
                      </a:lvl6pPr>
                      <a:lvl7pPr marL="2742278" algn="l" defTabSz="914093" rtl="0" eaLnBrk="1" latinLnBrk="0" hangingPunct="1">
                        <a:defRPr sz="1764" kern="1200">
                          <a:solidFill>
                            <a:schemeClr val="tx1"/>
                          </a:solidFill>
                          <a:latin typeface="Segoe UI Semilight"/>
                        </a:defRPr>
                      </a:lvl7pPr>
                      <a:lvl8pPr marL="3199324" algn="l" defTabSz="914093" rtl="0" eaLnBrk="1" latinLnBrk="0" hangingPunct="1">
                        <a:defRPr sz="1764" kern="1200">
                          <a:solidFill>
                            <a:schemeClr val="tx1"/>
                          </a:solidFill>
                          <a:latin typeface="Segoe UI Semilight"/>
                        </a:defRPr>
                      </a:lvl8pPr>
                      <a:lvl9pPr marL="3656372" algn="l" defTabSz="914093" rtl="0" eaLnBrk="1" latinLnBrk="0" hangingPunct="1">
                        <a:defRPr sz="1764" kern="1200">
                          <a:solidFill>
                            <a:schemeClr val="tx1"/>
                          </a:solidFill>
                          <a:latin typeface="Segoe UI Semilight"/>
                        </a:defRPr>
                      </a:lvl9pPr>
                    </a:lstStyle>
                    <a:p>
                      <a:r>
                        <a:rPr lang="en-US" sz="1200" dirty="0"/>
                        <a:t>SKUs</a:t>
                      </a:r>
                    </a:p>
                  </a:txBody>
                  <a:tcPr marL="88565" marR="88565" marT="44283" marB="442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CF2"/>
                      </a:solidFill>
                      <a:prstDash val="solid"/>
                      <a:round/>
                      <a:headEnd type="none" w="med" len="med"/>
                      <a:tailEnd type="none" w="med" len="med"/>
                    </a:lnT>
                    <a:lnB w="12700" cap="flat" cmpd="sng" algn="ctr">
                      <a:solidFill>
                        <a:srgbClr val="00BCF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093" rtl="0" eaLnBrk="1" latinLnBrk="0" hangingPunct="1">
                        <a:defRPr sz="1764" kern="1200">
                          <a:solidFill>
                            <a:schemeClr val="tx1"/>
                          </a:solidFill>
                          <a:latin typeface="Segoe UI Semilight"/>
                        </a:defRPr>
                      </a:lvl1pPr>
                      <a:lvl2pPr marL="457046" algn="l" defTabSz="914093" rtl="0" eaLnBrk="1" latinLnBrk="0" hangingPunct="1">
                        <a:defRPr sz="1764" kern="1200">
                          <a:solidFill>
                            <a:schemeClr val="tx1"/>
                          </a:solidFill>
                          <a:latin typeface="Segoe UI Semilight"/>
                        </a:defRPr>
                      </a:lvl2pPr>
                      <a:lvl3pPr marL="914093" algn="l" defTabSz="914093" rtl="0" eaLnBrk="1" latinLnBrk="0" hangingPunct="1">
                        <a:defRPr sz="1764" kern="1200">
                          <a:solidFill>
                            <a:schemeClr val="tx1"/>
                          </a:solidFill>
                          <a:latin typeface="Segoe UI Semilight"/>
                        </a:defRPr>
                      </a:lvl3pPr>
                      <a:lvl4pPr marL="1371139" algn="l" defTabSz="914093" rtl="0" eaLnBrk="1" latinLnBrk="0" hangingPunct="1">
                        <a:defRPr sz="1764" kern="1200">
                          <a:solidFill>
                            <a:schemeClr val="tx1"/>
                          </a:solidFill>
                          <a:latin typeface="Segoe UI Semilight"/>
                        </a:defRPr>
                      </a:lvl4pPr>
                      <a:lvl5pPr marL="1828185" algn="l" defTabSz="914093" rtl="0" eaLnBrk="1" latinLnBrk="0" hangingPunct="1">
                        <a:defRPr sz="1764" kern="1200">
                          <a:solidFill>
                            <a:schemeClr val="tx1"/>
                          </a:solidFill>
                          <a:latin typeface="Segoe UI Semilight"/>
                        </a:defRPr>
                      </a:lvl5pPr>
                      <a:lvl6pPr marL="2285232" algn="l" defTabSz="914093" rtl="0" eaLnBrk="1" latinLnBrk="0" hangingPunct="1">
                        <a:defRPr sz="1764" kern="1200">
                          <a:solidFill>
                            <a:schemeClr val="tx1"/>
                          </a:solidFill>
                          <a:latin typeface="Segoe UI Semilight"/>
                        </a:defRPr>
                      </a:lvl6pPr>
                      <a:lvl7pPr marL="2742278" algn="l" defTabSz="914093" rtl="0" eaLnBrk="1" latinLnBrk="0" hangingPunct="1">
                        <a:defRPr sz="1764" kern="1200">
                          <a:solidFill>
                            <a:schemeClr val="tx1"/>
                          </a:solidFill>
                          <a:latin typeface="Segoe UI Semilight"/>
                        </a:defRPr>
                      </a:lvl7pPr>
                      <a:lvl8pPr marL="3199324" algn="l" defTabSz="914093" rtl="0" eaLnBrk="1" latinLnBrk="0" hangingPunct="1">
                        <a:defRPr sz="1764" kern="1200">
                          <a:solidFill>
                            <a:schemeClr val="tx1"/>
                          </a:solidFill>
                          <a:latin typeface="Segoe UI Semilight"/>
                        </a:defRPr>
                      </a:lvl8pPr>
                      <a:lvl9pPr marL="3656372" algn="l" defTabSz="914093" rtl="0" eaLnBrk="1" latinLnBrk="0" hangingPunct="1">
                        <a:defRPr sz="1764" kern="1200">
                          <a:solidFill>
                            <a:schemeClr val="tx1"/>
                          </a:solidFill>
                          <a:latin typeface="Segoe UI Semilight"/>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200" dirty="0"/>
                        <a:t>Collapse Win &amp; Mac versions</a:t>
                      </a:r>
                    </a:p>
                  </a:txBody>
                  <a:tcPr marL="88565" marR="88565" marT="44283" marB="442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CF2"/>
                      </a:solidFill>
                      <a:prstDash val="solid"/>
                      <a:round/>
                      <a:headEnd type="none" w="med" len="med"/>
                      <a:tailEnd type="none" w="med" len="med"/>
                    </a:lnT>
                    <a:lnB w="12700" cap="flat" cmpd="sng" algn="ctr">
                      <a:solidFill>
                        <a:srgbClr val="00BCF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5391153"/>
                  </a:ext>
                </a:extLst>
              </a:tr>
              <a:tr h="303067">
                <a:tc>
                  <a:txBody>
                    <a:bodyPr/>
                    <a:lstStyle>
                      <a:lvl1pPr marL="0" algn="l" defTabSz="914093" rtl="0" eaLnBrk="1" latinLnBrk="0" hangingPunct="1">
                        <a:defRPr sz="1764" kern="1200">
                          <a:solidFill>
                            <a:schemeClr val="tx1"/>
                          </a:solidFill>
                          <a:latin typeface="Segoe UI Semilight"/>
                        </a:defRPr>
                      </a:lvl1pPr>
                      <a:lvl2pPr marL="457046" algn="l" defTabSz="914093" rtl="0" eaLnBrk="1" latinLnBrk="0" hangingPunct="1">
                        <a:defRPr sz="1764" kern="1200">
                          <a:solidFill>
                            <a:schemeClr val="tx1"/>
                          </a:solidFill>
                          <a:latin typeface="Segoe UI Semilight"/>
                        </a:defRPr>
                      </a:lvl2pPr>
                      <a:lvl3pPr marL="914093" algn="l" defTabSz="914093" rtl="0" eaLnBrk="1" latinLnBrk="0" hangingPunct="1">
                        <a:defRPr sz="1764" kern="1200">
                          <a:solidFill>
                            <a:schemeClr val="tx1"/>
                          </a:solidFill>
                          <a:latin typeface="Segoe UI Semilight"/>
                        </a:defRPr>
                      </a:lvl3pPr>
                      <a:lvl4pPr marL="1371139" algn="l" defTabSz="914093" rtl="0" eaLnBrk="1" latinLnBrk="0" hangingPunct="1">
                        <a:defRPr sz="1764" kern="1200">
                          <a:solidFill>
                            <a:schemeClr val="tx1"/>
                          </a:solidFill>
                          <a:latin typeface="Segoe UI Semilight"/>
                        </a:defRPr>
                      </a:lvl4pPr>
                      <a:lvl5pPr marL="1828185" algn="l" defTabSz="914093" rtl="0" eaLnBrk="1" latinLnBrk="0" hangingPunct="1">
                        <a:defRPr sz="1764" kern="1200">
                          <a:solidFill>
                            <a:schemeClr val="tx1"/>
                          </a:solidFill>
                          <a:latin typeface="Segoe UI Semilight"/>
                        </a:defRPr>
                      </a:lvl5pPr>
                      <a:lvl6pPr marL="2285232" algn="l" defTabSz="914093" rtl="0" eaLnBrk="1" latinLnBrk="0" hangingPunct="1">
                        <a:defRPr sz="1764" kern="1200">
                          <a:solidFill>
                            <a:schemeClr val="tx1"/>
                          </a:solidFill>
                          <a:latin typeface="Segoe UI Semilight"/>
                        </a:defRPr>
                      </a:lvl6pPr>
                      <a:lvl7pPr marL="2742278" algn="l" defTabSz="914093" rtl="0" eaLnBrk="1" latinLnBrk="0" hangingPunct="1">
                        <a:defRPr sz="1764" kern="1200">
                          <a:solidFill>
                            <a:schemeClr val="tx1"/>
                          </a:solidFill>
                          <a:latin typeface="Segoe UI Semilight"/>
                        </a:defRPr>
                      </a:lvl7pPr>
                      <a:lvl8pPr marL="3199324" algn="l" defTabSz="914093" rtl="0" eaLnBrk="1" latinLnBrk="0" hangingPunct="1">
                        <a:defRPr sz="1764" kern="1200">
                          <a:solidFill>
                            <a:schemeClr val="tx1"/>
                          </a:solidFill>
                          <a:latin typeface="Segoe UI Semilight"/>
                        </a:defRPr>
                      </a:lvl8pPr>
                      <a:lvl9pPr marL="3656372" algn="l" defTabSz="914093" rtl="0" eaLnBrk="1" latinLnBrk="0" hangingPunct="1">
                        <a:defRPr sz="1764" kern="1200">
                          <a:solidFill>
                            <a:schemeClr val="tx1"/>
                          </a:solidFill>
                          <a:latin typeface="Segoe UI Semilight"/>
                        </a:defRPr>
                      </a:lvl9pPr>
                    </a:lstStyle>
                    <a:p>
                      <a:r>
                        <a:rPr lang="en-US" sz="1200" baseline="0" dirty="0"/>
                        <a:t>OneNote</a:t>
                      </a:r>
                      <a:endParaRPr lang="en-US" sz="1200" dirty="0"/>
                    </a:p>
                  </a:txBody>
                  <a:tcPr marL="88565" marR="88565" marT="44283" marB="442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CF2"/>
                      </a:solidFill>
                      <a:prstDash val="solid"/>
                      <a:round/>
                      <a:headEnd type="none" w="med" len="med"/>
                      <a:tailEnd type="none" w="med" len="med"/>
                    </a:lnT>
                    <a:lnB w="12700" cap="flat" cmpd="sng" algn="ctr">
                      <a:solidFill>
                        <a:srgbClr val="00BCF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093" rtl="0" eaLnBrk="1" latinLnBrk="0" hangingPunct="1">
                        <a:defRPr sz="1764" kern="1200">
                          <a:solidFill>
                            <a:schemeClr val="tx1"/>
                          </a:solidFill>
                          <a:latin typeface="Segoe UI Semilight"/>
                        </a:defRPr>
                      </a:lvl1pPr>
                      <a:lvl2pPr marL="457046" algn="l" defTabSz="914093" rtl="0" eaLnBrk="1" latinLnBrk="0" hangingPunct="1">
                        <a:defRPr sz="1764" kern="1200">
                          <a:solidFill>
                            <a:schemeClr val="tx1"/>
                          </a:solidFill>
                          <a:latin typeface="Segoe UI Semilight"/>
                        </a:defRPr>
                      </a:lvl2pPr>
                      <a:lvl3pPr marL="914093" algn="l" defTabSz="914093" rtl="0" eaLnBrk="1" latinLnBrk="0" hangingPunct="1">
                        <a:defRPr sz="1764" kern="1200">
                          <a:solidFill>
                            <a:schemeClr val="tx1"/>
                          </a:solidFill>
                          <a:latin typeface="Segoe UI Semilight"/>
                        </a:defRPr>
                      </a:lvl3pPr>
                      <a:lvl4pPr marL="1371139" algn="l" defTabSz="914093" rtl="0" eaLnBrk="1" latinLnBrk="0" hangingPunct="1">
                        <a:defRPr sz="1764" kern="1200">
                          <a:solidFill>
                            <a:schemeClr val="tx1"/>
                          </a:solidFill>
                          <a:latin typeface="Segoe UI Semilight"/>
                        </a:defRPr>
                      </a:lvl4pPr>
                      <a:lvl5pPr marL="1828185" algn="l" defTabSz="914093" rtl="0" eaLnBrk="1" latinLnBrk="0" hangingPunct="1">
                        <a:defRPr sz="1764" kern="1200">
                          <a:solidFill>
                            <a:schemeClr val="tx1"/>
                          </a:solidFill>
                          <a:latin typeface="Segoe UI Semilight"/>
                        </a:defRPr>
                      </a:lvl5pPr>
                      <a:lvl6pPr marL="2285232" algn="l" defTabSz="914093" rtl="0" eaLnBrk="1" latinLnBrk="0" hangingPunct="1">
                        <a:defRPr sz="1764" kern="1200">
                          <a:solidFill>
                            <a:schemeClr val="tx1"/>
                          </a:solidFill>
                          <a:latin typeface="Segoe UI Semilight"/>
                        </a:defRPr>
                      </a:lvl6pPr>
                      <a:lvl7pPr marL="2742278" algn="l" defTabSz="914093" rtl="0" eaLnBrk="1" latinLnBrk="0" hangingPunct="1">
                        <a:defRPr sz="1764" kern="1200">
                          <a:solidFill>
                            <a:schemeClr val="tx1"/>
                          </a:solidFill>
                          <a:latin typeface="Segoe UI Semilight"/>
                        </a:defRPr>
                      </a:lvl7pPr>
                      <a:lvl8pPr marL="3199324" algn="l" defTabSz="914093" rtl="0" eaLnBrk="1" latinLnBrk="0" hangingPunct="1">
                        <a:defRPr sz="1764" kern="1200">
                          <a:solidFill>
                            <a:schemeClr val="tx1"/>
                          </a:solidFill>
                          <a:latin typeface="Segoe UI Semilight"/>
                        </a:defRPr>
                      </a:lvl8pPr>
                      <a:lvl9pPr marL="3656372" algn="l" defTabSz="914093" rtl="0" eaLnBrk="1" latinLnBrk="0" hangingPunct="1">
                        <a:defRPr sz="1764" kern="1200">
                          <a:solidFill>
                            <a:schemeClr val="tx1"/>
                          </a:solidFill>
                          <a:latin typeface="Segoe UI Semilight"/>
                        </a:defRPr>
                      </a:lvl9pPr>
                    </a:lstStyle>
                    <a:p>
                      <a:pPr marL="0" marR="0" lvl="0" indent="0" algn="ctr" defTabSz="93259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latin typeface="+mn-lt"/>
                          <a:ea typeface="+mn-ea"/>
                          <a:cs typeface="+mn-cs"/>
                        </a:rPr>
                        <a:t>UWP only</a:t>
                      </a:r>
                    </a:p>
                  </a:txBody>
                  <a:tcPr marL="88565" marR="88565" marT="44283" marB="442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CF2"/>
                      </a:solidFill>
                      <a:prstDash val="solid"/>
                      <a:round/>
                      <a:headEnd type="none" w="med" len="med"/>
                      <a:tailEnd type="none" w="med" len="med"/>
                    </a:lnT>
                    <a:lnB w="12700" cap="flat" cmpd="sng" algn="ctr">
                      <a:solidFill>
                        <a:srgbClr val="00BCF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03067">
                <a:tc>
                  <a:txBody>
                    <a:bodyPr/>
                    <a:lstStyle>
                      <a:lvl1pPr marL="0" algn="l" defTabSz="914093" rtl="0" eaLnBrk="1" latinLnBrk="0" hangingPunct="1">
                        <a:defRPr sz="1764" kern="1200">
                          <a:solidFill>
                            <a:schemeClr val="tx1"/>
                          </a:solidFill>
                          <a:latin typeface="Segoe UI Semilight"/>
                        </a:defRPr>
                      </a:lvl1pPr>
                      <a:lvl2pPr marL="457046" algn="l" defTabSz="914093" rtl="0" eaLnBrk="1" latinLnBrk="0" hangingPunct="1">
                        <a:defRPr sz="1764" kern="1200">
                          <a:solidFill>
                            <a:schemeClr val="tx1"/>
                          </a:solidFill>
                          <a:latin typeface="Segoe UI Semilight"/>
                        </a:defRPr>
                      </a:lvl2pPr>
                      <a:lvl3pPr marL="914093" algn="l" defTabSz="914093" rtl="0" eaLnBrk="1" latinLnBrk="0" hangingPunct="1">
                        <a:defRPr sz="1764" kern="1200">
                          <a:solidFill>
                            <a:schemeClr val="tx1"/>
                          </a:solidFill>
                          <a:latin typeface="Segoe UI Semilight"/>
                        </a:defRPr>
                      </a:lvl3pPr>
                      <a:lvl4pPr marL="1371139" algn="l" defTabSz="914093" rtl="0" eaLnBrk="1" latinLnBrk="0" hangingPunct="1">
                        <a:defRPr sz="1764" kern="1200">
                          <a:solidFill>
                            <a:schemeClr val="tx1"/>
                          </a:solidFill>
                          <a:latin typeface="Segoe UI Semilight"/>
                        </a:defRPr>
                      </a:lvl4pPr>
                      <a:lvl5pPr marL="1828185" algn="l" defTabSz="914093" rtl="0" eaLnBrk="1" latinLnBrk="0" hangingPunct="1">
                        <a:defRPr sz="1764" kern="1200">
                          <a:solidFill>
                            <a:schemeClr val="tx1"/>
                          </a:solidFill>
                          <a:latin typeface="Segoe UI Semilight"/>
                        </a:defRPr>
                      </a:lvl5pPr>
                      <a:lvl6pPr marL="2285232" algn="l" defTabSz="914093" rtl="0" eaLnBrk="1" latinLnBrk="0" hangingPunct="1">
                        <a:defRPr sz="1764" kern="1200">
                          <a:solidFill>
                            <a:schemeClr val="tx1"/>
                          </a:solidFill>
                          <a:latin typeface="Segoe UI Semilight"/>
                        </a:defRPr>
                      </a:lvl6pPr>
                      <a:lvl7pPr marL="2742278" algn="l" defTabSz="914093" rtl="0" eaLnBrk="1" latinLnBrk="0" hangingPunct="1">
                        <a:defRPr sz="1764" kern="1200">
                          <a:solidFill>
                            <a:schemeClr val="tx1"/>
                          </a:solidFill>
                          <a:latin typeface="Segoe UI Semilight"/>
                        </a:defRPr>
                      </a:lvl7pPr>
                      <a:lvl8pPr marL="3199324" algn="l" defTabSz="914093" rtl="0" eaLnBrk="1" latinLnBrk="0" hangingPunct="1">
                        <a:defRPr sz="1764" kern="1200">
                          <a:solidFill>
                            <a:schemeClr val="tx1"/>
                          </a:solidFill>
                          <a:latin typeface="Segoe UI Semilight"/>
                        </a:defRPr>
                      </a:lvl8pPr>
                      <a:lvl9pPr marL="3656372" algn="l" defTabSz="914093" rtl="0" eaLnBrk="1" latinLnBrk="0" hangingPunct="1">
                        <a:defRPr sz="1764" kern="1200">
                          <a:solidFill>
                            <a:schemeClr val="tx1"/>
                          </a:solidFill>
                          <a:latin typeface="Segoe UI Semilight"/>
                        </a:defRPr>
                      </a:lvl9pPr>
                    </a:lstStyle>
                    <a:p>
                      <a:pPr marL="0" marR="0" lvl="0" indent="0" algn="l" defTabSz="932597" rtl="0" eaLnBrk="1" fontAlgn="auto" latinLnBrk="0" hangingPunct="1">
                        <a:lnSpc>
                          <a:spcPct val="100000"/>
                        </a:lnSpc>
                        <a:spcBef>
                          <a:spcPts val="0"/>
                        </a:spcBef>
                        <a:spcAft>
                          <a:spcPts val="0"/>
                        </a:spcAft>
                        <a:buClrTx/>
                        <a:buSzTx/>
                        <a:buFontTx/>
                        <a:buNone/>
                        <a:tabLst/>
                        <a:defRPr/>
                      </a:pPr>
                      <a:r>
                        <a:rPr lang="en-US" sz="1200" dirty="0"/>
                        <a:t>Word, Excel, </a:t>
                      </a:r>
                      <a:r>
                        <a:rPr lang="en-US" sz="1200" baseline="0" dirty="0"/>
                        <a:t>PowerPoint, Outlook</a:t>
                      </a:r>
                      <a:endParaRPr lang="en-US" sz="1200" dirty="0"/>
                    </a:p>
                  </a:txBody>
                  <a:tcPr marL="88565" marR="88565" marT="44283" marB="442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CF2"/>
                      </a:solidFill>
                      <a:prstDash val="solid"/>
                      <a:round/>
                      <a:headEnd type="none" w="med" len="med"/>
                      <a:tailEnd type="none" w="med" len="med"/>
                    </a:lnT>
                    <a:lnB w="12700" cap="flat" cmpd="sng" algn="ctr">
                      <a:solidFill>
                        <a:srgbClr val="00BCF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093" rtl="0" eaLnBrk="1" latinLnBrk="0" hangingPunct="1">
                        <a:defRPr sz="1764" kern="1200">
                          <a:solidFill>
                            <a:schemeClr val="tx1"/>
                          </a:solidFill>
                          <a:latin typeface="Segoe UI Semilight"/>
                        </a:defRPr>
                      </a:lvl1pPr>
                      <a:lvl2pPr marL="457046" algn="l" defTabSz="914093" rtl="0" eaLnBrk="1" latinLnBrk="0" hangingPunct="1">
                        <a:defRPr sz="1764" kern="1200">
                          <a:solidFill>
                            <a:schemeClr val="tx1"/>
                          </a:solidFill>
                          <a:latin typeface="Segoe UI Semilight"/>
                        </a:defRPr>
                      </a:lvl2pPr>
                      <a:lvl3pPr marL="914093" algn="l" defTabSz="914093" rtl="0" eaLnBrk="1" latinLnBrk="0" hangingPunct="1">
                        <a:defRPr sz="1764" kern="1200">
                          <a:solidFill>
                            <a:schemeClr val="tx1"/>
                          </a:solidFill>
                          <a:latin typeface="Segoe UI Semilight"/>
                        </a:defRPr>
                      </a:lvl3pPr>
                      <a:lvl4pPr marL="1371139" algn="l" defTabSz="914093" rtl="0" eaLnBrk="1" latinLnBrk="0" hangingPunct="1">
                        <a:defRPr sz="1764" kern="1200">
                          <a:solidFill>
                            <a:schemeClr val="tx1"/>
                          </a:solidFill>
                          <a:latin typeface="Segoe UI Semilight"/>
                        </a:defRPr>
                      </a:lvl4pPr>
                      <a:lvl5pPr marL="1828185" algn="l" defTabSz="914093" rtl="0" eaLnBrk="1" latinLnBrk="0" hangingPunct="1">
                        <a:defRPr sz="1764" kern="1200">
                          <a:solidFill>
                            <a:schemeClr val="tx1"/>
                          </a:solidFill>
                          <a:latin typeface="Segoe UI Semilight"/>
                        </a:defRPr>
                      </a:lvl5pPr>
                      <a:lvl6pPr marL="2285232" algn="l" defTabSz="914093" rtl="0" eaLnBrk="1" latinLnBrk="0" hangingPunct="1">
                        <a:defRPr sz="1764" kern="1200">
                          <a:solidFill>
                            <a:schemeClr val="tx1"/>
                          </a:solidFill>
                          <a:latin typeface="Segoe UI Semilight"/>
                        </a:defRPr>
                      </a:lvl6pPr>
                      <a:lvl7pPr marL="2742278" algn="l" defTabSz="914093" rtl="0" eaLnBrk="1" latinLnBrk="0" hangingPunct="1">
                        <a:defRPr sz="1764" kern="1200">
                          <a:solidFill>
                            <a:schemeClr val="tx1"/>
                          </a:solidFill>
                          <a:latin typeface="Segoe UI Semilight"/>
                        </a:defRPr>
                      </a:lvl7pPr>
                      <a:lvl8pPr marL="3199324" algn="l" defTabSz="914093" rtl="0" eaLnBrk="1" latinLnBrk="0" hangingPunct="1">
                        <a:defRPr sz="1764" kern="1200">
                          <a:solidFill>
                            <a:schemeClr val="tx1"/>
                          </a:solidFill>
                          <a:latin typeface="Segoe UI Semilight"/>
                        </a:defRPr>
                      </a:lvl8pPr>
                      <a:lvl9pPr marL="3656372" algn="l" defTabSz="914093" rtl="0" eaLnBrk="1" latinLnBrk="0" hangingPunct="1">
                        <a:defRPr sz="1764" kern="1200">
                          <a:solidFill>
                            <a:schemeClr val="tx1"/>
                          </a:solidFill>
                          <a:latin typeface="Segoe UI Semilight"/>
                        </a:defRPr>
                      </a:lvl9pPr>
                    </a:lstStyle>
                    <a:p>
                      <a:pPr marL="0" marR="0" lvl="0" indent="0" algn="ctr" defTabSz="93259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latin typeface="+mn-lt"/>
                          <a:ea typeface="+mn-ea"/>
                          <a:cs typeface="+mn-cs"/>
                        </a:rPr>
                        <a:t>Insert and format SVG</a:t>
                      </a:r>
                    </a:p>
                  </a:txBody>
                  <a:tcPr marL="88565" marR="88565" marT="44283" marB="442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CF2"/>
                      </a:solidFill>
                      <a:prstDash val="solid"/>
                      <a:round/>
                      <a:headEnd type="none" w="med" len="med"/>
                      <a:tailEnd type="none" w="med" len="med"/>
                    </a:lnT>
                    <a:lnB w="12700" cap="flat" cmpd="sng" algn="ctr">
                      <a:solidFill>
                        <a:srgbClr val="00BCF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71482788"/>
                  </a:ext>
                </a:extLst>
              </a:tr>
              <a:tr h="303067">
                <a:tc>
                  <a:txBody>
                    <a:bodyPr/>
                    <a:lstStyle>
                      <a:lvl1pPr marL="0" algn="l" defTabSz="914093" rtl="0" eaLnBrk="1" latinLnBrk="0" hangingPunct="1">
                        <a:defRPr sz="1764" kern="1200">
                          <a:solidFill>
                            <a:schemeClr val="tx1"/>
                          </a:solidFill>
                          <a:latin typeface="Segoe UI Semilight"/>
                        </a:defRPr>
                      </a:lvl1pPr>
                      <a:lvl2pPr marL="457046" algn="l" defTabSz="914093" rtl="0" eaLnBrk="1" latinLnBrk="0" hangingPunct="1">
                        <a:defRPr sz="1764" kern="1200">
                          <a:solidFill>
                            <a:schemeClr val="tx1"/>
                          </a:solidFill>
                          <a:latin typeface="Segoe UI Semilight"/>
                        </a:defRPr>
                      </a:lvl2pPr>
                      <a:lvl3pPr marL="914093" algn="l" defTabSz="914093" rtl="0" eaLnBrk="1" latinLnBrk="0" hangingPunct="1">
                        <a:defRPr sz="1764" kern="1200">
                          <a:solidFill>
                            <a:schemeClr val="tx1"/>
                          </a:solidFill>
                          <a:latin typeface="Segoe UI Semilight"/>
                        </a:defRPr>
                      </a:lvl3pPr>
                      <a:lvl4pPr marL="1371139" algn="l" defTabSz="914093" rtl="0" eaLnBrk="1" latinLnBrk="0" hangingPunct="1">
                        <a:defRPr sz="1764" kern="1200">
                          <a:solidFill>
                            <a:schemeClr val="tx1"/>
                          </a:solidFill>
                          <a:latin typeface="Segoe UI Semilight"/>
                        </a:defRPr>
                      </a:lvl4pPr>
                      <a:lvl5pPr marL="1828185" algn="l" defTabSz="914093" rtl="0" eaLnBrk="1" latinLnBrk="0" hangingPunct="1">
                        <a:defRPr sz="1764" kern="1200">
                          <a:solidFill>
                            <a:schemeClr val="tx1"/>
                          </a:solidFill>
                          <a:latin typeface="Segoe UI Semilight"/>
                        </a:defRPr>
                      </a:lvl5pPr>
                      <a:lvl6pPr marL="2285232" algn="l" defTabSz="914093" rtl="0" eaLnBrk="1" latinLnBrk="0" hangingPunct="1">
                        <a:defRPr sz="1764" kern="1200">
                          <a:solidFill>
                            <a:schemeClr val="tx1"/>
                          </a:solidFill>
                          <a:latin typeface="Segoe UI Semilight"/>
                        </a:defRPr>
                      </a:lvl6pPr>
                      <a:lvl7pPr marL="2742278" algn="l" defTabSz="914093" rtl="0" eaLnBrk="1" latinLnBrk="0" hangingPunct="1">
                        <a:defRPr sz="1764" kern="1200">
                          <a:solidFill>
                            <a:schemeClr val="tx1"/>
                          </a:solidFill>
                          <a:latin typeface="Segoe UI Semilight"/>
                        </a:defRPr>
                      </a:lvl7pPr>
                      <a:lvl8pPr marL="3199324" algn="l" defTabSz="914093" rtl="0" eaLnBrk="1" latinLnBrk="0" hangingPunct="1">
                        <a:defRPr sz="1764" kern="1200">
                          <a:solidFill>
                            <a:schemeClr val="tx1"/>
                          </a:solidFill>
                          <a:latin typeface="Segoe UI Semilight"/>
                        </a:defRPr>
                      </a:lvl8pPr>
                      <a:lvl9pPr marL="3656372" algn="l" defTabSz="914093" rtl="0" eaLnBrk="1" latinLnBrk="0" hangingPunct="1">
                        <a:defRPr sz="1764" kern="1200">
                          <a:solidFill>
                            <a:schemeClr val="tx1"/>
                          </a:solidFill>
                          <a:latin typeface="Segoe UI Semilight"/>
                        </a:defRPr>
                      </a:lvl9pPr>
                    </a:lstStyle>
                    <a:p>
                      <a:r>
                        <a:rPr lang="en-US" sz="1200" dirty="0"/>
                        <a:t>Inking Updates </a:t>
                      </a:r>
                    </a:p>
                  </a:txBody>
                  <a:tcPr marL="88565" marR="88565" marT="44283" marB="442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CF2"/>
                      </a:solidFill>
                      <a:prstDash val="solid"/>
                      <a:round/>
                      <a:headEnd type="none" w="med" len="med"/>
                      <a:tailEnd type="none" w="med" len="med"/>
                    </a:lnT>
                    <a:lnB w="12700" cap="flat" cmpd="sng" algn="ctr">
                      <a:solidFill>
                        <a:srgbClr val="00BCF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093" rtl="0" eaLnBrk="1" latinLnBrk="0" hangingPunct="1">
                        <a:defRPr sz="1764" kern="1200">
                          <a:solidFill>
                            <a:schemeClr val="tx1"/>
                          </a:solidFill>
                          <a:latin typeface="Segoe UI Semilight"/>
                        </a:defRPr>
                      </a:lvl1pPr>
                      <a:lvl2pPr marL="457046" algn="l" defTabSz="914093" rtl="0" eaLnBrk="1" latinLnBrk="0" hangingPunct="1">
                        <a:defRPr sz="1764" kern="1200">
                          <a:solidFill>
                            <a:schemeClr val="tx1"/>
                          </a:solidFill>
                          <a:latin typeface="Segoe UI Semilight"/>
                        </a:defRPr>
                      </a:lvl2pPr>
                      <a:lvl3pPr marL="914093" algn="l" defTabSz="914093" rtl="0" eaLnBrk="1" latinLnBrk="0" hangingPunct="1">
                        <a:defRPr sz="1764" kern="1200">
                          <a:solidFill>
                            <a:schemeClr val="tx1"/>
                          </a:solidFill>
                          <a:latin typeface="Segoe UI Semilight"/>
                        </a:defRPr>
                      </a:lvl3pPr>
                      <a:lvl4pPr marL="1371139" algn="l" defTabSz="914093" rtl="0" eaLnBrk="1" latinLnBrk="0" hangingPunct="1">
                        <a:defRPr sz="1764" kern="1200">
                          <a:solidFill>
                            <a:schemeClr val="tx1"/>
                          </a:solidFill>
                          <a:latin typeface="Segoe UI Semilight"/>
                        </a:defRPr>
                      </a:lvl4pPr>
                      <a:lvl5pPr marL="1828185" algn="l" defTabSz="914093" rtl="0" eaLnBrk="1" latinLnBrk="0" hangingPunct="1">
                        <a:defRPr sz="1764" kern="1200">
                          <a:solidFill>
                            <a:schemeClr val="tx1"/>
                          </a:solidFill>
                          <a:latin typeface="Segoe UI Semilight"/>
                        </a:defRPr>
                      </a:lvl5pPr>
                      <a:lvl6pPr marL="2285232" algn="l" defTabSz="914093" rtl="0" eaLnBrk="1" latinLnBrk="0" hangingPunct="1">
                        <a:defRPr sz="1764" kern="1200">
                          <a:solidFill>
                            <a:schemeClr val="tx1"/>
                          </a:solidFill>
                          <a:latin typeface="Segoe UI Semilight"/>
                        </a:defRPr>
                      </a:lvl6pPr>
                      <a:lvl7pPr marL="2742278" algn="l" defTabSz="914093" rtl="0" eaLnBrk="1" latinLnBrk="0" hangingPunct="1">
                        <a:defRPr sz="1764" kern="1200">
                          <a:solidFill>
                            <a:schemeClr val="tx1"/>
                          </a:solidFill>
                          <a:latin typeface="Segoe UI Semilight"/>
                        </a:defRPr>
                      </a:lvl7pPr>
                      <a:lvl8pPr marL="3199324" algn="l" defTabSz="914093" rtl="0" eaLnBrk="1" latinLnBrk="0" hangingPunct="1">
                        <a:defRPr sz="1764" kern="1200">
                          <a:solidFill>
                            <a:schemeClr val="tx1"/>
                          </a:solidFill>
                          <a:latin typeface="Segoe UI Semilight"/>
                        </a:defRPr>
                      </a:lvl8pPr>
                      <a:lvl9pPr marL="3656372" algn="l" defTabSz="914093" rtl="0" eaLnBrk="1" latinLnBrk="0" hangingPunct="1">
                        <a:defRPr sz="1764" kern="1200">
                          <a:solidFill>
                            <a:schemeClr val="tx1"/>
                          </a:solidFill>
                          <a:latin typeface="Segoe UI Semilight"/>
                        </a:defRPr>
                      </a:lvl9pPr>
                    </a:lstStyle>
                    <a:p>
                      <a:pPr marL="0" marR="0" lvl="0" indent="0" algn="ctr" defTabSz="93259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latin typeface="+mn-lt"/>
                          <a:ea typeface="+mn-ea"/>
                          <a:cs typeface="+mn-cs"/>
                        </a:rPr>
                        <a:t>Ink effects</a:t>
                      </a:r>
                    </a:p>
                  </a:txBody>
                  <a:tcPr marL="88565" marR="88565" marT="44283" marB="442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CF2"/>
                      </a:solidFill>
                      <a:prstDash val="solid"/>
                      <a:round/>
                      <a:headEnd type="none" w="med" len="med"/>
                      <a:tailEnd type="none" w="med" len="med"/>
                    </a:lnT>
                    <a:lnB w="12700" cap="flat" cmpd="sng" algn="ctr">
                      <a:solidFill>
                        <a:srgbClr val="00BCF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58012403"/>
                  </a:ext>
                </a:extLst>
              </a:tr>
              <a:tr h="303067">
                <a:tc>
                  <a:txBody>
                    <a:bodyPr/>
                    <a:lstStyle>
                      <a:lvl1pPr marL="0" algn="l" defTabSz="914093" rtl="0" eaLnBrk="1" latinLnBrk="0" hangingPunct="1">
                        <a:defRPr sz="1764" kern="1200">
                          <a:solidFill>
                            <a:schemeClr val="tx1"/>
                          </a:solidFill>
                          <a:latin typeface="Segoe UI Semilight"/>
                        </a:defRPr>
                      </a:lvl1pPr>
                      <a:lvl2pPr marL="457046" algn="l" defTabSz="914093" rtl="0" eaLnBrk="1" latinLnBrk="0" hangingPunct="1">
                        <a:defRPr sz="1764" kern="1200">
                          <a:solidFill>
                            <a:schemeClr val="tx1"/>
                          </a:solidFill>
                          <a:latin typeface="Segoe UI Semilight"/>
                        </a:defRPr>
                      </a:lvl2pPr>
                      <a:lvl3pPr marL="914093" algn="l" defTabSz="914093" rtl="0" eaLnBrk="1" latinLnBrk="0" hangingPunct="1">
                        <a:defRPr sz="1764" kern="1200">
                          <a:solidFill>
                            <a:schemeClr val="tx1"/>
                          </a:solidFill>
                          <a:latin typeface="Segoe UI Semilight"/>
                        </a:defRPr>
                      </a:lvl3pPr>
                      <a:lvl4pPr marL="1371139" algn="l" defTabSz="914093" rtl="0" eaLnBrk="1" latinLnBrk="0" hangingPunct="1">
                        <a:defRPr sz="1764" kern="1200">
                          <a:solidFill>
                            <a:schemeClr val="tx1"/>
                          </a:solidFill>
                          <a:latin typeface="Segoe UI Semilight"/>
                        </a:defRPr>
                      </a:lvl4pPr>
                      <a:lvl5pPr marL="1828185" algn="l" defTabSz="914093" rtl="0" eaLnBrk="1" latinLnBrk="0" hangingPunct="1">
                        <a:defRPr sz="1764" kern="1200">
                          <a:solidFill>
                            <a:schemeClr val="tx1"/>
                          </a:solidFill>
                          <a:latin typeface="Segoe UI Semilight"/>
                        </a:defRPr>
                      </a:lvl5pPr>
                      <a:lvl6pPr marL="2285232" algn="l" defTabSz="914093" rtl="0" eaLnBrk="1" latinLnBrk="0" hangingPunct="1">
                        <a:defRPr sz="1764" kern="1200">
                          <a:solidFill>
                            <a:schemeClr val="tx1"/>
                          </a:solidFill>
                          <a:latin typeface="Segoe UI Semilight"/>
                        </a:defRPr>
                      </a:lvl6pPr>
                      <a:lvl7pPr marL="2742278" algn="l" defTabSz="914093" rtl="0" eaLnBrk="1" latinLnBrk="0" hangingPunct="1">
                        <a:defRPr sz="1764" kern="1200">
                          <a:solidFill>
                            <a:schemeClr val="tx1"/>
                          </a:solidFill>
                          <a:latin typeface="Segoe UI Semilight"/>
                        </a:defRPr>
                      </a:lvl7pPr>
                      <a:lvl8pPr marL="3199324" algn="l" defTabSz="914093" rtl="0" eaLnBrk="1" latinLnBrk="0" hangingPunct="1">
                        <a:defRPr sz="1764" kern="1200">
                          <a:solidFill>
                            <a:schemeClr val="tx1"/>
                          </a:solidFill>
                          <a:latin typeface="Segoe UI Semilight"/>
                        </a:defRPr>
                      </a:lvl8pPr>
                      <a:lvl9pPr marL="3656372" algn="l" defTabSz="914093" rtl="0" eaLnBrk="1" latinLnBrk="0" hangingPunct="1">
                        <a:defRPr sz="1764" kern="1200">
                          <a:solidFill>
                            <a:schemeClr val="tx1"/>
                          </a:solidFill>
                          <a:latin typeface="Segoe UI Semilight"/>
                        </a:defRPr>
                      </a:lvl9pPr>
                    </a:lstStyle>
                    <a:p>
                      <a:r>
                        <a:rPr lang="en-US" sz="1200" dirty="0"/>
                        <a:t>PowerPoint</a:t>
                      </a:r>
                    </a:p>
                  </a:txBody>
                  <a:tcPr marL="88565" marR="88565" marT="44283" marB="442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CF2"/>
                      </a:solidFill>
                      <a:prstDash val="solid"/>
                      <a:round/>
                      <a:headEnd type="none" w="med" len="med"/>
                      <a:tailEnd type="none" w="med" len="med"/>
                    </a:lnT>
                    <a:lnB w="12700" cap="flat" cmpd="sng" algn="ctr">
                      <a:solidFill>
                        <a:srgbClr val="00BCF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093" rtl="0" eaLnBrk="1" latinLnBrk="0" hangingPunct="1">
                        <a:defRPr sz="1764" kern="1200">
                          <a:solidFill>
                            <a:schemeClr val="tx1"/>
                          </a:solidFill>
                          <a:latin typeface="Segoe UI Semilight"/>
                        </a:defRPr>
                      </a:lvl1pPr>
                      <a:lvl2pPr marL="457046" algn="l" defTabSz="914093" rtl="0" eaLnBrk="1" latinLnBrk="0" hangingPunct="1">
                        <a:defRPr sz="1764" kern="1200">
                          <a:solidFill>
                            <a:schemeClr val="tx1"/>
                          </a:solidFill>
                          <a:latin typeface="Segoe UI Semilight"/>
                        </a:defRPr>
                      </a:lvl2pPr>
                      <a:lvl3pPr marL="914093" algn="l" defTabSz="914093" rtl="0" eaLnBrk="1" latinLnBrk="0" hangingPunct="1">
                        <a:defRPr sz="1764" kern="1200">
                          <a:solidFill>
                            <a:schemeClr val="tx1"/>
                          </a:solidFill>
                          <a:latin typeface="Segoe UI Semilight"/>
                        </a:defRPr>
                      </a:lvl3pPr>
                      <a:lvl4pPr marL="1371139" algn="l" defTabSz="914093" rtl="0" eaLnBrk="1" latinLnBrk="0" hangingPunct="1">
                        <a:defRPr sz="1764" kern="1200">
                          <a:solidFill>
                            <a:schemeClr val="tx1"/>
                          </a:solidFill>
                          <a:latin typeface="Segoe UI Semilight"/>
                        </a:defRPr>
                      </a:lvl4pPr>
                      <a:lvl5pPr marL="1828185" algn="l" defTabSz="914093" rtl="0" eaLnBrk="1" latinLnBrk="0" hangingPunct="1">
                        <a:defRPr sz="1764" kern="1200">
                          <a:solidFill>
                            <a:schemeClr val="tx1"/>
                          </a:solidFill>
                          <a:latin typeface="Segoe UI Semilight"/>
                        </a:defRPr>
                      </a:lvl5pPr>
                      <a:lvl6pPr marL="2285232" algn="l" defTabSz="914093" rtl="0" eaLnBrk="1" latinLnBrk="0" hangingPunct="1">
                        <a:defRPr sz="1764" kern="1200">
                          <a:solidFill>
                            <a:schemeClr val="tx1"/>
                          </a:solidFill>
                          <a:latin typeface="Segoe UI Semilight"/>
                        </a:defRPr>
                      </a:lvl6pPr>
                      <a:lvl7pPr marL="2742278" algn="l" defTabSz="914093" rtl="0" eaLnBrk="1" latinLnBrk="0" hangingPunct="1">
                        <a:defRPr sz="1764" kern="1200">
                          <a:solidFill>
                            <a:schemeClr val="tx1"/>
                          </a:solidFill>
                          <a:latin typeface="Segoe UI Semilight"/>
                        </a:defRPr>
                      </a:lvl7pPr>
                      <a:lvl8pPr marL="3199324" algn="l" defTabSz="914093" rtl="0" eaLnBrk="1" latinLnBrk="0" hangingPunct="1">
                        <a:defRPr sz="1764" kern="1200">
                          <a:solidFill>
                            <a:schemeClr val="tx1"/>
                          </a:solidFill>
                          <a:latin typeface="Segoe UI Semilight"/>
                        </a:defRPr>
                      </a:lvl8pPr>
                      <a:lvl9pPr marL="3656372" algn="l" defTabSz="914093" rtl="0" eaLnBrk="1" latinLnBrk="0" hangingPunct="1">
                        <a:defRPr sz="1764" kern="1200">
                          <a:solidFill>
                            <a:schemeClr val="tx1"/>
                          </a:solidFill>
                          <a:latin typeface="Segoe UI Semilight"/>
                        </a:defRPr>
                      </a:lvl9pPr>
                    </a:lstStyle>
                    <a:p>
                      <a:pPr marL="0" marR="0" lvl="0" indent="0" algn="ctr" defTabSz="93259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latin typeface="+mn-lt"/>
                          <a:ea typeface="+mn-ea"/>
                          <a:cs typeface="+mn-cs"/>
                        </a:rPr>
                        <a:t>Morph &amp; Zoom</a:t>
                      </a:r>
                    </a:p>
                  </a:txBody>
                  <a:tcPr marL="88565" marR="88565" marT="44283" marB="442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CF2"/>
                      </a:solidFill>
                      <a:prstDash val="solid"/>
                      <a:round/>
                      <a:headEnd type="none" w="med" len="med"/>
                      <a:tailEnd type="none" w="med" len="med"/>
                    </a:lnT>
                    <a:lnB w="12700" cap="flat" cmpd="sng" algn="ctr">
                      <a:solidFill>
                        <a:srgbClr val="00BCF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03067">
                <a:tc>
                  <a:txBody>
                    <a:bodyPr/>
                    <a:lstStyle>
                      <a:lvl1pPr marL="0" algn="l" defTabSz="914093" rtl="0" eaLnBrk="1" latinLnBrk="0" hangingPunct="1">
                        <a:defRPr sz="1764" kern="1200">
                          <a:solidFill>
                            <a:schemeClr val="tx1"/>
                          </a:solidFill>
                          <a:latin typeface="Segoe UI Semilight"/>
                        </a:defRPr>
                      </a:lvl1pPr>
                      <a:lvl2pPr marL="457046" algn="l" defTabSz="914093" rtl="0" eaLnBrk="1" latinLnBrk="0" hangingPunct="1">
                        <a:defRPr sz="1764" kern="1200">
                          <a:solidFill>
                            <a:schemeClr val="tx1"/>
                          </a:solidFill>
                          <a:latin typeface="Segoe UI Semilight"/>
                        </a:defRPr>
                      </a:lvl2pPr>
                      <a:lvl3pPr marL="914093" algn="l" defTabSz="914093" rtl="0" eaLnBrk="1" latinLnBrk="0" hangingPunct="1">
                        <a:defRPr sz="1764" kern="1200">
                          <a:solidFill>
                            <a:schemeClr val="tx1"/>
                          </a:solidFill>
                          <a:latin typeface="Segoe UI Semilight"/>
                        </a:defRPr>
                      </a:lvl3pPr>
                      <a:lvl4pPr marL="1371139" algn="l" defTabSz="914093" rtl="0" eaLnBrk="1" latinLnBrk="0" hangingPunct="1">
                        <a:defRPr sz="1764" kern="1200">
                          <a:solidFill>
                            <a:schemeClr val="tx1"/>
                          </a:solidFill>
                          <a:latin typeface="Segoe UI Semilight"/>
                        </a:defRPr>
                      </a:lvl4pPr>
                      <a:lvl5pPr marL="1828185" algn="l" defTabSz="914093" rtl="0" eaLnBrk="1" latinLnBrk="0" hangingPunct="1">
                        <a:defRPr sz="1764" kern="1200">
                          <a:solidFill>
                            <a:schemeClr val="tx1"/>
                          </a:solidFill>
                          <a:latin typeface="Segoe UI Semilight"/>
                        </a:defRPr>
                      </a:lvl5pPr>
                      <a:lvl6pPr marL="2285232" algn="l" defTabSz="914093" rtl="0" eaLnBrk="1" latinLnBrk="0" hangingPunct="1">
                        <a:defRPr sz="1764" kern="1200">
                          <a:solidFill>
                            <a:schemeClr val="tx1"/>
                          </a:solidFill>
                          <a:latin typeface="Segoe UI Semilight"/>
                        </a:defRPr>
                      </a:lvl6pPr>
                      <a:lvl7pPr marL="2742278" algn="l" defTabSz="914093" rtl="0" eaLnBrk="1" latinLnBrk="0" hangingPunct="1">
                        <a:defRPr sz="1764" kern="1200">
                          <a:solidFill>
                            <a:schemeClr val="tx1"/>
                          </a:solidFill>
                          <a:latin typeface="Segoe UI Semilight"/>
                        </a:defRPr>
                      </a:lvl7pPr>
                      <a:lvl8pPr marL="3199324" algn="l" defTabSz="914093" rtl="0" eaLnBrk="1" latinLnBrk="0" hangingPunct="1">
                        <a:defRPr sz="1764" kern="1200">
                          <a:solidFill>
                            <a:schemeClr val="tx1"/>
                          </a:solidFill>
                          <a:latin typeface="Segoe UI Semilight"/>
                        </a:defRPr>
                      </a:lvl8pPr>
                      <a:lvl9pPr marL="3656372" algn="l" defTabSz="914093" rtl="0" eaLnBrk="1" latinLnBrk="0" hangingPunct="1">
                        <a:defRPr sz="1764" kern="1200">
                          <a:solidFill>
                            <a:schemeClr val="tx1"/>
                          </a:solidFill>
                          <a:latin typeface="Segoe UI Semilight"/>
                        </a:defRPr>
                      </a:lvl9pPr>
                    </a:lstStyle>
                    <a:p>
                      <a:r>
                        <a:rPr lang="en-US" sz="1200" dirty="0"/>
                        <a:t>Word</a:t>
                      </a:r>
                    </a:p>
                  </a:txBody>
                  <a:tcPr marL="88565" marR="88565" marT="44283" marB="442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CF2"/>
                      </a:solidFill>
                      <a:prstDash val="solid"/>
                      <a:round/>
                      <a:headEnd type="none" w="med" len="med"/>
                      <a:tailEnd type="none" w="med" len="med"/>
                    </a:lnT>
                    <a:lnB w="12700" cap="flat" cmpd="sng" algn="ctr">
                      <a:solidFill>
                        <a:srgbClr val="00BCF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093" rtl="0" eaLnBrk="1" latinLnBrk="0" hangingPunct="1">
                        <a:defRPr sz="1764" kern="1200">
                          <a:solidFill>
                            <a:schemeClr val="tx1"/>
                          </a:solidFill>
                          <a:latin typeface="Segoe UI Semilight"/>
                        </a:defRPr>
                      </a:lvl1pPr>
                      <a:lvl2pPr marL="457046" algn="l" defTabSz="914093" rtl="0" eaLnBrk="1" latinLnBrk="0" hangingPunct="1">
                        <a:defRPr sz="1764" kern="1200">
                          <a:solidFill>
                            <a:schemeClr val="tx1"/>
                          </a:solidFill>
                          <a:latin typeface="Segoe UI Semilight"/>
                        </a:defRPr>
                      </a:lvl2pPr>
                      <a:lvl3pPr marL="914093" algn="l" defTabSz="914093" rtl="0" eaLnBrk="1" latinLnBrk="0" hangingPunct="1">
                        <a:defRPr sz="1764" kern="1200">
                          <a:solidFill>
                            <a:schemeClr val="tx1"/>
                          </a:solidFill>
                          <a:latin typeface="Segoe UI Semilight"/>
                        </a:defRPr>
                      </a:lvl3pPr>
                      <a:lvl4pPr marL="1371139" algn="l" defTabSz="914093" rtl="0" eaLnBrk="1" latinLnBrk="0" hangingPunct="1">
                        <a:defRPr sz="1764" kern="1200">
                          <a:solidFill>
                            <a:schemeClr val="tx1"/>
                          </a:solidFill>
                          <a:latin typeface="Segoe UI Semilight"/>
                        </a:defRPr>
                      </a:lvl4pPr>
                      <a:lvl5pPr marL="1828185" algn="l" defTabSz="914093" rtl="0" eaLnBrk="1" latinLnBrk="0" hangingPunct="1">
                        <a:defRPr sz="1764" kern="1200">
                          <a:solidFill>
                            <a:schemeClr val="tx1"/>
                          </a:solidFill>
                          <a:latin typeface="Segoe UI Semilight"/>
                        </a:defRPr>
                      </a:lvl5pPr>
                      <a:lvl6pPr marL="2285232" algn="l" defTabSz="914093" rtl="0" eaLnBrk="1" latinLnBrk="0" hangingPunct="1">
                        <a:defRPr sz="1764" kern="1200">
                          <a:solidFill>
                            <a:schemeClr val="tx1"/>
                          </a:solidFill>
                          <a:latin typeface="Segoe UI Semilight"/>
                        </a:defRPr>
                      </a:lvl6pPr>
                      <a:lvl7pPr marL="2742278" algn="l" defTabSz="914093" rtl="0" eaLnBrk="1" latinLnBrk="0" hangingPunct="1">
                        <a:defRPr sz="1764" kern="1200">
                          <a:solidFill>
                            <a:schemeClr val="tx1"/>
                          </a:solidFill>
                          <a:latin typeface="Segoe UI Semilight"/>
                        </a:defRPr>
                      </a:lvl7pPr>
                      <a:lvl8pPr marL="3199324" algn="l" defTabSz="914093" rtl="0" eaLnBrk="1" latinLnBrk="0" hangingPunct="1">
                        <a:defRPr sz="1764" kern="1200">
                          <a:solidFill>
                            <a:schemeClr val="tx1"/>
                          </a:solidFill>
                          <a:latin typeface="Segoe UI Semilight"/>
                        </a:defRPr>
                      </a:lvl8pPr>
                      <a:lvl9pPr marL="3656372" algn="l" defTabSz="914093" rtl="0" eaLnBrk="1" latinLnBrk="0" hangingPunct="1">
                        <a:defRPr sz="1764" kern="1200">
                          <a:solidFill>
                            <a:schemeClr val="tx1"/>
                          </a:solidFill>
                          <a:latin typeface="Segoe UI Semilight"/>
                        </a:defRPr>
                      </a:lvl9pPr>
                    </a:lstStyle>
                    <a:p>
                      <a:pPr marL="0" marR="0" lvl="0" indent="0" algn="ctr" defTabSz="93259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latin typeface="+mn-lt"/>
                          <a:ea typeface="+mn-ea"/>
                          <a:cs typeface="+mn-cs"/>
                        </a:rPr>
                        <a:t>Word Translator</a:t>
                      </a:r>
                    </a:p>
                  </a:txBody>
                  <a:tcPr marL="88565" marR="88565" marT="44283" marB="442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CF2"/>
                      </a:solidFill>
                      <a:prstDash val="solid"/>
                      <a:round/>
                      <a:headEnd type="none" w="med" len="med"/>
                      <a:tailEnd type="none" w="med" len="med"/>
                    </a:lnT>
                    <a:lnB w="12700" cap="flat" cmpd="sng" algn="ctr">
                      <a:solidFill>
                        <a:srgbClr val="00BCF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03067">
                <a:tc>
                  <a:txBody>
                    <a:bodyPr/>
                    <a:lstStyle>
                      <a:lvl1pPr marL="0" algn="l" defTabSz="914093" rtl="0" eaLnBrk="1" latinLnBrk="0" hangingPunct="1">
                        <a:defRPr sz="1764" kern="1200">
                          <a:solidFill>
                            <a:schemeClr val="tx1"/>
                          </a:solidFill>
                          <a:latin typeface="Segoe UI Semilight"/>
                        </a:defRPr>
                      </a:lvl1pPr>
                      <a:lvl2pPr marL="457046" algn="l" defTabSz="914093" rtl="0" eaLnBrk="1" latinLnBrk="0" hangingPunct="1">
                        <a:defRPr sz="1764" kern="1200">
                          <a:solidFill>
                            <a:schemeClr val="tx1"/>
                          </a:solidFill>
                          <a:latin typeface="Segoe UI Semilight"/>
                        </a:defRPr>
                      </a:lvl2pPr>
                      <a:lvl3pPr marL="914093" algn="l" defTabSz="914093" rtl="0" eaLnBrk="1" latinLnBrk="0" hangingPunct="1">
                        <a:defRPr sz="1764" kern="1200">
                          <a:solidFill>
                            <a:schemeClr val="tx1"/>
                          </a:solidFill>
                          <a:latin typeface="Segoe UI Semilight"/>
                        </a:defRPr>
                      </a:lvl3pPr>
                      <a:lvl4pPr marL="1371139" algn="l" defTabSz="914093" rtl="0" eaLnBrk="1" latinLnBrk="0" hangingPunct="1">
                        <a:defRPr sz="1764" kern="1200">
                          <a:solidFill>
                            <a:schemeClr val="tx1"/>
                          </a:solidFill>
                          <a:latin typeface="Segoe UI Semilight"/>
                        </a:defRPr>
                      </a:lvl4pPr>
                      <a:lvl5pPr marL="1828185" algn="l" defTabSz="914093" rtl="0" eaLnBrk="1" latinLnBrk="0" hangingPunct="1">
                        <a:defRPr sz="1764" kern="1200">
                          <a:solidFill>
                            <a:schemeClr val="tx1"/>
                          </a:solidFill>
                          <a:latin typeface="Segoe UI Semilight"/>
                        </a:defRPr>
                      </a:lvl5pPr>
                      <a:lvl6pPr marL="2285232" algn="l" defTabSz="914093" rtl="0" eaLnBrk="1" latinLnBrk="0" hangingPunct="1">
                        <a:defRPr sz="1764" kern="1200">
                          <a:solidFill>
                            <a:schemeClr val="tx1"/>
                          </a:solidFill>
                          <a:latin typeface="Segoe UI Semilight"/>
                        </a:defRPr>
                      </a:lvl6pPr>
                      <a:lvl7pPr marL="2742278" algn="l" defTabSz="914093" rtl="0" eaLnBrk="1" latinLnBrk="0" hangingPunct="1">
                        <a:defRPr sz="1764" kern="1200">
                          <a:solidFill>
                            <a:schemeClr val="tx1"/>
                          </a:solidFill>
                          <a:latin typeface="Segoe UI Semilight"/>
                        </a:defRPr>
                      </a:lvl7pPr>
                      <a:lvl8pPr marL="3199324" algn="l" defTabSz="914093" rtl="0" eaLnBrk="1" latinLnBrk="0" hangingPunct="1">
                        <a:defRPr sz="1764" kern="1200">
                          <a:solidFill>
                            <a:schemeClr val="tx1"/>
                          </a:solidFill>
                          <a:latin typeface="Segoe UI Semilight"/>
                        </a:defRPr>
                      </a:lvl8pPr>
                      <a:lvl9pPr marL="3656372" algn="l" defTabSz="914093" rtl="0" eaLnBrk="1" latinLnBrk="0" hangingPunct="1">
                        <a:defRPr sz="1764" kern="1200">
                          <a:solidFill>
                            <a:schemeClr val="tx1"/>
                          </a:solidFill>
                          <a:latin typeface="Segoe UI Semilight"/>
                        </a:defRPr>
                      </a:lvl9pPr>
                    </a:lstStyle>
                    <a:p>
                      <a:r>
                        <a:rPr lang="en-US" sz="1200" dirty="0"/>
                        <a:t>Excel</a:t>
                      </a:r>
                    </a:p>
                  </a:txBody>
                  <a:tcPr marL="88565" marR="88565" marT="44283" marB="442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CF2"/>
                      </a:solidFill>
                      <a:prstDash val="solid"/>
                      <a:round/>
                      <a:headEnd type="none" w="med" len="med"/>
                      <a:tailEnd type="none" w="med" len="med"/>
                    </a:lnT>
                    <a:lnB w="12700" cap="flat" cmpd="sng" algn="ctr">
                      <a:solidFill>
                        <a:srgbClr val="00BCF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093" rtl="0" eaLnBrk="1" latinLnBrk="0" hangingPunct="1">
                        <a:defRPr sz="1764" kern="1200">
                          <a:solidFill>
                            <a:schemeClr val="tx1"/>
                          </a:solidFill>
                          <a:latin typeface="Segoe UI Semilight"/>
                        </a:defRPr>
                      </a:lvl1pPr>
                      <a:lvl2pPr marL="457046" algn="l" defTabSz="914093" rtl="0" eaLnBrk="1" latinLnBrk="0" hangingPunct="1">
                        <a:defRPr sz="1764" kern="1200">
                          <a:solidFill>
                            <a:schemeClr val="tx1"/>
                          </a:solidFill>
                          <a:latin typeface="Segoe UI Semilight"/>
                        </a:defRPr>
                      </a:lvl2pPr>
                      <a:lvl3pPr marL="914093" algn="l" defTabSz="914093" rtl="0" eaLnBrk="1" latinLnBrk="0" hangingPunct="1">
                        <a:defRPr sz="1764" kern="1200">
                          <a:solidFill>
                            <a:schemeClr val="tx1"/>
                          </a:solidFill>
                          <a:latin typeface="Segoe UI Semilight"/>
                        </a:defRPr>
                      </a:lvl3pPr>
                      <a:lvl4pPr marL="1371139" algn="l" defTabSz="914093" rtl="0" eaLnBrk="1" latinLnBrk="0" hangingPunct="1">
                        <a:defRPr sz="1764" kern="1200">
                          <a:solidFill>
                            <a:schemeClr val="tx1"/>
                          </a:solidFill>
                          <a:latin typeface="Segoe UI Semilight"/>
                        </a:defRPr>
                      </a:lvl4pPr>
                      <a:lvl5pPr marL="1828185" algn="l" defTabSz="914093" rtl="0" eaLnBrk="1" latinLnBrk="0" hangingPunct="1">
                        <a:defRPr sz="1764" kern="1200">
                          <a:solidFill>
                            <a:schemeClr val="tx1"/>
                          </a:solidFill>
                          <a:latin typeface="Segoe UI Semilight"/>
                        </a:defRPr>
                      </a:lvl5pPr>
                      <a:lvl6pPr marL="2285232" algn="l" defTabSz="914093" rtl="0" eaLnBrk="1" latinLnBrk="0" hangingPunct="1">
                        <a:defRPr sz="1764" kern="1200">
                          <a:solidFill>
                            <a:schemeClr val="tx1"/>
                          </a:solidFill>
                          <a:latin typeface="Segoe UI Semilight"/>
                        </a:defRPr>
                      </a:lvl6pPr>
                      <a:lvl7pPr marL="2742278" algn="l" defTabSz="914093" rtl="0" eaLnBrk="1" latinLnBrk="0" hangingPunct="1">
                        <a:defRPr sz="1764" kern="1200">
                          <a:solidFill>
                            <a:schemeClr val="tx1"/>
                          </a:solidFill>
                          <a:latin typeface="Segoe UI Semilight"/>
                        </a:defRPr>
                      </a:lvl7pPr>
                      <a:lvl8pPr marL="3199324" algn="l" defTabSz="914093" rtl="0" eaLnBrk="1" latinLnBrk="0" hangingPunct="1">
                        <a:defRPr sz="1764" kern="1200">
                          <a:solidFill>
                            <a:schemeClr val="tx1"/>
                          </a:solidFill>
                          <a:latin typeface="Segoe UI Semilight"/>
                        </a:defRPr>
                      </a:lvl8pPr>
                      <a:lvl9pPr marL="3656372" algn="l" defTabSz="914093" rtl="0" eaLnBrk="1" latinLnBrk="0" hangingPunct="1">
                        <a:defRPr sz="1764" kern="1200">
                          <a:solidFill>
                            <a:schemeClr val="tx1"/>
                          </a:solidFill>
                          <a:latin typeface="Segoe UI Semilight"/>
                        </a:defRPr>
                      </a:lvl9pPr>
                    </a:lstStyle>
                    <a:p>
                      <a:pPr marL="0" marR="0" lvl="0" indent="0" algn="ctr" defTabSz="93259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latin typeface="+mn-lt"/>
                          <a:ea typeface="+mn-ea"/>
                          <a:cs typeface="+mn-cs"/>
                        </a:rPr>
                        <a:t>2D Map &amp; Funnel Charts</a:t>
                      </a:r>
                    </a:p>
                  </a:txBody>
                  <a:tcPr marL="88565" marR="88565" marT="44283" marB="442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CF2"/>
                      </a:solidFill>
                      <a:prstDash val="solid"/>
                      <a:round/>
                      <a:headEnd type="none" w="med" len="med"/>
                      <a:tailEnd type="none" w="med" len="med"/>
                    </a:lnT>
                    <a:lnB w="12700" cap="flat" cmpd="sng" algn="ctr">
                      <a:solidFill>
                        <a:srgbClr val="00BCF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0677764"/>
                  </a:ext>
                </a:extLst>
              </a:tr>
              <a:tr h="303067">
                <a:tc>
                  <a:txBody>
                    <a:bodyPr/>
                    <a:lstStyle>
                      <a:lvl1pPr marL="0" algn="l" defTabSz="914093" rtl="0" eaLnBrk="1" latinLnBrk="0" hangingPunct="1">
                        <a:defRPr sz="1764" kern="1200">
                          <a:solidFill>
                            <a:schemeClr val="tx1"/>
                          </a:solidFill>
                          <a:latin typeface="Segoe UI Semilight"/>
                        </a:defRPr>
                      </a:lvl1pPr>
                      <a:lvl2pPr marL="457046" algn="l" defTabSz="914093" rtl="0" eaLnBrk="1" latinLnBrk="0" hangingPunct="1">
                        <a:defRPr sz="1764" kern="1200">
                          <a:solidFill>
                            <a:schemeClr val="tx1"/>
                          </a:solidFill>
                          <a:latin typeface="Segoe UI Semilight"/>
                        </a:defRPr>
                      </a:lvl2pPr>
                      <a:lvl3pPr marL="914093" algn="l" defTabSz="914093" rtl="0" eaLnBrk="1" latinLnBrk="0" hangingPunct="1">
                        <a:defRPr sz="1764" kern="1200">
                          <a:solidFill>
                            <a:schemeClr val="tx1"/>
                          </a:solidFill>
                          <a:latin typeface="Segoe UI Semilight"/>
                        </a:defRPr>
                      </a:lvl3pPr>
                      <a:lvl4pPr marL="1371139" algn="l" defTabSz="914093" rtl="0" eaLnBrk="1" latinLnBrk="0" hangingPunct="1">
                        <a:defRPr sz="1764" kern="1200">
                          <a:solidFill>
                            <a:schemeClr val="tx1"/>
                          </a:solidFill>
                          <a:latin typeface="Segoe UI Semilight"/>
                        </a:defRPr>
                      </a:lvl4pPr>
                      <a:lvl5pPr marL="1828185" algn="l" defTabSz="914093" rtl="0" eaLnBrk="1" latinLnBrk="0" hangingPunct="1">
                        <a:defRPr sz="1764" kern="1200">
                          <a:solidFill>
                            <a:schemeClr val="tx1"/>
                          </a:solidFill>
                          <a:latin typeface="Segoe UI Semilight"/>
                        </a:defRPr>
                      </a:lvl5pPr>
                      <a:lvl6pPr marL="2285232" algn="l" defTabSz="914093" rtl="0" eaLnBrk="1" latinLnBrk="0" hangingPunct="1">
                        <a:defRPr sz="1764" kern="1200">
                          <a:solidFill>
                            <a:schemeClr val="tx1"/>
                          </a:solidFill>
                          <a:latin typeface="Segoe UI Semilight"/>
                        </a:defRPr>
                      </a:lvl6pPr>
                      <a:lvl7pPr marL="2742278" algn="l" defTabSz="914093" rtl="0" eaLnBrk="1" latinLnBrk="0" hangingPunct="1">
                        <a:defRPr sz="1764" kern="1200">
                          <a:solidFill>
                            <a:schemeClr val="tx1"/>
                          </a:solidFill>
                          <a:latin typeface="Segoe UI Semilight"/>
                        </a:defRPr>
                      </a:lvl7pPr>
                      <a:lvl8pPr marL="3199324" algn="l" defTabSz="914093" rtl="0" eaLnBrk="1" latinLnBrk="0" hangingPunct="1">
                        <a:defRPr sz="1764" kern="1200">
                          <a:solidFill>
                            <a:schemeClr val="tx1"/>
                          </a:solidFill>
                          <a:latin typeface="Segoe UI Semilight"/>
                        </a:defRPr>
                      </a:lvl8pPr>
                      <a:lvl9pPr marL="3656372" algn="l" defTabSz="914093" rtl="0" eaLnBrk="1" latinLnBrk="0" hangingPunct="1">
                        <a:defRPr sz="1764" kern="1200">
                          <a:solidFill>
                            <a:schemeClr val="tx1"/>
                          </a:solidFill>
                          <a:latin typeface="Segoe UI Semilight"/>
                        </a:defRPr>
                      </a:lvl9pPr>
                    </a:lstStyle>
                    <a:p>
                      <a:r>
                        <a:rPr lang="en-US" sz="1200" dirty="0"/>
                        <a:t>Outlook</a:t>
                      </a:r>
                    </a:p>
                  </a:txBody>
                  <a:tcPr marL="88565" marR="88565" marT="44283" marB="442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CF2"/>
                      </a:solidFill>
                      <a:prstDash val="solid"/>
                      <a:round/>
                      <a:headEnd type="none" w="med" len="med"/>
                      <a:tailEnd type="none" w="med" len="med"/>
                    </a:lnT>
                    <a:lnB w="12700" cap="flat" cmpd="sng" algn="ctr">
                      <a:solidFill>
                        <a:srgbClr val="00BCF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093" rtl="0" eaLnBrk="1" latinLnBrk="0" hangingPunct="1">
                        <a:defRPr sz="1764" kern="1200">
                          <a:solidFill>
                            <a:schemeClr val="tx1"/>
                          </a:solidFill>
                          <a:latin typeface="Segoe UI Semilight"/>
                        </a:defRPr>
                      </a:lvl1pPr>
                      <a:lvl2pPr marL="457046" algn="l" defTabSz="914093" rtl="0" eaLnBrk="1" latinLnBrk="0" hangingPunct="1">
                        <a:defRPr sz="1764" kern="1200">
                          <a:solidFill>
                            <a:schemeClr val="tx1"/>
                          </a:solidFill>
                          <a:latin typeface="Segoe UI Semilight"/>
                        </a:defRPr>
                      </a:lvl2pPr>
                      <a:lvl3pPr marL="914093" algn="l" defTabSz="914093" rtl="0" eaLnBrk="1" latinLnBrk="0" hangingPunct="1">
                        <a:defRPr sz="1764" kern="1200">
                          <a:solidFill>
                            <a:schemeClr val="tx1"/>
                          </a:solidFill>
                          <a:latin typeface="Segoe UI Semilight"/>
                        </a:defRPr>
                      </a:lvl3pPr>
                      <a:lvl4pPr marL="1371139" algn="l" defTabSz="914093" rtl="0" eaLnBrk="1" latinLnBrk="0" hangingPunct="1">
                        <a:defRPr sz="1764" kern="1200">
                          <a:solidFill>
                            <a:schemeClr val="tx1"/>
                          </a:solidFill>
                          <a:latin typeface="Segoe UI Semilight"/>
                        </a:defRPr>
                      </a:lvl4pPr>
                      <a:lvl5pPr marL="1828185" algn="l" defTabSz="914093" rtl="0" eaLnBrk="1" latinLnBrk="0" hangingPunct="1">
                        <a:defRPr sz="1764" kern="1200">
                          <a:solidFill>
                            <a:schemeClr val="tx1"/>
                          </a:solidFill>
                          <a:latin typeface="Segoe UI Semilight"/>
                        </a:defRPr>
                      </a:lvl5pPr>
                      <a:lvl6pPr marL="2285232" algn="l" defTabSz="914093" rtl="0" eaLnBrk="1" latinLnBrk="0" hangingPunct="1">
                        <a:defRPr sz="1764" kern="1200">
                          <a:solidFill>
                            <a:schemeClr val="tx1"/>
                          </a:solidFill>
                          <a:latin typeface="Segoe UI Semilight"/>
                        </a:defRPr>
                      </a:lvl6pPr>
                      <a:lvl7pPr marL="2742278" algn="l" defTabSz="914093" rtl="0" eaLnBrk="1" latinLnBrk="0" hangingPunct="1">
                        <a:defRPr sz="1764" kern="1200">
                          <a:solidFill>
                            <a:schemeClr val="tx1"/>
                          </a:solidFill>
                          <a:latin typeface="Segoe UI Semilight"/>
                        </a:defRPr>
                      </a:lvl7pPr>
                      <a:lvl8pPr marL="3199324" algn="l" defTabSz="914093" rtl="0" eaLnBrk="1" latinLnBrk="0" hangingPunct="1">
                        <a:defRPr sz="1764" kern="1200">
                          <a:solidFill>
                            <a:schemeClr val="tx1"/>
                          </a:solidFill>
                          <a:latin typeface="Segoe UI Semilight"/>
                        </a:defRPr>
                      </a:lvl8pPr>
                      <a:lvl9pPr marL="3656372" algn="l" defTabSz="914093" rtl="0" eaLnBrk="1" latinLnBrk="0" hangingPunct="1">
                        <a:defRPr sz="1764" kern="1200">
                          <a:solidFill>
                            <a:schemeClr val="tx1"/>
                          </a:solidFill>
                          <a:latin typeface="Segoe UI Semilight"/>
                        </a:defRPr>
                      </a:lvl9pPr>
                    </a:lstStyle>
                    <a:p>
                      <a:pPr marL="0" marR="0" lvl="0" indent="0" algn="ctr" defTabSz="93259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latin typeface="+mn-lt"/>
                          <a:ea typeface="+mn-ea"/>
                          <a:cs typeface="+mn-cs"/>
                        </a:rPr>
                        <a:t>Focused Inbox &amp; @mentions</a:t>
                      </a:r>
                    </a:p>
                  </a:txBody>
                  <a:tcPr marL="88565" marR="88565" marT="44283" marB="442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CF2"/>
                      </a:solidFill>
                      <a:prstDash val="solid"/>
                      <a:round/>
                      <a:headEnd type="none" w="med" len="med"/>
                      <a:tailEnd type="none" w="med" len="med"/>
                    </a:lnT>
                    <a:lnB w="12700" cap="flat" cmpd="sng" algn="ctr">
                      <a:solidFill>
                        <a:srgbClr val="00BCF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50715"/>
                  </a:ext>
                </a:extLst>
              </a:tr>
            </a:tbl>
          </a:graphicData>
        </a:graphic>
      </p:graphicFrame>
      <p:sp>
        <p:nvSpPr>
          <p:cNvPr id="8" name="Text Placeholder 9">
            <a:extLst>
              <a:ext uri="{FF2B5EF4-FFF2-40B4-BE49-F238E27FC236}">
                <a16:creationId xmlns:a16="http://schemas.microsoft.com/office/drawing/2014/main" id="{0E1E2AF9-8F67-404B-A9C1-4055E0B6C6BF}"/>
              </a:ext>
            </a:extLst>
          </p:cNvPr>
          <p:cNvSpPr txBox="1">
            <a:spLocks/>
          </p:cNvSpPr>
          <p:nvPr/>
        </p:nvSpPr>
        <p:spPr>
          <a:xfrm>
            <a:off x="7618939" y="4929602"/>
            <a:ext cx="3127160" cy="692497"/>
          </a:xfrm>
          <a:prstGeom prst="rect">
            <a:avLst/>
          </a:prstGeom>
        </p:spPr>
        <p:txBody>
          <a:bodyPr vert="horz" wrap="square" lIns="0" tIns="0" rIns="0" bIns="0" rtlCol="0">
            <a:spAutoFit/>
          </a:bodyPr>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sz="1400" b="1" kern="1200" spc="0" baseline="0">
                <a:solidFill>
                  <a:schemeClr val="accent1"/>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kern="1200" spc="0" baseline="0">
                <a:solidFill>
                  <a:schemeClr val="tx1"/>
                </a:solidFill>
                <a:latin typeface="+mn-lt"/>
                <a:ea typeface="+mn-ea"/>
                <a:cs typeface="+mn-cs"/>
              </a:defRPr>
            </a:lvl2pPr>
            <a:lvl3pPr marL="4572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400" kern="1200" spc="0" baseline="0">
                <a:gradFill>
                  <a:gsLst>
                    <a:gs pos="1250">
                      <a:schemeClr val="tx1"/>
                    </a:gs>
                    <a:gs pos="100000">
                      <a:schemeClr val="tx1"/>
                    </a:gs>
                  </a:gsLst>
                  <a:lin ang="5400000" scaled="0"/>
                </a:gradFill>
                <a:latin typeface="+mn-lt"/>
                <a:ea typeface="+mn-ea"/>
                <a:cs typeface="+mn-cs"/>
              </a:defRPr>
            </a:lvl3pPr>
            <a:lvl4pPr marL="6858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200" kern="1200" spc="0" baseline="0">
                <a:gradFill>
                  <a:gsLst>
                    <a:gs pos="1250">
                      <a:schemeClr val="tx1"/>
                    </a:gs>
                    <a:gs pos="100000">
                      <a:schemeClr val="tx1"/>
                    </a:gs>
                  </a:gsLst>
                  <a:lin ang="5400000" scaled="0"/>
                </a:gradFill>
                <a:latin typeface="+mn-lt"/>
                <a:ea typeface="+mn-ea"/>
                <a:cs typeface="+mn-cs"/>
              </a:defRPr>
            </a:lvl4pPr>
            <a:lvl5pPr marL="9144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a:pPr>
            <a:r>
              <a:rPr kumimoji="0" lang="en-US" sz="1372" b="1" i="0" u="none" strike="noStrike" kern="1200" cap="none" spc="0" normalizeH="0" baseline="0" noProof="0" dirty="0">
                <a:ln>
                  <a:noFill/>
                </a:ln>
                <a:solidFill>
                  <a:srgbClr val="D83B01"/>
                </a:solidFill>
                <a:effectLst/>
                <a:uLnTx/>
                <a:uFillTx/>
                <a:latin typeface="Segoe UI Semilight"/>
                <a:ea typeface="+mn-ea"/>
                <a:cs typeface="+mn-cs"/>
              </a:rPr>
              <a:t>Previously limited to Office 365 subscribers, but included in Office 2019 for value prop completeness</a:t>
            </a:r>
            <a:endParaRPr kumimoji="0" lang="en-US" sz="1372" b="0" i="0" u="none" strike="noStrike" kern="1200" cap="none" spc="0" normalizeH="0" baseline="0" noProof="0" dirty="0">
              <a:ln>
                <a:noFill/>
              </a:ln>
              <a:solidFill>
                <a:srgbClr val="2F2F2F"/>
              </a:solidFill>
              <a:effectLst/>
              <a:uLnTx/>
              <a:uFillTx/>
              <a:latin typeface="Segoe UI Semilight"/>
              <a:ea typeface="+mn-ea"/>
              <a:cs typeface="+mn-cs"/>
            </a:endParaRPr>
          </a:p>
        </p:txBody>
      </p:sp>
      <p:sp>
        <p:nvSpPr>
          <p:cNvPr id="9" name="Right Brace 1">
            <a:extLst>
              <a:ext uri="{FF2B5EF4-FFF2-40B4-BE49-F238E27FC236}">
                <a16:creationId xmlns:a16="http://schemas.microsoft.com/office/drawing/2014/main" id="{93AF5503-CA48-4B8E-B0FC-ED5FAC1FEA1C}"/>
              </a:ext>
            </a:extLst>
          </p:cNvPr>
          <p:cNvSpPr/>
          <p:nvPr/>
        </p:nvSpPr>
        <p:spPr>
          <a:xfrm>
            <a:off x="7017412" y="4482611"/>
            <a:ext cx="219982" cy="1572868"/>
          </a:xfrm>
          <a:prstGeom prst="rightBrace">
            <a:avLst/>
          </a:prstGeom>
          <a:noFill/>
          <a:ln w="31750" cap="flat" cmpd="sng" algn="ctr">
            <a:solidFill>
              <a:srgbClr val="DD532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353535"/>
              </a:solidFill>
              <a:effectLst/>
              <a:uLnTx/>
              <a:uFillTx/>
              <a:latin typeface="Segoe UI Semilight"/>
              <a:ea typeface="+mn-ea"/>
              <a:cs typeface="+mn-cs"/>
            </a:endParaRPr>
          </a:p>
        </p:txBody>
      </p:sp>
      <p:pic>
        <p:nvPicPr>
          <p:cNvPr id="10" name="Billede 9">
            <a:extLst>
              <a:ext uri="{FF2B5EF4-FFF2-40B4-BE49-F238E27FC236}">
                <a16:creationId xmlns:a16="http://schemas.microsoft.com/office/drawing/2014/main" id="{E32F4B59-F737-4745-BFDC-B51067C29B29}"/>
              </a:ext>
            </a:extLst>
          </p:cNvPr>
          <p:cNvPicPr>
            <a:picLocks noChangeAspect="1"/>
          </p:cNvPicPr>
          <p:nvPr/>
        </p:nvPicPr>
        <p:blipFill>
          <a:blip r:embed="rId2"/>
          <a:stretch>
            <a:fillRect/>
          </a:stretch>
        </p:blipFill>
        <p:spPr>
          <a:xfrm>
            <a:off x="9955658" y="427233"/>
            <a:ext cx="1793047" cy="2385765"/>
          </a:xfrm>
          <a:prstGeom prst="rect">
            <a:avLst/>
          </a:prstGeom>
        </p:spPr>
      </p:pic>
    </p:spTree>
    <p:extLst>
      <p:ext uri="{BB962C8B-B14F-4D97-AF65-F5344CB8AC3E}">
        <p14:creationId xmlns:p14="http://schemas.microsoft.com/office/powerpoint/2010/main" val="4054449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4" end="4"/>
                                            </p:txEl>
                                          </p:spTgt>
                                        </p:tgtEl>
                                        <p:attrNameLst>
                                          <p:attrName>style.visibility</p:attrName>
                                        </p:attrNameLst>
                                      </p:cBhvr>
                                      <p:to>
                                        <p:strVal val="visible"/>
                                      </p:to>
                                    </p:set>
                                    <p:animEffect transition="in" filter="fade">
                                      <p:cBhvr>
                                        <p:cTn id="12" dur="500"/>
                                        <p:tgtEl>
                                          <p:spTgt spid="6">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animEffect transition="in" filter="fade">
                                      <p:cBhvr>
                                        <p:cTn id="17" dur="500"/>
                                        <p:tgtEl>
                                          <p:spTgt spid="6">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8863" y="261257"/>
            <a:ext cx="11434495" cy="769308"/>
          </a:xfrm>
        </p:spPr>
        <p:txBody>
          <a:bodyPr/>
          <a:lstStyle/>
          <a:p>
            <a:r>
              <a:rPr lang="en-IN" sz="1800" dirty="0">
                <a:solidFill>
                  <a:srgbClr val="D83B01"/>
                </a:solidFill>
                <a:latin typeface="+mn-lt"/>
              </a:rPr>
              <a:t>Key barriers to upgrade: </a:t>
            </a:r>
            <a:br>
              <a:rPr lang="en-IN" sz="2800" dirty="0">
                <a:latin typeface="+mn-lt"/>
              </a:rPr>
            </a:br>
            <a:r>
              <a:rPr lang="en-IN" sz="2400" dirty="0">
                <a:latin typeface="+mj-lt"/>
              </a:rPr>
              <a:t>Most legacy Office users are happy with their current version or cite expense as an issue. </a:t>
            </a:r>
          </a:p>
        </p:txBody>
      </p:sp>
      <p:graphicFrame>
        <p:nvGraphicFramePr>
          <p:cNvPr id="12" name="Table 11"/>
          <p:cNvGraphicFramePr>
            <a:graphicFrameLocks noGrp="1"/>
          </p:cNvGraphicFramePr>
          <p:nvPr>
            <p:extLst/>
          </p:nvPr>
        </p:nvGraphicFramePr>
        <p:xfrm>
          <a:off x="427842" y="1038538"/>
          <a:ext cx="5760570" cy="5006310"/>
        </p:xfrm>
        <a:graphic>
          <a:graphicData uri="http://schemas.openxmlformats.org/drawingml/2006/table">
            <a:tbl>
              <a:tblPr firstRow="1" bandRow="1">
                <a:tableStyleId>{5C22544A-7EE6-4342-B048-85BDC9FD1C3A}</a:tableStyleId>
              </a:tblPr>
              <a:tblGrid>
                <a:gridCol w="2831886">
                  <a:extLst>
                    <a:ext uri="{9D8B030D-6E8A-4147-A177-3AD203B41FA5}">
                      <a16:colId xmlns:a16="http://schemas.microsoft.com/office/drawing/2014/main" val="20000"/>
                    </a:ext>
                  </a:extLst>
                </a:gridCol>
                <a:gridCol w="2928684">
                  <a:extLst>
                    <a:ext uri="{9D8B030D-6E8A-4147-A177-3AD203B41FA5}">
                      <a16:colId xmlns:a16="http://schemas.microsoft.com/office/drawing/2014/main" val="20003"/>
                    </a:ext>
                  </a:extLst>
                </a:gridCol>
              </a:tblGrid>
              <a:tr h="703470">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schemeClr val="tx1"/>
                          </a:solidFill>
                          <a:effectLst/>
                          <a:uLnTx/>
                          <a:uFillTx/>
                          <a:latin typeface="+mn-lt"/>
                          <a:ea typeface="+mn-ea"/>
                          <a:cs typeface="+mn-cs"/>
                        </a:rPr>
                        <a:t>Reasons for not upgrading to  the latest version of Office </a:t>
                      </a:r>
                    </a:p>
                  </a:txBody>
                  <a:tcPr marL="91414" marR="91414" marT="45706" marB="45706"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defTabSz="951028" fontAlgn="base">
                        <a:lnSpc>
                          <a:spcPct val="90000"/>
                        </a:lnSpc>
                        <a:spcBef>
                          <a:spcPct val="0"/>
                        </a:spcBef>
                        <a:spcAft>
                          <a:spcPct val="0"/>
                        </a:spcAft>
                      </a:pPr>
                      <a:r>
                        <a:rPr lang="en-US" sz="1400" b="1" dirty="0">
                          <a:solidFill>
                            <a:schemeClr val="bg1"/>
                          </a:solidFill>
                          <a:latin typeface="+mn-lt"/>
                          <a:ea typeface="Segoe UI" pitchFamily="34" charset="0"/>
                          <a:cs typeface="Segoe UI" pitchFamily="34" charset="0"/>
                        </a:rPr>
                        <a:t>Legacy Install Base</a:t>
                      </a:r>
                    </a:p>
                    <a:p>
                      <a:pPr marL="0" marR="0" indent="0" algn="ctr" defTabSz="951028" rtl="0" eaLnBrk="1" fontAlgn="base" latinLnBrk="0" hangingPunct="1">
                        <a:lnSpc>
                          <a:spcPct val="90000"/>
                        </a:lnSpc>
                        <a:spcBef>
                          <a:spcPct val="0"/>
                        </a:spcBef>
                        <a:spcAft>
                          <a:spcPct val="0"/>
                        </a:spcAft>
                        <a:buClrTx/>
                        <a:buSzTx/>
                        <a:buFontTx/>
                        <a:buNone/>
                        <a:tabLst/>
                        <a:defRPr/>
                      </a:pPr>
                      <a:r>
                        <a:rPr lang="en-US" sz="1400" b="0" i="1" dirty="0">
                          <a:solidFill>
                            <a:schemeClr val="bg1"/>
                          </a:solidFill>
                          <a:latin typeface="+mn-lt"/>
                          <a:ea typeface="Segoe UI" pitchFamily="34" charset="0"/>
                          <a:cs typeface="Segoe UI" pitchFamily="34" charset="0"/>
                        </a:rPr>
                        <a:t>(n=2,487)</a:t>
                      </a:r>
                    </a:p>
                  </a:txBody>
                  <a:tcPr marL="91401" marR="91401" marT="45700" marB="4570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1"/>
                  </a:ext>
                </a:extLst>
              </a:tr>
              <a:tr h="358570">
                <a:tc>
                  <a:txBody>
                    <a:bodyPr/>
                    <a:lstStyle/>
                    <a:p>
                      <a:pPr marL="0" algn="r" defTabSz="914367" rtl="0" eaLnBrk="1" fontAlgn="ctr" latinLnBrk="0" hangingPunct="1"/>
                      <a:r>
                        <a:rPr lang="en-US" sz="1000" b="0" i="0" u="none" strike="noStrike" kern="1200" dirty="0">
                          <a:solidFill>
                            <a:schemeClr val="tx1"/>
                          </a:solidFill>
                          <a:effectLst/>
                          <a:latin typeface="+mn-lt"/>
                          <a:ea typeface="+mn-ea"/>
                          <a:cs typeface="+mn-cs"/>
                        </a:rPr>
                        <a:t>Happy with current version</a:t>
                      </a:r>
                    </a:p>
                  </a:txBody>
                  <a:tcPr marL="0" marR="89642"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endParaRPr lang="en-IN" sz="1400" b="0" i="0" u="none" strike="noStrike" dirty="0">
                        <a:solidFill>
                          <a:schemeClr val="tx1"/>
                        </a:solidFill>
                        <a:effectLst/>
                        <a:latin typeface="+mn-lt"/>
                      </a:endParaRPr>
                    </a:p>
                  </a:txBody>
                  <a:tcPr marL="0" marR="89642"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58570">
                <a:tc>
                  <a:txBody>
                    <a:bodyPr/>
                    <a:lstStyle/>
                    <a:p>
                      <a:pPr marL="0" algn="r" defTabSz="914367" rtl="0" eaLnBrk="1" fontAlgn="ctr" latinLnBrk="0" hangingPunct="1"/>
                      <a:r>
                        <a:rPr lang="en-US" sz="1000" b="0" i="0" u="none" strike="noStrike" kern="1200" dirty="0">
                          <a:solidFill>
                            <a:schemeClr val="tx1"/>
                          </a:solidFill>
                          <a:effectLst/>
                          <a:latin typeface="+mn-lt"/>
                          <a:ea typeface="+mn-ea"/>
                          <a:cs typeface="+mn-cs"/>
                        </a:rPr>
                        <a:t>Too expensive</a:t>
                      </a:r>
                    </a:p>
                  </a:txBody>
                  <a:tcPr marL="0" marR="89642"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endParaRPr lang="en-IN" sz="1400" b="0" i="0" u="none" strike="noStrike" dirty="0">
                        <a:solidFill>
                          <a:schemeClr val="tx1"/>
                        </a:solidFill>
                        <a:effectLst/>
                        <a:latin typeface="+mn-lt"/>
                      </a:endParaRPr>
                    </a:p>
                  </a:txBody>
                  <a:tcPr marL="0" marR="89642"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358570">
                <a:tc>
                  <a:txBody>
                    <a:bodyPr/>
                    <a:lstStyle/>
                    <a:p>
                      <a:pPr marL="0" algn="r" defTabSz="914367" rtl="0" eaLnBrk="1" fontAlgn="ctr" latinLnBrk="0" hangingPunct="1"/>
                      <a:r>
                        <a:rPr lang="en-US" sz="1000" b="0" i="0" u="none" strike="noStrike" kern="1200" dirty="0">
                          <a:solidFill>
                            <a:schemeClr val="tx1"/>
                          </a:solidFill>
                          <a:effectLst/>
                          <a:latin typeface="+mn-lt"/>
                          <a:ea typeface="+mn-ea"/>
                          <a:cs typeface="+mn-cs"/>
                        </a:rPr>
                        <a:t>Will upgrade with new computer purchase</a:t>
                      </a:r>
                    </a:p>
                  </a:txBody>
                  <a:tcPr marL="0" marR="89642"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endParaRPr lang="en-IN" sz="1400" b="0" i="0" u="none" strike="noStrike" dirty="0">
                        <a:solidFill>
                          <a:schemeClr val="tx1"/>
                        </a:solidFill>
                        <a:effectLst/>
                        <a:latin typeface="+mn-lt"/>
                      </a:endParaRPr>
                    </a:p>
                  </a:txBody>
                  <a:tcPr marL="0" marR="89642"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358570">
                <a:tc>
                  <a:txBody>
                    <a:bodyPr/>
                    <a:lstStyle/>
                    <a:p>
                      <a:pPr marL="0" algn="r" defTabSz="914367" rtl="0" eaLnBrk="1" fontAlgn="ctr" latinLnBrk="0" hangingPunct="1"/>
                      <a:r>
                        <a:rPr lang="en-US" sz="1000" b="0" i="0" u="none" strike="noStrike" kern="1200" dirty="0">
                          <a:solidFill>
                            <a:schemeClr val="tx1"/>
                          </a:solidFill>
                          <a:effectLst/>
                          <a:latin typeface="+mn-lt"/>
                          <a:ea typeface="+mn-ea"/>
                          <a:cs typeface="+mn-cs"/>
                        </a:rPr>
                        <a:t>Don’t need Office</a:t>
                      </a:r>
                    </a:p>
                  </a:txBody>
                  <a:tcPr marL="0" marR="89642"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endParaRPr lang="en-IN" sz="1400" b="0" i="0" u="none" strike="noStrike" dirty="0">
                        <a:solidFill>
                          <a:schemeClr val="tx1"/>
                        </a:solidFill>
                        <a:effectLst/>
                        <a:latin typeface="+mn-lt"/>
                      </a:endParaRPr>
                    </a:p>
                  </a:txBody>
                  <a:tcPr marL="0" marR="89642"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358570">
                <a:tc>
                  <a:txBody>
                    <a:bodyPr/>
                    <a:lstStyle/>
                    <a:p>
                      <a:pPr marL="0" algn="r" defTabSz="914367" rtl="0" eaLnBrk="1" fontAlgn="ctr" latinLnBrk="0" hangingPunct="1"/>
                      <a:r>
                        <a:rPr lang="en-US" sz="1000" b="0" i="0" u="none" strike="noStrike" kern="1200" dirty="0">
                          <a:solidFill>
                            <a:schemeClr val="tx1"/>
                          </a:solidFill>
                          <a:effectLst/>
                          <a:latin typeface="+mn-lt"/>
                          <a:ea typeface="+mn-ea"/>
                          <a:cs typeface="+mn-cs"/>
                        </a:rPr>
                        <a:t>Waiting for next version</a:t>
                      </a:r>
                    </a:p>
                  </a:txBody>
                  <a:tcPr marL="0" marR="89642"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endParaRPr lang="en-IN" sz="1400" b="0" i="0" u="none" strike="noStrike" dirty="0">
                        <a:solidFill>
                          <a:schemeClr val="tx1"/>
                        </a:solidFill>
                        <a:effectLst/>
                        <a:latin typeface="+mn-lt"/>
                      </a:endParaRPr>
                    </a:p>
                  </a:txBody>
                  <a:tcPr marL="0" marR="89642"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58570">
                <a:tc>
                  <a:txBody>
                    <a:bodyPr/>
                    <a:lstStyle/>
                    <a:p>
                      <a:pPr marL="0" algn="r" defTabSz="914367" rtl="0" eaLnBrk="1" fontAlgn="ctr" latinLnBrk="0" hangingPunct="1"/>
                      <a:r>
                        <a:rPr lang="en-US" sz="1000" b="0" i="0" u="none" strike="noStrike" kern="1200" dirty="0">
                          <a:solidFill>
                            <a:schemeClr val="tx1"/>
                          </a:solidFill>
                          <a:effectLst/>
                          <a:latin typeface="+mn-lt"/>
                          <a:ea typeface="+mn-ea"/>
                          <a:cs typeface="+mn-cs"/>
                        </a:rPr>
                        <a:t>Don’t want to re-learn new version</a:t>
                      </a:r>
                    </a:p>
                  </a:txBody>
                  <a:tcPr marL="0" marR="89642"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endParaRPr lang="en-IN" sz="1400" b="0" i="0" u="none" strike="noStrike" dirty="0">
                        <a:solidFill>
                          <a:schemeClr val="tx1"/>
                        </a:solidFill>
                        <a:effectLst/>
                        <a:latin typeface="+mn-lt"/>
                      </a:endParaRPr>
                    </a:p>
                  </a:txBody>
                  <a:tcPr marL="0" marR="89642"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58570">
                <a:tc>
                  <a:txBody>
                    <a:bodyPr/>
                    <a:lstStyle/>
                    <a:p>
                      <a:pPr marL="0" algn="r" defTabSz="914367" rtl="0" eaLnBrk="1" fontAlgn="ctr" latinLnBrk="0" hangingPunct="1"/>
                      <a:r>
                        <a:rPr lang="en-US" sz="1000" b="0" i="0" u="none" strike="noStrike" kern="1200" dirty="0">
                          <a:solidFill>
                            <a:schemeClr val="tx1"/>
                          </a:solidFill>
                          <a:effectLst/>
                          <a:latin typeface="+mn-lt"/>
                          <a:ea typeface="+mn-ea"/>
                          <a:cs typeface="+mn-cs"/>
                        </a:rPr>
                        <a:t>Not worth the effort to install</a:t>
                      </a:r>
                    </a:p>
                  </a:txBody>
                  <a:tcPr marL="0" marR="89642"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endParaRPr lang="en-IN" sz="1400" b="0" i="0" u="none" strike="noStrike" dirty="0">
                        <a:solidFill>
                          <a:schemeClr val="tx1"/>
                        </a:solidFill>
                        <a:effectLst/>
                        <a:latin typeface="+mn-lt"/>
                      </a:endParaRPr>
                    </a:p>
                  </a:txBody>
                  <a:tcPr marL="0" marR="89642"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58570">
                <a:tc>
                  <a:txBody>
                    <a:bodyPr/>
                    <a:lstStyle/>
                    <a:p>
                      <a:pPr marL="0" algn="r" defTabSz="914367" rtl="0" eaLnBrk="1" fontAlgn="ctr" latinLnBrk="0" hangingPunct="1"/>
                      <a:r>
                        <a:rPr lang="en-US" sz="1000" b="0" i="0" u="none" strike="noStrike" kern="1200" dirty="0">
                          <a:solidFill>
                            <a:schemeClr val="tx1"/>
                          </a:solidFill>
                          <a:effectLst/>
                          <a:latin typeface="+mn-lt"/>
                          <a:ea typeface="+mn-ea"/>
                          <a:cs typeface="+mn-cs"/>
                        </a:rPr>
                        <a:t>Unsure new version is compatible with files</a:t>
                      </a:r>
                    </a:p>
                  </a:txBody>
                  <a:tcPr marL="0" marR="89642"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endParaRPr lang="en-IN" sz="1400" b="0" i="0" u="none" strike="noStrike" dirty="0">
                        <a:solidFill>
                          <a:schemeClr val="tx1"/>
                        </a:solidFill>
                        <a:effectLst/>
                        <a:latin typeface="+mn-lt"/>
                      </a:endParaRPr>
                    </a:p>
                  </a:txBody>
                  <a:tcPr marL="0" marR="89642"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58570">
                <a:tc>
                  <a:txBody>
                    <a:bodyPr/>
                    <a:lstStyle/>
                    <a:p>
                      <a:pPr marL="0" algn="r" defTabSz="914367" rtl="0" eaLnBrk="1" fontAlgn="ctr" latinLnBrk="0" hangingPunct="1"/>
                      <a:r>
                        <a:rPr lang="en-US" sz="1000" b="0" i="0" u="none" strike="noStrike" kern="1200" dirty="0">
                          <a:solidFill>
                            <a:schemeClr val="tx1"/>
                          </a:solidFill>
                          <a:effectLst/>
                          <a:latin typeface="+mn-lt"/>
                          <a:ea typeface="+mn-ea"/>
                          <a:cs typeface="+mn-cs"/>
                        </a:rPr>
                        <a:t>Computer incapable of running</a:t>
                      </a:r>
                    </a:p>
                  </a:txBody>
                  <a:tcPr marL="0" marR="89642"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endParaRPr lang="en-IN" sz="1400" b="0" i="0" u="none" strike="noStrike" dirty="0">
                        <a:solidFill>
                          <a:schemeClr val="tx1"/>
                        </a:solidFill>
                        <a:effectLst/>
                        <a:latin typeface="+mn-lt"/>
                      </a:endParaRPr>
                    </a:p>
                  </a:txBody>
                  <a:tcPr marL="0" marR="89642"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58570">
                <a:tc>
                  <a:txBody>
                    <a:bodyPr/>
                    <a:lstStyle/>
                    <a:p>
                      <a:pPr marL="0" algn="r" defTabSz="914367" rtl="0" eaLnBrk="1" fontAlgn="ctr" latinLnBrk="0" hangingPunct="1"/>
                      <a:r>
                        <a:rPr lang="en-US" sz="1000" b="0" i="0" u="none" strike="noStrike" kern="1200" dirty="0">
                          <a:solidFill>
                            <a:schemeClr val="tx1"/>
                          </a:solidFill>
                          <a:effectLst/>
                          <a:latin typeface="+mn-lt"/>
                          <a:ea typeface="+mn-ea"/>
                          <a:cs typeface="+mn-cs"/>
                        </a:rPr>
                        <a:t>Incompatible with other people’s files</a:t>
                      </a:r>
                    </a:p>
                  </a:txBody>
                  <a:tcPr marL="0" marR="89642"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endParaRPr lang="en-IN" sz="1400" b="0" i="0" u="none" strike="noStrike" dirty="0">
                        <a:solidFill>
                          <a:schemeClr val="tx1"/>
                        </a:solidFill>
                        <a:effectLst/>
                        <a:latin typeface="+mn-lt"/>
                      </a:endParaRPr>
                    </a:p>
                  </a:txBody>
                  <a:tcPr marL="0" marR="89642"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58570">
                <a:tc>
                  <a:txBody>
                    <a:bodyPr/>
                    <a:lstStyle/>
                    <a:p>
                      <a:pPr marL="0" algn="r" defTabSz="914367" rtl="0" eaLnBrk="1" fontAlgn="ctr" latinLnBrk="0" hangingPunct="1"/>
                      <a:r>
                        <a:rPr lang="en-US" sz="1000" b="0" i="0" u="none" strike="noStrike" kern="1200" dirty="0">
                          <a:solidFill>
                            <a:schemeClr val="tx1"/>
                          </a:solidFill>
                          <a:effectLst/>
                          <a:latin typeface="+mn-lt"/>
                          <a:ea typeface="+mn-ea"/>
                          <a:cs typeface="+mn-cs"/>
                        </a:rPr>
                        <a:t>Other</a:t>
                      </a:r>
                    </a:p>
                  </a:txBody>
                  <a:tcPr marL="0" marR="89642"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endParaRPr lang="en-IN" sz="1400" b="0" i="0" u="none" strike="noStrike" dirty="0">
                        <a:solidFill>
                          <a:schemeClr val="tx1"/>
                        </a:solidFill>
                        <a:effectLst/>
                        <a:latin typeface="+mn-lt"/>
                      </a:endParaRPr>
                    </a:p>
                  </a:txBody>
                  <a:tcPr marL="0" marR="89642"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58570">
                <a:tc>
                  <a:txBody>
                    <a:bodyPr/>
                    <a:lstStyle/>
                    <a:p>
                      <a:pPr marL="0" algn="r" defTabSz="914367" rtl="0" eaLnBrk="1" fontAlgn="ctr" latinLnBrk="0" hangingPunct="1"/>
                      <a:r>
                        <a:rPr lang="en-US" sz="1000" b="0" i="0" u="none" strike="noStrike" kern="1200" dirty="0">
                          <a:solidFill>
                            <a:schemeClr val="tx1"/>
                          </a:solidFill>
                          <a:effectLst/>
                          <a:latin typeface="+mn-lt"/>
                          <a:ea typeface="+mn-ea"/>
                          <a:cs typeface="+mn-cs"/>
                        </a:rPr>
                        <a:t>I believe I already have the latest version of Office</a:t>
                      </a:r>
                    </a:p>
                  </a:txBody>
                  <a:tcPr marL="0" marR="89642"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endParaRPr lang="en-IN" sz="1400" b="0" i="0" u="none" strike="noStrike" dirty="0">
                        <a:solidFill>
                          <a:schemeClr val="tx1"/>
                        </a:solidFill>
                        <a:effectLst/>
                        <a:latin typeface="+mn-lt"/>
                      </a:endParaRPr>
                    </a:p>
                  </a:txBody>
                  <a:tcPr marL="0" marR="89642"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bl>
          </a:graphicData>
        </a:graphic>
      </p:graphicFrame>
      <p:sp>
        <p:nvSpPr>
          <p:cNvPr id="14" name="TextBox 13">
            <a:extLst>
              <a:ext uri="{FF2B5EF4-FFF2-40B4-BE49-F238E27FC236}">
                <a16:creationId xmlns:a16="http://schemas.microsoft.com/office/drawing/2014/main" id="{36CCC664-3A1B-4332-A5D5-CBF1C8DDD759}"/>
              </a:ext>
            </a:extLst>
          </p:cNvPr>
          <p:cNvSpPr txBox="1"/>
          <p:nvPr/>
        </p:nvSpPr>
        <p:spPr>
          <a:xfrm>
            <a:off x="9112272" y="6422899"/>
            <a:ext cx="2882431" cy="122200"/>
          </a:xfrm>
          <a:prstGeom prst="rect">
            <a:avLst/>
          </a:prstGeom>
          <a:noFill/>
        </p:spPr>
        <p:txBody>
          <a:bodyPr wrap="square" lIns="0" tIns="0" rIns="0" bIns="0" rtlCol="0" anchor="b">
            <a:spAutoFit/>
          </a:bodyPr>
          <a:lstStyle/>
          <a:p>
            <a:pPr marL="0" marR="0" lvl="0" indent="0" algn="l" defTabSz="914225" rtl="0" eaLnBrk="1" fontAlgn="auto" latinLnBrk="0" hangingPunct="1">
              <a:lnSpc>
                <a:spcPct val="90000"/>
              </a:lnSpc>
              <a:spcBef>
                <a:spcPts val="0"/>
              </a:spcBef>
              <a:spcAft>
                <a:spcPts val="600"/>
              </a:spcAft>
              <a:buClrTx/>
              <a:buSzTx/>
              <a:buFontTx/>
              <a:buNone/>
              <a:tabLst/>
              <a:defRPr/>
            </a:pPr>
            <a:r>
              <a:rPr kumimoji="0" lang="en-US" sz="882" b="0" i="0" u="none" strike="noStrike" kern="1200" cap="none" spc="0" normalizeH="0" baseline="0" noProof="0" dirty="0">
                <a:ln>
                  <a:noFill/>
                </a:ln>
                <a:solidFill>
                  <a:srgbClr val="C00000"/>
                </a:solidFill>
                <a:effectLst/>
                <a:uLnTx/>
                <a:uFillTx/>
                <a:latin typeface="Segoe UI"/>
                <a:ea typeface="+mn-ea"/>
                <a:cs typeface="+mn-cs"/>
              </a:rPr>
              <a:t>Note: Office version data is self reported</a:t>
            </a:r>
          </a:p>
        </p:txBody>
      </p:sp>
      <p:sp>
        <p:nvSpPr>
          <p:cNvPr id="15" name="Rectangle 14">
            <a:extLst>
              <a:ext uri="{FF2B5EF4-FFF2-40B4-BE49-F238E27FC236}">
                <a16:creationId xmlns:a16="http://schemas.microsoft.com/office/drawing/2014/main" id="{4A62F4D8-48C1-4362-B5B9-7C9948003AA8}"/>
              </a:ext>
            </a:extLst>
          </p:cNvPr>
          <p:cNvSpPr/>
          <p:nvPr/>
        </p:nvSpPr>
        <p:spPr bwMode="auto">
          <a:xfrm>
            <a:off x="420200" y="6082117"/>
            <a:ext cx="11353159" cy="45259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IN" sz="882" b="0" i="0" u="none" strike="noStrike" kern="1200" cap="none" spc="0" normalizeH="0" baseline="0" noProof="0" dirty="0">
                <a:ln>
                  <a:noFill/>
                </a:ln>
                <a:solidFill>
                  <a:srgbClr val="505050"/>
                </a:solidFill>
                <a:effectLst/>
                <a:uLnTx/>
                <a:uFillTx/>
                <a:latin typeface="Segoe UI" panose="020B0502040204020203" pitchFamily="34" charset="0"/>
                <a:ea typeface="Segoe UI" panose="020B0502040204020203" pitchFamily="34" charset="0"/>
                <a:cs typeface="Segoe UI" panose="020B0502040204020203" pitchFamily="34" charset="0"/>
              </a:rPr>
              <a:t>Q39. Which of the following describes why you have not upgraded the latest version of Office on the personal computer you use most often? </a:t>
            </a:r>
          </a:p>
          <a:p>
            <a:pPr marL="0" marR="0" lvl="0" indent="0" algn="l" defTabSz="914102" rtl="0" eaLnBrk="1" fontAlgn="base" latinLnBrk="0" hangingPunct="1">
              <a:lnSpc>
                <a:spcPct val="100000"/>
              </a:lnSpc>
              <a:spcBef>
                <a:spcPct val="0"/>
              </a:spcBef>
              <a:spcAft>
                <a:spcPct val="0"/>
              </a:spcAft>
              <a:buClrTx/>
              <a:buSzTx/>
              <a:buFontTx/>
              <a:buNone/>
              <a:tabLst/>
              <a:defRPr/>
            </a:pPr>
            <a:r>
              <a:rPr kumimoji="0" lang="en-IN" sz="882" b="0" i="0" u="none" strike="noStrike" kern="1200" cap="none" spc="0" normalizeH="0" baseline="0" noProof="0" dirty="0">
                <a:ln>
                  <a:noFill/>
                </a:ln>
                <a:solidFill>
                  <a:srgbClr val="505050"/>
                </a:solidFill>
                <a:effectLst/>
                <a:uLnTx/>
                <a:uFillTx/>
                <a:latin typeface="Segoe UI" panose="020B0502040204020203" pitchFamily="34" charset="0"/>
                <a:ea typeface="Segoe UI" panose="020B0502040204020203" pitchFamily="34" charset="0"/>
                <a:cs typeface="Segoe UI" panose="020B0502040204020203" pitchFamily="34" charset="0"/>
              </a:rPr>
              <a:t>Study: Office 365 Upsell Profiling Offers (June 2016)</a:t>
            </a:r>
          </a:p>
          <a:p>
            <a:pPr marL="0" marR="0" lvl="0" indent="0" algn="l" defTabSz="914102" rtl="0" eaLnBrk="1" fontAlgn="base" latinLnBrk="0" hangingPunct="1">
              <a:lnSpc>
                <a:spcPct val="100000"/>
              </a:lnSpc>
              <a:spcBef>
                <a:spcPct val="0"/>
              </a:spcBef>
              <a:spcAft>
                <a:spcPct val="0"/>
              </a:spcAft>
              <a:buClrTx/>
              <a:buSzTx/>
              <a:buFontTx/>
              <a:buNone/>
              <a:tabLst/>
              <a:defRPr/>
            </a:pPr>
            <a:r>
              <a:rPr kumimoji="0" lang="en-IN" sz="882" b="0" i="0" u="none" strike="noStrike" kern="1200" cap="none" spc="0" normalizeH="0" baseline="0" noProof="0" dirty="0">
                <a:ln>
                  <a:noFill/>
                </a:ln>
                <a:solidFill>
                  <a:srgbClr val="505050"/>
                </a:solidFill>
                <a:effectLst/>
                <a:uLnTx/>
                <a:uFillTx/>
                <a:latin typeface="Segoe UI" panose="020B0502040204020203" pitchFamily="34" charset="0"/>
                <a:ea typeface="Segoe UI" panose="020B0502040204020203" pitchFamily="34" charset="0"/>
                <a:cs typeface="Segoe UI" panose="020B0502040204020203" pitchFamily="34" charset="0"/>
              </a:rPr>
              <a:t>Source: Office Legacy Customer Insights – Consumer, November 2017</a:t>
            </a:r>
          </a:p>
        </p:txBody>
      </p:sp>
      <p:sp>
        <p:nvSpPr>
          <p:cNvPr id="16" name="Rectangle 15"/>
          <p:cNvSpPr>
            <a:spLocks/>
          </p:cNvSpPr>
          <p:nvPr/>
        </p:nvSpPr>
        <p:spPr bwMode="auto">
          <a:xfrm>
            <a:off x="418644" y="1038535"/>
            <a:ext cx="11354714" cy="5006029"/>
          </a:xfrm>
          <a:prstGeom prst="rect">
            <a:avLst/>
          </a:prstGeom>
          <a:no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aphicFrame>
        <p:nvGraphicFramePr>
          <p:cNvPr id="17" name="Chart 16"/>
          <p:cNvGraphicFramePr/>
          <p:nvPr>
            <p:extLst/>
          </p:nvPr>
        </p:nvGraphicFramePr>
        <p:xfrm>
          <a:off x="3273310" y="1725426"/>
          <a:ext cx="2609479" cy="4319422"/>
        </p:xfrm>
        <a:graphic>
          <a:graphicData uri="http://schemas.openxmlformats.org/drawingml/2006/chart">
            <c:chart xmlns:c="http://schemas.openxmlformats.org/drawingml/2006/chart" xmlns:r="http://schemas.openxmlformats.org/officeDocument/2006/relationships" r:id="rId3"/>
          </a:graphicData>
        </a:graphic>
      </p:graphicFrame>
      <p:sp>
        <p:nvSpPr>
          <p:cNvPr id="18" name="Rectangle 17"/>
          <p:cNvSpPr/>
          <p:nvPr/>
        </p:nvSpPr>
        <p:spPr bwMode="auto">
          <a:xfrm>
            <a:off x="6394809" y="1038535"/>
            <a:ext cx="5378550" cy="2442877"/>
          </a:xfrm>
          <a:prstGeom prst="rect">
            <a:avLst/>
          </a:prstGeom>
          <a:solidFill>
            <a:schemeClr val="bg1">
              <a:lumMod val="95000"/>
            </a:schemeClr>
          </a:solid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 name="Rectangle 18"/>
          <p:cNvSpPr/>
          <p:nvPr/>
        </p:nvSpPr>
        <p:spPr bwMode="auto">
          <a:xfrm>
            <a:off x="6566779" y="1203462"/>
            <a:ext cx="1643445" cy="211302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 name="Rectangle 19"/>
          <p:cNvSpPr/>
          <p:nvPr/>
        </p:nvSpPr>
        <p:spPr bwMode="auto">
          <a:xfrm>
            <a:off x="8322276" y="1203462"/>
            <a:ext cx="3358411" cy="211302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1" name="Rectangle 20"/>
          <p:cNvSpPr/>
          <p:nvPr/>
        </p:nvSpPr>
        <p:spPr>
          <a:xfrm>
            <a:off x="8361927" y="1747038"/>
            <a:ext cx="3279110" cy="1025869"/>
          </a:xfrm>
          <a:prstGeom prst="rect">
            <a:avLst/>
          </a:prstGeom>
        </p:spPr>
        <p:txBody>
          <a:bodyPr wrap="square" lIns="0" tIns="0" rIns="0" bIns="0" anchor="ctr">
            <a:spAutoFit/>
          </a:bodyPr>
          <a:lstStyle/>
          <a:p>
            <a:pPr marL="0" marR="0" lvl="0" indent="0" algn="ctr" defTabSz="896354" rtl="0" eaLnBrk="1" fontAlgn="ctr" latinLnBrk="0" hangingPunct="1">
              <a:lnSpc>
                <a:spcPct val="100000"/>
              </a:lnSpc>
              <a:spcBef>
                <a:spcPts val="0"/>
              </a:spcBef>
              <a:spcAft>
                <a:spcPts val="0"/>
              </a:spcAft>
              <a:buClrTx/>
              <a:buSzTx/>
              <a:buFontTx/>
              <a:buNone/>
              <a:tabLst/>
              <a:defRPr/>
            </a:pPr>
            <a:r>
              <a:rPr kumimoji="0" lang="en-IN" sz="1961" b="0" i="0" u="none" strike="noStrike" kern="1200" cap="none" spc="0" normalizeH="0" baseline="0" noProof="0" dirty="0">
                <a:ln>
                  <a:noFill/>
                </a:ln>
                <a:solidFill>
                  <a:srgbClr val="505050"/>
                </a:solidFill>
                <a:effectLst/>
                <a:uLnTx/>
                <a:uFillTx/>
                <a:latin typeface="Segoe UI"/>
                <a:ea typeface="+mn-ea"/>
                <a:cs typeface="+mn-cs"/>
              </a:rPr>
              <a:t>Happy with current version</a:t>
            </a:r>
          </a:p>
          <a:p>
            <a:pPr marL="0" marR="0" lvl="0" indent="0" algn="ctr" defTabSz="896354" rtl="0" eaLnBrk="1" fontAlgn="ctr" latinLnBrk="0" hangingPunct="1">
              <a:lnSpc>
                <a:spcPct val="100000"/>
              </a:lnSpc>
              <a:spcBef>
                <a:spcPts val="0"/>
              </a:spcBef>
              <a:spcAft>
                <a:spcPts val="0"/>
              </a:spcAft>
              <a:buClrTx/>
              <a:buSzTx/>
              <a:buFontTx/>
              <a:buNone/>
              <a:tabLst/>
              <a:defRPr/>
            </a:pPr>
            <a:r>
              <a:rPr kumimoji="0" lang="en-IN" sz="4705" b="0" i="0" u="none" strike="noStrike" kern="1200" cap="none" spc="0" normalizeH="0" baseline="0" noProof="0" dirty="0">
                <a:ln>
                  <a:noFill/>
                </a:ln>
                <a:solidFill>
                  <a:srgbClr val="D63F26"/>
                </a:solidFill>
                <a:effectLst/>
                <a:uLnTx/>
                <a:uFillTx/>
                <a:latin typeface="Segoe UI Light"/>
                <a:ea typeface="+mn-ea"/>
                <a:cs typeface="+mn-cs"/>
              </a:rPr>
              <a:t>55%</a:t>
            </a:r>
            <a:endParaRPr kumimoji="0" lang="en-IN" sz="3921" b="0" i="0" u="none" strike="noStrike" kern="1200" cap="none" spc="0" normalizeH="0" baseline="0" noProof="0" dirty="0">
              <a:ln>
                <a:noFill/>
              </a:ln>
              <a:solidFill>
                <a:srgbClr val="D63F26"/>
              </a:solidFill>
              <a:effectLst/>
              <a:uLnTx/>
              <a:uFillTx/>
              <a:latin typeface="Segoe UI Light"/>
              <a:ea typeface="+mn-ea"/>
              <a:cs typeface="+mn-cs"/>
            </a:endParaRPr>
          </a:p>
        </p:txBody>
      </p:sp>
      <p:sp>
        <p:nvSpPr>
          <p:cNvPr id="23" name="Rectangle 22"/>
          <p:cNvSpPr/>
          <p:nvPr/>
        </p:nvSpPr>
        <p:spPr bwMode="auto">
          <a:xfrm>
            <a:off x="6394809" y="3604294"/>
            <a:ext cx="5378550" cy="2442877"/>
          </a:xfrm>
          <a:prstGeom prst="rect">
            <a:avLst/>
          </a:prstGeom>
          <a:solidFill>
            <a:schemeClr val="bg1">
              <a:lumMod val="95000"/>
            </a:schemeClr>
          </a:solid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4" name="Rectangle 23"/>
          <p:cNvSpPr/>
          <p:nvPr/>
        </p:nvSpPr>
        <p:spPr bwMode="auto">
          <a:xfrm>
            <a:off x="6566779" y="3769222"/>
            <a:ext cx="1643445" cy="211302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 name="Rectangle 24"/>
          <p:cNvSpPr/>
          <p:nvPr/>
        </p:nvSpPr>
        <p:spPr bwMode="auto">
          <a:xfrm>
            <a:off x="8322276" y="3769222"/>
            <a:ext cx="3358411" cy="211302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6" name="Rectangle 25"/>
          <p:cNvSpPr/>
          <p:nvPr/>
        </p:nvSpPr>
        <p:spPr>
          <a:xfrm>
            <a:off x="8618388" y="4312798"/>
            <a:ext cx="2766188" cy="1025869"/>
          </a:xfrm>
          <a:prstGeom prst="rect">
            <a:avLst/>
          </a:prstGeom>
        </p:spPr>
        <p:txBody>
          <a:bodyPr wrap="square" lIns="0" tIns="0" rIns="0" bIns="0" anchor="ctr">
            <a:spAutoFit/>
          </a:bodyPr>
          <a:lstStyle/>
          <a:p>
            <a:pPr marL="0" marR="0" lvl="0" indent="0" algn="ctr" defTabSz="896354" rtl="0" eaLnBrk="1" fontAlgn="ctr" latinLnBrk="0" hangingPunct="1">
              <a:lnSpc>
                <a:spcPct val="100000"/>
              </a:lnSpc>
              <a:spcBef>
                <a:spcPts val="0"/>
              </a:spcBef>
              <a:spcAft>
                <a:spcPts val="0"/>
              </a:spcAft>
              <a:buClrTx/>
              <a:buSzTx/>
              <a:buFontTx/>
              <a:buNone/>
              <a:tabLst/>
              <a:defRPr/>
            </a:pPr>
            <a:r>
              <a:rPr kumimoji="0" lang="en-IN" sz="1961" b="0" i="0" u="none" strike="noStrike" kern="1200" cap="none" spc="0" normalizeH="0" baseline="0" noProof="0" dirty="0">
                <a:ln>
                  <a:noFill/>
                </a:ln>
                <a:solidFill>
                  <a:srgbClr val="505050"/>
                </a:solidFill>
                <a:effectLst/>
                <a:uLnTx/>
                <a:uFillTx/>
                <a:latin typeface="Segoe UI"/>
                <a:ea typeface="+mn-ea"/>
                <a:cs typeface="+mn-cs"/>
              </a:rPr>
              <a:t>Too expensive</a:t>
            </a:r>
          </a:p>
          <a:p>
            <a:pPr marL="0" marR="0" lvl="0" indent="0" algn="ctr" defTabSz="896354" rtl="0" eaLnBrk="1" fontAlgn="ctr" latinLnBrk="0" hangingPunct="1">
              <a:lnSpc>
                <a:spcPct val="100000"/>
              </a:lnSpc>
              <a:spcBef>
                <a:spcPts val="0"/>
              </a:spcBef>
              <a:spcAft>
                <a:spcPts val="0"/>
              </a:spcAft>
              <a:buClrTx/>
              <a:buSzTx/>
              <a:buFontTx/>
              <a:buNone/>
              <a:tabLst/>
              <a:defRPr/>
            </a:pPr>
            <a:r>
              <a:rPr kumimoji="0" lang="en-IN" sz="4705" b="0" i="0" u="none" strike="noStrike" kern="1200" cap="none" spc="0" normalizeH="0" baseline="0" noProof="0" dirty="0">
                <a:ln>
                  <a:noFill/>
                </a:ln>
                <a:solidFill>
                  <a:srgbClr val="D63F26"/>
                </a:solidFill>
                <a:effectLst/>
                <a:uLnTx/>
                <a:uFillTx/>
                <a:latin typeface="Segoe UI Light"/>
                <a:ea typeface="+mn-ea"/>
                <a:cs typeface="+mn-cs"/>
              </a:rPr>
              <a:t>32%</a:t>
            </a:r>
          </a:p>
        </p:txBody>
      </p:sp>
      <p:sp>
        <p:nvSpPr>
          <p:cNvPr id="33" name="Rectangle 32">
            <a:extLst>
              <a:ext uri="{FF2B5EF4-FFF2-40B4-BE49-F238E27FC236}">
                <a16:creationId xmlns:a16="http://schemas.microsoft.com/office/drawing/2014/main" id="{4BDB8293-25E3-4787-A41E-48579295A508}"/>
              </a:ext>
            </a:extLst>
          </p:cNvPr>
          <p:cNvSpPr/>
          <p:nvPr/>
        </p:nvSpPr>
        <p:spPr bwMode="auto">
          <a:xfrm>
            <a:off x="452602" y="1745479"/>
            <a:ext cx="5740880" cy="346666"/>
          </a:xfrm>
          <a:prstGeom prst="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9" name="Freeform 6"/>
          <p:cNvSpPr>
            <a:spLocks noEditPoints="1"/>
          </p:cNvSpPr>
          <p:nvPr/>
        </p:nvSpPr>
        <p:spPr bwMode="auto">
          <a:xfrm>
            <a:off x="6914610" y="1786081"/>
            <a:ext cx="947783" cy="947783"/>
          </a:xfrm>
          <a:custGeom>
            <a:avLst/>
            <a:gdLst>
              <a:gd name="T0" fmla="*/ 1267 w 3411"/>
              <a:gd name="T1" fmla="*/ 2225 h 3411"/>
              <a:gd name="T2" fmla="*/ 1583 w 3411"/>
              <a:gd name="T3" fmla="*/ 2376 h 3411"/>
              <a:gd name="T4" fmla="*/ 1944 w 3411"/>
              <a:gd name="T5" fmla="*/ 2344 h 3411"/>
              <a:gd name="T6" fmla="*/ 2226 w 3411"/>
              <a:gd name="T7" fmla="*/ 2143 h 3411"/>
              <a:gd name="T8" fmla="*/ 2474 w 3411"/>
              <a:gd name="T9" fmla="*/ 2243 h 3411"/>
              <a:gd name="T10" fmla="*/ 2146 w 3411"/>
              <a:gd name="T11" fmla="*/ 2534 h 3411"/>
              <a:gd name="T12" fmla="*/ 1706 w 3411"/>
              <a:gd name="T13" fmla="*/ 2643 h 3411"/>
              <a:gd name="T14" fmla="*/ 1266 w 3411"/>
              <a:gd name="T15" fmla="*/ 2534 h 3411"/>
              <a:gd name="T16" fmla="*/ 937 w 3411"/>
              <a:gd name="T17" fmla="*/ 2243 h 3411"/>
              <a:gd name="T18" fmla="*/ 2376 w 3411"/>
              <a:gd name="T19" fmla="*/ 1034 h 3411"/>
              <a:gd name="T20" fmla="*/ 2535 w 3411"/>
              <a:gd name="T21" fmla="*/ 1171 h 3411"/>
              <a:gd name="T22" fmla="*/ 2535 w 3411"/>
              <a:gd name="T23" fmla="*/ 1386 h 3411"/>
              <a:gd name="T24" fmla="*/ 2376 w 3411"/>
              <a:gd name="T25" fmla="*/ 1524 h 3411"/>
              <a:gd name="T26" fmla="*/ 2163 w 3411"/>
              <a:gd name="T27" fmla="*/ 1494 h 3411"/>
              <a:gd name="T28" fmla="*/ 2049 w 3411"/>
              <a:gd name="T29" fmla="*/ 1317 h 3411"/>
              <a:gd name="T30" fmla="*/ 2109 w 3411"/>
              <a:gd name="T31" fmla="*/ 1111 h 3411"/>
              <a:gd name="T32" fmla="*/ 2303 w 3411"/>
              <a:gd name="T33" fmla="*/ 1023 h 3411"/>
              <a:gd name="T34" fmla="*/ 1277 w 3411"/>
              <a:gd name="T35" fmla="*/ 1085 h 3411"/>
              <a:gd name="T36" fmla="*/ 1365 w 3411"/>
              <a:gd name="T37" fmla="*/ 1279 h 3411"/>
              <a:gd name="T38" fmla="*/ 1277 w 3411"/>
              <a:gd name="T39" fmla="*/ 1472 h 3411"/>
              <a:gd name="T40" fmla="*/ 1071 w 3411"/>
              <a:gd name="T41" fmla="*/ 1532 h 3411"/>
              <a:gd name="T42" fmla="*/ 894 w 3411"/>
              <a:gd name="T43" fmla="*/ 1418 h 3411"/>
              <a:gd name="T44" fmla="*/ 864 w 3411"/>
              <a:gd name="T45" fmla="*/ 1205 h 3411"/>
              <a:gd name="T46" fmla="*/ 1000 w 3411"/>
              <a:gd name="T47" fmla="*/ 1047 h 3411"/>
              <a:gd name="T48" fmla="*/ 1521 w 3411"/>
              <a:gd name="T49" fmla="*/ 353 h 3411"/>
              <a:gd name="T50" fmla="*/ 1017 w 3411"/>
              <a:gd name="T51" fmla="*/ 527 h 3411"/>
              <a:gd name="T52" fmla="*/ 625 w 3411"/>
              <a:gd name="T53" fmla="*/ 871 h 3411"/>
              <a:gd name="T54" fmla="*/ 390 w 3411"/>
              <a:gd name="T55" fmla="*/ 1343 h 3411"/>
              <a:gd name="T56" fmla="*/ 354 w 3411"/>
              <a:gd name="T57" fmla="*/ 1890 h 3411"/>
              <a:gd name="T58" fmla="*/ 528 w 3411"/>
              <a:gd name="T59" fmla="*/ 2394 h 3411"/>
              <a:gd name="T60" fmla="*/ 872 w 3411"/>
              <a:gd name="T61" fmla="*/ 2786 h 3411"/>
              <a:gd name="T62" fmla="*/ 1343 w 3411"/>
              <a:gd name="T63" fmla="*/ 3021 h 3411"/>
              <a:gd name="T64" fmla="*/ 1891 w 3411"/>
              <a:gd name="T65" fmla="*/ 3057 h 3411"/>
              <a:gd name="T66" fmla="*/ 2395 w 3411"/>
              <a:gd name="T67" fmla="*/ 2883 h 3411"/>
              <a:gd name="T68" fmla="*/ 2786 w 3411"/>
              <a:gd name="T69" fmla="*/ 2539 h 3411"/>
              <a:gd name="T70" fmla="*/ 3022 w 3411"/>
              <a:gd name="T71" fmla="*/ 2068 h 3411"/>
              <a:gd name="T72" fmla="*/ 3058 w 3411"/>
              <a:gd name="T73" fmla="*/ 1520 h 3411"/>
              <a:gd name="T74" fmla="*/ 2884 w 3411"/>
              <a:gd name="T75" fmla="*/ 1016 h 3411"/>
              <a:gd name="T76" fmla="*/ 2540 w 3411"/>
              <a:gd name="T77" fmla="*/ 625 h 3411"/>
              <a:gd name="T78" fmla="*/ 2068 w 3411"/>
              <a:gd name="T79" fmla="*/ 389 h 3411"/>
              <a:gd name="T80" fmla="*/ 1808 w 3411"/>
              <a:gd name="T81" fmla="*/ 3 h 3411"/>
              <a:gd name="T82" fmla="*/ 2391 w 3411"/>
              <a:gd name="T83" fmla="*/ 144 h 3411"/>
              <a:gd name="T84" fmla="*/ 2876 w 3411"/>
              <a:gd name="T85" fmla="*/ 466 h 3411"/>
              <a:gd name="T86" fmla="*/ 3226 w 3411"/>
              <a:gd name="T87" fmla="*/ 930 h 3411"/>
              <a:gd name="T88" fmla="*/ 3398 w 3411"/>
              <a:gd name="T89" fmla="*/ 1499 h 3411"/>
              <a:gd name="T90" fmla="*/ 3363 w 3411"/>
              <a:gd name="T91" fmla="*/ 2111 h 3411"/>
              <a:gd name="T92" fmla="*/ 3126 w 3411"/>
              <a:gd name="T93" fmla="*/ 2649 h 3411"/>
              <a:gd name="T94" fmla="*/ 2728 w 3411"/>
              <a:gd name="T95" fmla="*/ 3071 h 3411"/>
              <a:gd name="T96" fmla="*/ 2206 w 3411"/>
              <a:gd name="T97" fmla="*/ 3337 h 3411"/>
              <a:gd name="T98" fmla="*/ 1600 w 3411"/>
              <a:gd name="T99" fmla="*/ 3408 h 3411"/>
              <a:gd name="T100" fmla="*/ 1018 w 3411"/>
              <a:gd name="T101" fmla="*/ 3267 h 3411"/>
              <a:gd name="T102" fmla="*/ 534 w 3411"/>
              <a:gd name="T103" fmla="*/ 2945 h 3411"/>
              <a:gd name="T104" fmla="*/ 185 w 3411"/>
              <a:gd name="T105" fmla="*/ 2480 h 3411"/>
              <a:gd name="T106" fmla="*/ 12 w 3411"/>
              <a:gd name="T107" fmla="*/ 1911 h 3411"/>
              <a:gd name="T108" fmla="*/ 49 w 3411"/>
              <a:gd name="T109" fmla="*/ 1301 h 3411"/>
              <a:gd name="T110" fmla="*/ 285 w 3411"/>
              <a:gd name="T111" fmla="*/ 762 h 3411"/>
              <a:gd name="T112" fmla="*/ 682 w 3411"/>
              <a:gd name="T113" fmla="*/ 340 h 3411"/>
              <a:gd name="T114" fmla="*/ 1203 w 3411"/>
              <a:gd name="T115" fmla="*/ 75 h 3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11" h="3411">
                <a:moveTo>
                  <a:pt x="833" y="2046"/>
                </a:moveTo>
                <a:lnTo>
                  <a:pt x="1118" y="2046"/>
                </a:lnTo>
                <a:lnTo>
                  <a:pt x="1149" y="2096"/>
                </a:lnTo>
                <a:lnTo>
                  <a:pt x="1186" y="2143"/>
                </a:lnTo>
                <a:lnTo>
                  <a:pt x="1225" y="2185"/>
                </a:lnTo>
                <a:lnTo>
                  <a:pt x="1267" y="2225"/>
                </a:lnTo>
                <a:lnTo>
                  <a:pt x="1313" y="2262"/>
                </a:lnTo>
                <a:lnTo>
                  <a:pt x="1361" y="2293"/>
                </a:lnTo>
                <a:lnTo>
                  <a:pt x="1413" y="2321"/>
                </a:lnTo>
                <a:lnTo>
                  <a:pt x="1468" y="2344"/>
                </a:lnTo>
                <a:lnTo>
                  <a:pt x="1524" y="2363"/>
                </a:lnTo>
                <a:lnTo>
                  <a:pt x="1583" y="2376"/>
                </a:lnTo>
                <a:lnTo>
                  <a:pt x="1644" y="2385"/>
                </a:lnTo>
                <a:lnTo>
                  <a:pt x="1706" y="2388"/>
                </a:lnTo>
                <a:lnTo>
                  <a:pt x="1768" y="2385"/>
                </a:lnTo>
                <a:lnTo>
                  <a:pt x="1828" y="2376"/>
                </a:lnTo>
                <a:lnTo>
                  <a:pt x="1887" y="2363"/>
                </a:lnTo>
                <a:lnTo>
                  <a:pt x="1944" y="2344"/>
                </a:lnTo>
                <a:lnTo>
                  <a:pt x="1998" y="2321"/>
                </a:lnTo>
                <a:lnTo>
                  <a:pt x="2049" y="2293"/>
                </a:lnTo>
                <a:lnTo>
                  <a:pt x="2098" y="2262"/>
                </a:lnTo>
                <a:lnTo>
                  <a:pt x="2145" y="2225"/>
                </a:lnTo>
                <a:lnTo>
                  <a:pt x="2187" y="2185"/>
                </a:lnTo>
                <a:lnTo>
                  <a:pt x="2226" y="2143"/>
                </a:lnTo>
                <a:lnTo>
                  <a:pt x="2262" y="2096"/>
                </a:lnTo>
                <a:lnTo>
                  <a:pt x="2294" y="2046"/>
                </a:lnTo>
                <a:lnTo>
                  <a:pt x="2579" y="2046"/>
                </a:lnTo>
                <a:lnTo>
                  <a:pt x="2549" y="2115"/>
                </a:lnTo>
                <a:lnTo>
                  <a:pt x="2514" y="2180"/>
                </a:lnTo>
                <a:lnTo>
                  <a:pt x="2474" y="2243"/>
                </a:lnTo>
                <a:lnTo>
                  <a:pt x="2429" y="2301"/>
                </a:lnTo>
                <a:lnTo>
                  <a:pt x="2380" y="2356"/>
                </a:lnTo>
                <a:lnTo>
                  <a:pt x="2327" y="2407"/>
                </a:lnTo>
                <a:lnTo>
                  <a:pt x="2270" y="2454"/>
                </a:lnTo>
                <a:lnTo>
                  <a:pt x="2210" y="2496"/>
                </a:lnTo>
                <a:lnTo>
                  <a:pt x="2146" y="2534"/>
                </a:lnTo>
                <a:lnTo>
                  <a:pt x="2078" y="2566"/>
                </a:lnTo>
                <a:lnTo>
                  <a:pt x="2008" y="2594"/>
                </a:lnTo>
                <a:lnTo>
                  <a:pt x="1936" y="2614"/>
                </a:lnTo>
                <a:lnTo>
                  <a:pt x="1861" y="2631"/>
                </a:lnTo>
                <a:lnTo>
                  <a:pt x="1785" y="2640"/>
                </a:lnTo>
                <a:lnTo>
                  <a:pt x="1706" y="2643"/>
                </a:lnTo>
                <a:lnTo>
                  <a:pt x="1627" y="2640"/>
                </a:lnTo>
                <a:lnTo>
                  <a:pt x="1550" y="2631"/>
                </a:lnTo>
                <a:lnTo>
                  <a:pt x="1475" y="2614"/>
                </a:lnTo>
                <a:lnTo>
                  <a:pt x="1403" y="2594"/>
                </a:lnTo>
                <a:lnTo>
                  <a:pt x="1332" y="2566"/>
                </a:lnTo>
                <a:lnTo>
                  <a:pt x="1266" y="2534"/>
                </a:lnTo>
                <a:lnTo>
                  <a:pt x="1202" y="2496"/>
                </a:lnTo>
                <a:lnTo>
                  <a:pt x="1141" y="2454"/>
                </a:lnTo>
                <a:lnTo>
                  <a:pt x="1084" y="2407"/>
                </a:lnTo>
                <a:lnTo>
                  <a:pt x="1031" y="2356"/>
                </a:lnTo>
                <a:lnTo>
                  <a:pt x="982" y="2301"/>
                </a:lnTo>
                <a:lnTo>
                  <a:pt x="937" y="2243"/>
                </a:lnTo>
                <a:lnTo>
                  <a:pt x="897" y="2180"/>
                </a:lnTo>
                <a:lnTo>
                  <a:pt x="863" y="2115"/>
                </a:lnTo>
                <a:lnTo>
                  <a:pt x="833" y="2046"/>
                </a:lnTo>
                <a:close/>
                <a:moveTo>
                  <a:pt x="2303" y="1023"/>
                </a:moveTo>
                <a:lnTo>
                  <a:pt x="2340" y="1025"/>
                </a:lnTo>
                <a:lnTo>
                  <a:pt x="2376" y="1034"/>
                </a:lnTo>
                <a:lnTo>
                  <a:pt x="2410" y="1047"/>
                </a:lnTo>
                <a:lnTo>
                  <a:pt x="2443" y="1065"/>
                </a:lnTo>
                <a:lnTo>
                  <a:pt x="2470" y="1085"/>
                </a:lnTo>
                <a:lnTo>
                  <a:pt x="2495" y="1111"/>
                </a:lnTo>
                <a:lnTo>
                  <a:pt x="2517" y="1139"/>
                </a:lnTo>
                <a:lnTo>
                  <a:pt x="2535" y="1171"/>
                </a:lnTo>
                <a:lnTo>
                  <a:pt x="2548" y="1205"/>
                </a:lnTo>
                <a:lnTo>
                  <a:pt x="2555" y="1242"/>
                </a:lnTo>
                <a:lnTo>
                  <a:pt x="2558" y="1279"/>
                </a:lnTo>
                <a:lnTo>
                  <a:pt x="2555" y="1317"/>
                </a:lnTo>
                <a:lnTo>
                  <a:pt x="2548" y="1353"/>
                </a:lnTo>
                <a:lnTo>
                  <a:pt x="2535" y="1386"/>
                </a:lnTo>
                <a:lnTo>
                  <a:pt x="2517" y="1418"/>
                </a:lnTo>
                <a:lnTo>
                  <a:pt x="2495" y="1446"/>
                </a:lnTo>
                <a:lnTo>
                  <a:pt x="2470" y="1472"/>
                </a:lnTo>
                <a:lnTo>
                  <a:pt x="2443" y="1494"/>
                </a:lnTo>
                <a:lnTo>
                  <a:pt x="2410" y="1511"/>
                </a:lnTo>
                <a:lnTo>
                  <a:pt x="2376" y="1524"/>
                </a:lnTo>
                <a:lnTo>
                  <a:pt x="2340" y="1532"/>
                </a:lnTo>
                <a:lnTo>
                  <a:pt x="2303" y="1534"/>
                </a:lnTo>
                <a:lnTo>
                  <a:pt x="2265" y="1532"/>
                </a:lnTo>
                <a:lnTo>
                  <a:pt x="2228" y="1524"/>
                </a:lnTo>
                <a:lnTo>
                  <a:pt x="2194" y="1511"/>
                </a:lnTo>
                <a:lnTo>
                  <a:pt x="2163" y="1494"/>
                </a:lnTo>
                <a:lnTo>
                  <a:pt x="2134" y="1472"/>
                </a:lnTo>
                <a:lnTo>
                  <a:pt x="2109" y="1446"/>
                </a:lnTo>
                <a:lnTo>
                  <a:pt x="2088" y="1418"/>
                </a:lnTo>
                <a:lnTo>
                  <a:pt x="2070" y="1386"/>
                </a:lnTo>
                <a:lnTo>
                  <a:pt x="2058" y="1353"/>
                </a:lnTo>
                <a:lnTo>
                  <a:pt x="2049" y="1317"/>
                </a:lnTo>
                <a:lnTo>
                  <a:pt x="2046" y="1279"/>
                </a:lnTo>
                <a:lnTo>
                  <a:pt x="2049" y="1242"/>
                </a:lnTo>
                <a:lnTo>
                  <a:pt x="2058" y="1205"/>
                </a:lnTo>
                <a:lnTo>
                  <a:pt x="2070" y="1171"/>
                </a:lnTo>
                <a:lnTo>
                  <a:pt x="2088" y="1139"/>
                </a:lnTo>
                <a:lnTo>
                  <a:pt x="2109" y="1111"/>
                </a:lnTo>
                <a:lnTo>
                  <a:pt x="2134" y="1085"/>
                </a:lnTo>
                <a:lnTo>
                  <a:pt x="2163" y="1065"/>
                </a:lnTo>
                <a:lnTo>
                  <a:pt x="2194" y="1047"/>
                </a:lnTo>
                <a:lnTo>
                  <a:pt x="2228" y="1034"/>
                </a:lnTo>
                <a:lnTo>
                  <a:pt x="2265" y="1025"/>
                </a:lnTo>
                <a:lnTo>
                  <a:pt x="2303" y="1023"/>
                </a:lnTo>
                <a:close/>
                <a:moveTo>
                  <a:pt x="1109" y="1023"/>
                </a:moveTo>
                <a:lnTo>
                  <a:pt x="1146" y="1025"/>
                </a:lnTo>
                <a:lnTo>
                  <a:pt x="1182" y="1034"/>
                </a:lnTo>
                <a:lnTo>
                  <a:pt x="1217" y="1047"/>
                </a:lnTo>
                <a:lnTo>
                  <a:pt x="1248" y="1065"/>
                </a:lnTo>
                <a:lnTo>
                  <a:pt x="1277" y="1085"/>
                </a:lnTo>
                <a:lnTo>
                  <a:pt x="1301" y="1111"/>
                </a:lnTo>
                <a:lnTo>
                  <a:pt x="1323" y="1139"/>
                </a:lnTo>
                <a:lnTo>
                  <a:pt x="1341" y="1171"/>
                </a:lnTo>
                <a:lnTo>
                  <a:pt x="1354" y="1205"/>
                </a:lnTo>
                <a:lnTo>
                  <a:pt x="1361" y="1242"/>
                </a:lnTo>
                <a:lnTo>
                  <a:pt x="1365" y="1279"/>
                </a:lnTo>
                <a:lnTo>
                  <a:pt x="1361" y="1317"/>
                </a:lnTo>
                <a:lnTo>
                  <a:pt x="1354" y="1353"/>
                </a:lnTo>
                <a:lnTo>
                  <a:pt x="1341" y="1386"/>
                </a:lnTo>
                <a:lnTo>
                  <a:pt x="1323" y="1418"/>
                </a:lnTo>
                <a:lnTo>
                  <a:pt x="1301" y="1446"/>
                </a:lnTo>
                <a:lnTo>
                  <a:pt x="1277" y="1472"/>
                </a:lnTo>
                <a:lnTo>
                  <a:pt x="1248" y="1494"/>
                </a:lnTo>
                <a:lnTo>
                  <a:pt x="1217" y="1511"/>
                </a:lnTo>
                <a:lnTo>
                  <a:pt x="1182" y="1524"/>
                </a:lnTo>
                <a:lnTo>
                  <a:pt x="1146" y="1532"/>
                </a:lnTo>
                <a:lnTo>
                  <a:pt x="1109" y="1534"/>
                </a:lnTo>
                <a:lnTo>
                  <a:pt x="1071" y="1532"/>
                </a:lnTo>
                <a:lnTo>
                  <a:pt x="1035" y="1524"/>
                </a:lnTo>
                <a:lnTo>
                  <a:pt x="1000" y="1511"/>
                </a:lnTo>
                <a:lnTo>
                  <a:pt x="969" y="1494"/>
                </a:lnTo>
                <a:lnTo>
                  <a:pt x="940" y="1472"/>
                </a:lnTo>
                <a:lnTo>
                  <a:pt x="916" y="1446"/>
                </a:lnTo>
                <a:lnTo>
                  <a:pt x="894" y="1418"/>
                </a:lnTo>
                <a:lnTo>
                  <a:pt x="876" y="1386"/>
                </a:lnTo>
                <a:lnTo>
                  <a:pt x="864" y="1353"/>
                </a:lnTo>
                <a:lnTo>
                  <a:pt x="856" y="1317"/>
                </a:lnTo>
                <a:lnTo>
                  <a:pt x="852" y="1279"/>
                </a:lnTo>
                <a:lnTo>
                  <a:pt x="856" y="1242"/>
                </a:lnTo>
                <a:lnTo>
                  <a:pt x="864" y="1205"/>
                </a:lnTo>
                <a:lnTo>
                  <a:pt x="876" y="1171"/>
                </a:lnTo>
                <a:lnTo>
                  <a:pt x="894" y="1139"/>
                </a:lnTo>
                <a:lnTo>
                  <a:pt x="916" y="1111"/>
                </a:lnTo>
                <a:lnTo>
                  <a:pt x="940" y="1085"/>
                </a:lnTo>
                <a:lnTo>
                  <a:pt x="969" y="1065"/>
                </a:lnTo>
                <a:lnTo>
                  <a:pt x="1000" y="1047"/>
                </a:lnTo>
                <a:lnTo>
                  <a:pt x="1035" y="1034"/>
                </a:lnTo>
                <a:lnTo>
                  <a:pt x="1071" y="1025"/>
                </a:lnTo>
                <a:lnTo>
                  <a:pt x="1109" y="1023"/>
                </a:lnTo>
                <a:close/>
                <a:moveTo>
                  <a:pt x="1706" y="340"/>
                </a:moveTo>
                <a:lnTo>
                  <a:pt x="1612" y="344"/>
                </a:lnTo>
                <a:lnTo>
                  <a:pt x="1521" y="353"/>
                </a:lnTo>
                <a:lnTo>
                  <a:pt x="1431" y="368"/>
                </a:lnTo>
                <a:lnTo>
                  <a:pt x="1343" y="389"/>
                </a:lnTo>
                <a:lnTo>
                  <a:pt x="1257" y="416"/>
                </a:lnTo>
                <a:lnTo>
                  <a:pt x="1174" y="448"/>
                </a:lnTo>
                <a:lnTo>
                  <a:pt x="1095" y="485"/>
                </a:lnTo>
                <a:lnTo>
                  <a:pt x="1017" y="527"/>
                </a:lnTo>
                <a:lnTo>
                  <a:pt x="942" y="574"/>
                </a:lnTo>
                <a:lnTo>
                  <a:pt x="872" y="625"/>
                </a:lnTo>
                <a:lnTo>
                  <a:pt x="804" y="681"/>
                </a:lnTo>
                <a:lnTo>
                  <a:pt x="741" y="741"/>
                </a:lnTo>
                <a:lnTo>
                  <a:pt x="681" y="804"/>
                </a:lnTo>
                <a:lnTo>
                  <a:pt x="625" y="871"/>
                </a:lnTo>
                <a:lnTo>
                  <a:pt x="574" y="943"/>
                </a:lnTo>
                <a:lnTo>
                  <a:pt x="528" y="1016"/>
                </a:lnTo>
                <a:lnTo>
                  <a:pt x="485" y="1094"/>
                </a:lnTo>
                <a:lnTo>
                  <a:pt x="448" y="1174"/>
                </a:lnTo>
                <a:lnTo>
                  <a:pt x="417" y="1257"/>
                </a:lnTo>
                <a:lnTo>
                  <a:pt x="390" y="1343"/>
                </a:lnTo>
                <a:lnTo>
                  <a:pt x="369" y="1430"/>
                </a:lnTo>
                <a:lnTo>
                  <a:pt x="354" y="1520"/>
                </a:lnTo>
                <a:lnTo>
                  <a:pt x="345" y="1612"/>
                </a:lnTo>
                <a:lnTo>
                  <a:pt x="341" y="1705"/>
                </a:lnTo>
                <a:lnTo>
                  <a:pt x="345" y="1799"/>
                </a:lnTo>
                <a:lnTo>
                  <a:pt x="354" y="1890"/>
                </a:lnTo>
                <a:lnTo>
                  <a:pt x="369" y="1980"/>
                </a:lnTo>
                <a:lnTo>
                  <a:pt x="390" y="2068"/>
                </a:lnTo>
                <a:lnTo>
                  <a:pt x="417" y="2154"/>
                </a:lnTo>
                <a:lnTo>
                  <a:pt x="448" y="2237"/>
                </a:lnTo>
                <a:lnTo>
                  <a:pt x="485" y="2316"/>
                </a:lnTo>
                <a:lnTo>
                  <a:pt x="528" y="2394"/>
                </a:lnTo>
                <a:lnTo>
                  <a:pt x="574" y="2469"/>
                </a:lnTo>
                <a:lnTo>
                  <a:pt x="625" y="2539"/>
                </a:lnTo>
                <a:lnTo>
                  <a:pt x="681" y="2607"/>
                </a:lnTo>
                <a:lnTo>
                  <a:pt x="741" y="2670"/>
                </a:lnTo>
                <a:lnTo>
                  <a:pt x="804" y="2730"/>
                </a:lnTo>
                <a:lnTo>
                  <a:pt x="872" y="2786"/>
                </a:lnTo>
                <a:lnTo>
                  <a:pt x="942" y="2837"/>
                </a:lnTo>
                <a:lnTo>
                  <a:pt x="1017" y="2883"/>
                </a:lnTo>
                <a:lnTo>
                  <a:pt x="1095" y="2926"/>
                </a:lnTo>
                <a:lnTo>
                  <a:pt x="1174" y="2963"/>
                </a:lnTo>
                <a:lnTo>
                  <a:pt x="1257" y="2994"/>
                </a:lnTo>
                <a:lnTo>
                  <a:pt x="1343" y="3021"/>
                </a:lnTo>
                <a:lnTo>
                  <a:pt x="1431" y="3042"/>
                </a:lnTo>
                <a:lnTo>
                  <a:pt x="1521" y="3057"/>
                </a:lnTo>
                <a:lnTo>
                  <a:pt x="1612" y="3066"/>
                </a:lnTo>
                <a:lnTo>
                  <a:pt x="1706" y="3070"/>
                </a:lnTo>
                <a:lnTo>
                  <a:pt x="1799" y="3066"/>
                </a:lnTo>
                <a:lnTo>
                  <a:pt x="1891" y="3057"/>
                </a:lnTo>
                <a:lnTo>
                  <a:pt x="1981" y="3042"/>
                </a:lnTo>
                <a:lnTo>
                  <a:pt x="2068" y="3021"/>
                </a:lnTo>
                <a:lnTo>
                  <a:pt x="2154" y="2994"/>
                </a:lnTo>
                <a:lnTo>
                  <a:pt x="2237" y="2963"/>
                </a:lnTo>
                <a:lnTo>
                  <a:pt x="2317" y="2926"/>
                </a:lnTo>
                <a:lnTo>
                  <a:pt x="2395" y="2883"/>
                </a:lnTo>
                <a:lnTo>
                  <a:pt x="2468" y="2837"/>
                </a:lnTo>
                <a:lnTo>
                  <a:pt x="2540" y="2786"/>
                </a:lnTo>
                <a:lnTo>
                  <a:pt x="2607" y="2730"/>
                </a:lnTo>
                <a:lnTo>
                  <a:pt x="2670" y="2670"/>
                </a:lnTo>
                <a:lnTo>
                  <a:pt x="2730" y="2607"/>
                </a:lnTo>
                <a:lnTo>
                  <a:pt x="2786" y="2539"/>
                </a:lnTo>
                <a:lnTo>
                  <a:pt x="2837" y="2469"/>
                </a:lnTo>
                <a:lnTo>
                  <a:pt x="2884" y="2394"/>
                </a:lnTo>
                <a:lnTo>
                  <a:pt x="2926" y="2316"/>
                </a:lnTo>
                <a:lnTo>
                  <a:pt x="2963" y="2237"/>
                </a:lnTo>
                <a:lnTo>
                  <a:pt x="2995" y="2154"/>
                </a:lnTo>
                <a:lnTo>
                  <a:pt x="3022" y="2068"/>
                </a:lnTo>
                <a:lnTo>
                  <a:pt x="3043" y="1980"/>
                </a:lnTo>
                <a:lnTo>
                  <a:pt x="3058" y="1890"/>
                </a:lnTo>
                <a:lnTo>
                  <a:pt x="3067" y="1799"/>
                </a:lnTo>
                <a:lnTo>
                  <a:pt x="3071" y="1705"/>
                </a:lnTo>
                <a:lnTo>
                  <a:pt x="3067" y="1612"/>
                </a:lnTo>
                <a:lnTo>
                  <a:pt x="3058" y="1520"/>
                </a:lnTo>
                <a:lnTo>
                  <a:pt x="3043" y="1430"/>
                </a:lnTo>
                <a:lnTo>
                  <a:pt x="3022" y="1343"/>
                </a:lnTo>
                <a:lnTo>
                  <a:pt x="2995" y="1257"/>
                </a:lnTo>
                <a:lnTo>
                  <a:pt x="2963" y="1174"/>
                </a:lnTo>
                <a:lnTo>
                  <a:pt x="2926" y="1094"/>
                </a:lnTo>
                <a:lnTo>
                  <a:pt x="2884" y="1016"/>
                </a:lnTo>
                <a:lnTo>
                  <a:pt x="2837" y="943"/>
                </a:lnTo>
                <a:lnTo>
                  <a:pt x="2786" y="871"/>
                </a:lnTo>
                <a:lnTo>
                  <a:pt x="2730" y="804"/>
                </a:lnTo>
                <a:lnTo>
                  <a:pt x="2670" y="741"/>
                </a:lnTo>
                <a:lnTo>
                  <a:pt x="2607" y="681"/>
                </a:lnTo>
                <a:lnTo>
                  <a:pt x="2540" y="625"/>
                </a:lnTo>
                <a:lnTo>
                  <a:pt x="2468" y="574"/>
                </a:lnTo>
                <a:lnTo>
                  <a:pt x="2395" y="527"/>
                </a:lnTo>
                <a:lnTo>
                  <a:pt x="2317" y="485"/>
                </a:lnTo>
                <a:lnTo>
                  <a:pt x="2237" y="448"/>
                </a:lnTo>
                <a:lnTo>
                  <a:pt x="2154" y="416"/>
                </a:lnTo>
                <a:lnTo>
                  <a:pt x="2068" y="389"/>
                </a:lnTo>
                <a:lnTo>
                  <a:pt x="1981" y="368"/>
                </a:lnTo>
                <a:lnTo>
                  <a:pt x="1891" y="353"/>
                </a:lnTo>
                <a:lnTo>
                  <a:pt x="1799" y="344"/>
                </a:lnTo>
                <a:lnTo>
                  <a:pt x="1706" y="340"/>
                </a:lnTo>
                <a:close/>
                <a:moveTo>
                  <a:pt x="1704" y="0"/>
                </a:moveTo>
                <a:lnTo>
                  <a:pt x="1808" y="3"/>
                </a:lnTo>
                <a:lnTo>
                  <a:pt x="1911" y="13"/>
                </a:lnTo>
                <a:lnTo>
                  <a:pt x="2011" y="27"/>
                </a:lnTo>
                <a:lnTo>
                  <a:pt x="2109" y="48"/>
                </a:lnTo>
                <a:lnTo>
                  <a:pt x="2206" y="75"/>
                </a:lnTo>
                <a:lnTo>
                  <a:pt x="2300" y="107"/>
                </a:lnTo>
                <a:lnTo>
                  <a:pt x="2391" y="144"/>
                </a:lnTo>
                <a:lnTo>
                  <a:pt x="2480" y="185"/>
                </a:lnTo>
                <a:lnTo>
                  <a:pt x="2566" y="233"/>
                </a:lnTo>
                <a:lnTo>
                  <a:pt x="2648" y="285"/>
                </a:lnTo>
                <a:lnTo>
                  <a:pt x="2728" y="340"/>
                </a:lnTo>
                <a:lnTo>
                  <a:pt x="2804" y="400"/>
                </a:lnTo>
                <a:lnTo>
                  <a:pt x="2876" y="466"/>
                </a:lnTo>
                <a:lnTo>
                  <a:pt x="2945" y="534"/>
                </a:lnTo>
                <a:lnTo>
                  <a:pt x="3009" y="606"/>
                </a:lnTo>
                <a:lnTo>
                  <a:pt x="3071" y="683"/>
                </a:lnTo>
                <a:lnTo>
                  <a:pt x="3126" y="762"/>
                </a:lnTo>
                <a:lnTo>
                  <a:pt x="3178" y="844"/>
                </a:lnTo>
                <a:lnTo>
                  <a:pt x="3226" y="930"/>
                </a:lnTo>
                <a:lnTo>
                  <a:pt x="3267" y="1019"/>
                </a:lnTo>
                <a:lnTo>
                  <a:pt x="3304" y="1110"/>
                </a:lnTo>
                <a:lnTo>
                  <a:pt x="3336" y="1204"/>
                </a:lnTo>
                <a:lnTo>
                  <a:pt x="3363" y="1301"/>
                </a:lnTo>
                <a:lnTo>
                  <a:pt x="3384" y="1399"/>
                </a:lnTo>
                <a:lnTo>
                  <a:pt x="3398" y="1499"/>
                </a:lnTo>
                <a:lnTo>
                  <a:pt x="3408" y="1602"/>
                </a:lnTo>
                <a:lnTo>
                  <a:pt x="3411" y="1705"/>
                </a:lnTo>
                <a:lnTo>
                  <a:pt x="3408" y="1810"/>
                </a:lnTo>
                <a:lnTo>
                  <a:pt x="3398" y="1911"/>
                </a:lnTo>
                <a:lnTo>
                  <a:pt x="3384" y="2012"/>
                </a:lnTo>
                <a:lnTo>
                  <a:pt x="3363" y="2111"/>
                </a:lnTo>
                <a:lnTo>
                  <a:pt x="3336" y="2207"/>
                </a:lnTo>
                <a:lnTo>
                  <a:pt x="3304" y="2300"/>
                </a:lnTo>
                <a:lnTo>
                  <a:pt x="3267" y="2392"/>
                </a:lnTo>
                <a:lnTo>
                  <a:pt x="3226" y="2480"/>
                </a:lnTo>
                <a:lnTo>
                  <a:pt x="3178" y="2566"/>
                </a:lnTo>
                <a:lnTo>
                  <a:pt x="3126" y="2649"/>
                </a:lnTo>
                <a:lnTo>
                  <a:pt x="3071" y="2728"/>
                </a:lnTo>
                <a:lnTo>
                  <a:pt x="3009" y="2804"/>
                </a:lnTo>
                <a:lnTo>
                  <a:pt x="2945" y="2876"/>
                </a:lnTo>
                <a:lnTo>
                  <a:pt x="2876" y="2945"/>
                </a:lnTo>
                <a:lnTo>
                  <a:pt x="2804" y="3010"/>
                </a:lnTo>
                <a:lnTo>
                  <a:pt x="2728" y="3071"/>
                </a:lnTo>
                <a:lnTo>
                  <a:pt x="2648" y="3127"/>
                </a:lnTo>
                <a:lnTo>
                  <a:pt x="2566" y="3178"/>
                </a:lnTo>
                <a:lnTo>
                  <a:pt x="2480" y="3225"/>
                </a:lnTo>
                <a:lnTo>
                  <a:pt x="2391" y="3267"/>
                </a:lnTo>
                <a:lnTo>
                  <a:pt x="2300" y="3304"/>
                </a:lnTo>
                <a:lnTo>
                  <a:pt x="2206" y="3337"/>
                </a:lnTo>
                <a:lnTo>
                  <a:pt x="2109" y="3362"/>
                </a:lnTo>
                <a:lnTo>
                  <a:pt x="2011" y="3383"/>
                </a:lnTo>
                <a:lnTo>
                  <a:pt x="1911" y="3399"/>
                </a:lnTo>
                <a:lnTo>
                  <a:pt x="1808" y="3408"/>
                </a:lnTo>
                <a:lnTo>
                  <a:pt x="1704" y="3411"/>
                </a:lnTo>
                <a:lnTo>
                  <a:pt x="1600" y="3408"/>
                </a:lnTo>
                <a:lnTo>
                  <a:pt x="1498" y="3399"/>
                </a:lnTo>
                <a:lnTo>
                  <a:pt x="1398" y="3383"/>
                </a:lnTo>
                <a:lnTo>
                  <a:pt x="1299" y="3362"/>
                </a:lnTo>
                <a:lnTo>
                  <a:pt x="1203" y="3337"/>
                </a:lnTo>
                <a:lnTo>
                  <a:pt x="1109" y="3304"/>
                </a:lnTo>
                <a:lnTo>
                  <a:pt x="1018" y="3267"/>
                </a:lnTo>
                <a:lnTo>
                  <a:pt x="929" y="3225"/>
                </a:lnTo>
                <a:lnTo>
                  <a:pt x="844" y="3178"/>
                </a:lnTo>
                <a:lnTo>
                  <a:pt x="761" y="3127"/>
                </a:lnTo>
                <a:lnTo>
                  <a:pt x="682" y="3071"/>
                </a:lnTo>
                <a:lnTo>
                  <a:pt x="606" y="3010"/>
                </a:lnTo>
                <a:lnTo>
                  <a:pt x="534" y="2945"/>
                </a:lnTo>
                <a:lnTo>
                  <a:pt x="466" y="2876"/>
                </a:lnTo>
                <a:lnTo>
                  <a:pt x="400" y="2804"/>
                </a:lnTo>
                <a:lnTo>
                  <a:pt x="340" y="2728"/>
                </a:lnTo>
                <a:lnTo>
                  <a:pt x="285" y="2649"/>
                </a:lnTo>
                <a:lnTo>
                  <a:pt x="233" y="2566"/>
                </a:lnTo>
                <a:lnTo>
                  <a:pt x="185" y="2480"/>
                </a:lnTo>
                <a:lnTo>
                  <a:pt x="144" y="2392"/>
                </a:lnTo>
                <a:lnTo>
                  <a:pt x="107" y="2300"/>
                </a:lnTo>
                <a:lnTo>
                  <a:pt x="74" y="2207"/>
                </a:lnTo>
                <a:lnTo>
                  <a:pt x="49" y="2111"/>
                </a:lnTo>
                <a:lnTo>
                  <a:pt x="28" y="2012"/>
                </a:lnTo>
                <a:lnTo>
                  <a:pt x="12" y="1911"/>
                </a:lnTo>
                <a:lnTo>
                  <a:pt x="3" y="1810"/>
                </a:lnTo>
                <a:lnTo>
                  <a:pt x="0" y="1705"/>
                </a:lnTo>
                <a:lnTo>
                  <a:pt x="3" y="1602"/>
                </a:lnTo>
                <a:lnTo>
                  <a:pt x="12" y="1499"/>
                </a:lnTo>
                <a:lnTo>
                  <a:pt x="28" y="1399"/>
                </a:lnTo>
                <a:lnTo>
                  <a:pt x="49" y="1301"/>
                </a:lnTo>
                <a:lnTo>
                  <a:pt x="74" y="1204"/>
                </a:lnTo>
                <a:lnTo>
                  <a:pt x="107" y="1110"/>
                </a:lnTo>
                <a:lnTo>
                  <a:pt x="144" y="1019"/>
                </a:lnTo>
                <a:lnTo>
                  <a:pt x="185" y="930"/>
                </a:lnTo>
                <a:lnTo>
                  <a:pt x="233" y="844"/>
                </a:lnTo>
                <a:lnTo>
                  <a:pt x="285" y="762"/>
                </a:lnTo>
                <a:lnTo>
                  <a:pt x="340" y="683"/>
                </a:lnTo>
                <a:lnTo>
                  <a:pt x="400" y="606"/>
                </a:lnTo>
                <a:lnTo>
                  <a:pt x="466" y="534"/>
                </a:lnTo>
                <a:lnTo>
                  <a:pt x="534" y="466"/>
                </a:lnTo>
                <a:lnTo>
                  <a:pt x="606" y="400"/>
                </a:lnTo>
                <a:lnTo>
                  <a:pt x="682" y="340"/>
                </a:lnTo>
                <a:lnTo>
                  <a:pt x="761" y="285"/>
                </a:lnTo>
                <a:lnTo>
                  <a:pt x="844" y="233"/>
                </a:lnTo>
                <a:lnTo>
                  <a:pt x="929" y="185"/>
                </a:lnTo>
                <a:lnTo>
                  <a:pt x="1018" y="144"/>
                </a:lnTo>
                <a:lnTo>
                  <a:pt x="1109" y="107"/>
                </a:lnTo>
                <a:lnTo>
                  <a:pt x="1203" y="75"/>
                </a:lnTo>
                <a:lnTo>
                  <a:pt x="1299" y="48"/>
                </a:lnTo>
                <a:lnTo>
                  <a:pt x="1398" y="27"/>
                </a:lnTo>
                <a:lnTo>
                  <a:pt x="1498" y="13"/>
                </a:lnTo>
                <a:lnTo>
                  <a:pt x="1600" y="3"/>
                </a:lnTo>
                <a:lnTo>
                  <a:pt x="1704" y="0"/>
                </a:lnTo>
                <a:close/>
              </a:path>
            </a:pathLst>
          </a:custGeom>
          <a:solidFill>
            <a:schemeClr val="tx1"/>
          </a:solidFill>
          <a:ln w="0">
            <a:solidFill>
              <a:schemeClr val="bg1"/>
            </a:solidFill>
            <a:prstDash val="solid"/>
            <a:round/>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505050"/>
              </a:solidFill>
              <a:effectLst/>
              <a:uLnTx/>
              <a:uFillTx/>
              <a:latin typeface="Segoe UI"/>
              <a:ea typeface="+mn-ea"/>
              <a:cs typeface="+mn-cs"/>
            </a:endParaRPr>
          </a:p>
        </p:txBody>
      </p:sp>
      <p:grpSp>
        <p:nvGrpSpPr>
          <p:cNvPr id="48" name="Group 47"/>
          <p:cNvGrpSpPr/>
          <p:nvPr/>
        </p:nvGrpSpPr>
        <p:grpSpPr>
          <a:xfrm>
            <a:off x="6945736" y="4291272"/>
            <a:ext cx="885531" cy="1068920"/>
            <a:chOff x="-9555163" y="1260475"/>
            <a:chExt cx="3579813" cy="4321175"/>
          </a:xfrm>
        </p:grpSpPr>
        <p:sp>
          <p:nvSpPr>
            <p:cNvPr id="44" name="Freeform 11"/>
            <p:cNvSpPr>
              <a:spLocks/>
            </p:cNvSpPr>
            <p:nvPr/>
          </p:nvSpPr>
          <p:spPr bwMode="auto">
            <a:xfrm>
              <a:off x="-7673976" y="4038600"/>
              <a:ext cx="234950" cy="385763"/>
            </a:xfrm>
            <a:custGeom>
              <a:avLst/>
              <a:gdLst>
                <a:gd name="T0" fmla="*/ 0 w 298"/>
                <a:gd name="T1" fmla="*/ 0 h 487"/>
                <a:gd name="T2" fmla="*/ 63 w 298"/>
                <a:gd name="T3" fmla="*/ 17 h 487"/>
                <a:gd name="T4" fmla="*/ 124 w 298"/>
                <a:gd name="T5" fmla="*/ 38 h 487"/>
                <a:gd name="T6" fmla="*/ 184 w 298"/>
                <a:gd name="T7" fmla="*/ 65 h 487"/>
                <a:gd name="T8" fmla="*/ 210 w 298"/>
                <a:gd name="T9" fmla="*/ 80 h 487"/>
                <a:gd name="T10" fmla="*/ 235 w 298"/>
                <a:gd name="T11" fmla="*/ 96 h 487"/>
                <a:gd name="T12" fmla="*/ 257 w 298"/>
                <a:gd name="T13" fmla="*/ 118 h 487"/>
                <a:gd name="T14" fmla="*/ 273 w 298"/>
                <a:gd name="T15" fmla="*/ 139 h 487"/>
                <a:gd name="T16" fmla="*/ 285 w 298"/>
                <a:gd name="T17" fmla="*/ 164 h 487"/>
                <a:gd name="T18" fmla="*/ 293 w 298"/>
                <a:gd name="T19" fmla="*/ 191 h 487"/>
                <a:gd name="T20" fmla="*/ 298 w 298"/>
                <a:gd name="T21" fmla="*/ 229 h 487"/>
                <a:gd name="T22" fmla="*/ 296 w 298"/>
                <a:gd name="T23" fmla="*/ 268 h 487"/>
                <a:gd name="T24" fmla="*/ 288 w 298"/>
                <a:gd name="T25" fmla="*/ 306 h 487"/>
                <a:gd name="T26" fmla="*/ 271 w 298"/>
                <a:gd name="T27" fmla="*/ 343 h 487"/>
                <a:gd name="T28" fmla="*/ 250 w 298"/>
                <a:gd name="T29" fmla="*/ 376 h 487"/>
                <a:gd name="T30" fmla="*/ 222 w 298"/>
                <a:gd name="T31" fmla="*/ 404 h 487"/>
                <a:gd name="T32" fmla="*/ 189 w 298"/>
                <a:gd name="T33" fmla="*/ 427 h 487"/>
                <a:gd name="T34" fmla="*/ 154 w 298"/>
                <a:gd name="T35" fmla="*/ 445 h 487"/>
                <a:gd name="T36" fmla="*/ 116 w 298"/>
                <a:gd name="T37" fmla="*/ 460 h 487"/>
                <a:gd name="T38" fmla="*/ 78 w 298"/>
                <a:gd name="T39" fmla="*/ 472 h 487"/>
                <a:gd name="T40" fmla="*/ 38 w 298"/>
                <a:gd name="T41" fmla="*/ 480 h 487"/>
                <a:gd name="T42" fmla="*/ 0 w 298"/>
                <a:gd name="T43" fmla="*/ 487 h 487"/>
                <a:gd name="T44" fmla="*/ 0 w 298"/>
                <a:gd name="T45" fmla="*/ 0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8" h="487">
                  <a:moveTo>
                    <a:pt x="0" y="0"/>
                  </a:moveTo>
                  <a:lnTo>
                    <a:pt x="63" y="17"/>
                  </a:lnTo>
                  <a:lnTo>
                    <a:pt x="124" y="38"/>
                  </a:lnTo>
                  <a:lnTo>
                    <a:pt x="184" y="65"/>
                  </a:lnTo>
                  <a:lnTo>
                    <a:pt x="210" y="80"/>
                  </a:lnTo>
                  <a:lnTo>
                    <a:pt x="235" y="96"/>
                  </a:lnTo>
                  <a:lnTo>
                    <a:pt x="257" y="118"/>
                  </a:lnTo>
                  <a:lnTo>
                    <a:pt x="273" y="139"/>
                  </a:lnTo>
                  <a:lnTo>
                    <a:pt x="285" y="164"/>
                  </a:lnTo>
                  <a:lnTo>
                    <a:pt x="293" y="191"/>
                  </a:lnTo>
                  <a:lnTo>
                    <a:pt x="298" y="229"/>
                  </a:lnTo>
                  <a:lnTo>
                    <a:pt x="296" y="268"/>
                  </a:lnTo>
                  <a:lnTo>
                    <a:pt x="288" y="306"/>
                  </a:lnTo>
                  <a:lnTo>
                    <a:pt x="271" y="343"/>
                  </a:lnTo>
                  <a:lnTo>
                    <a:pt x="250" y="376"/>
                  </a:lnTo>
                  <a:lnTo>
                    <a:pt x="222" y="404"/>
                  </a:lnTo>
                  <a:lnTo>
                    <a:pt x="189" y="427"/>
                  </a:lnTo>
                  <a:lnTo>
                    <a:pt x="154" y="445"/>
                  </a:lnTo>
                  <a:lnTo>
                    <a:pt x="116" y="460"/>
                  </a:lnTo>
                  <a:lnTo>
                    <a:pt x="78" y="472"/>
                  </a:lnTo>
                  <a:lnTo>
                    <a:pt x="38" y="480"/>
                  </a:lnTo>
                  <a:lnTo>
                    <a:pt x="0" y="487"/>
                  </a:lnTo>
                  <a:lnTo>
                    <a:pt x="0" y="0"/>
                  </a:lnTo>
                  <a:close/>
                </a:path>
              </a:pathLst>
            </a:custGeom>
            <a:solidFill>
              <a:schemeClr val="tx1"/>
            </a:solidFill>
            <a:ln w="0">
              <a:solidFill>
                <a:schemeClr val="bg1"/>
              </a:solidFill>
              <a:prstDash val="solid"/>
              <a:round/>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505050"/>
                </a:solidFill>
                <a:effectLst/>
                <a:uLnTx/>
                <a:uFillTx/>
                <a:latin typeface="Segoe UI"/>
                <a:ea typeface="+mn-ea"/>
                <a:cs typeface="+mn-cs"/>
              </a:endParaRPr>
            </a:p>
          </p:txBody>
        </p:sp>
        <p:sp>
          <p:nvSpPr>
            <p:cNvPr id="45" name="Freeform 12"/>
            <p:cNvSpPr>
              <a:spLocks/>
            </p:cNvSpPr>
            <p:nvPr/>
          </p:nvSpPr>
          <p:spPr bwMode="auto">
            <a:xfrm>
              <a:off x="-8080376" y="3416300"/>
              <a:ext cx="193675" cy="350838"/>
            </a:xfrm>
            <a:custGeom>
              <a:avLst/>
              <a:gdLst>
                <a:gd name="T0" fmla="*/ 243 w 243"/>
                <a:gd name="T1" fmla="*/ 0 h 442"/>
                <a:gd name="T2" fmla="*/ 243 w 243"/>
                <a:gd name="T3" fmla="*/ 442 h 442"/>
                <a:gd name="T4" fmla="*/ 199 w 243"/>
                <a:gd name="T5" fmla="*/ 427 h 442"/>
                <a:gd name="T6" fmla="*/ 157 w 243"/>
                <a:gd name="T7" fmla="*/ 412 h 442"/>
                <a:gd name="T8" fmla="*/ 113 w 243"/>
                <a:gd name="T9" fmla="*/ 390 h 442"/>
                <a:gd name="T10" fmla="*/ 70 w 243"/>
                <a:gd name="T11" fmla="*/ 365 h 442"/>
                <a:gd name="T12" fmla="*/ 47 w 243"/>
                <a:gd name="T13" fmla="*/ 347 h 442"/>
                <a:gd name="T14" fmla="*/ 27 w 243"/>
                <a:gd name="T15" fmla="*/ 327 h 442"/>
                <a:gd name="T16" fmla="*/ 12 w 243"/>
                <a:gd name="T17" fmla="*/ 301 h 442"/>
                <a:gd name="T18" fmla="*/ 4 w 243"/>
                <a:gd name="T19" fmla="*/ 271 h 442"/>
                <a:gd name="T20" fmla="*/ 0 w 243"/>
                <a:gd name="T21" fmla="*/ 238 h 442"/>
                <a:gd name="T22" fmla="*/ 0 w 243"/>
                <a:gd name="T23" fmla="*/ 207 h 442"/>
                <a:gd name="T24" fmla="*/ 7 w 243"/>
                <a:gd name="T25" fmla="*/ 177 h 442"/>
                <a:gd name="T26" fmla="*/ 17 w 243"/>
                <a:gd name="T27" fmla="*/ 147 h 442"/>
                <a:gd name="T28" fmla="*/ 33 w 243"/>
                <a:gd name="T29" fmla="*/ 121 h 442"/>
                <a:gd name="T30" fmla="*/ 58 w 243"/>
                <a:gd name="T31" fmla="*/ 89 h 442"/>
                <a:gd name="T32" fmla="*/ 91 w 243"/>
                <a:gd name="T33" fmla="*/ 63 h 442"/>
                <a:gd name="T34" fmla="*/ 126 w 243"/>
                <a:gd name="T35" fmla="*/ 41 h 442"/>
                <a:gd name="T36" fmla="*/ 164 w 243"/>
                <a:gd name="T37" fmla="*/ 23 h 442"/>
                <a:gd name="T38" fmla="*/ 204 w 243"/>
                <a:gd name="T39" fmla="*/ 10 h 442"/>
                <a:gd name="T40" fmla="*/ 243 w 243"/>
                <a:gd name="T41"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3" h="442">
                  <a:moveTo>
                    <a:pt x="243" y="0"/>
                  </a:moveTo>
                  <a:lnTo>
                    <a:pt x="243" y="442"/>
                  </a:lnTo>
                  <a:lnTo>
                    <a:pt x="199" y="427"/>
                  </a:lnTo>
                  <a:lnTo>
                    <a:pt x="157" y="412"/>
                  </a:lnTo>
                  <a:lnTo>
                    <a:pt x="113" y="390"/>
                  </a:lnTo>
                  <a:lnTo>
                    <a:pt x="70" y="365"/>
                  </a:lnTo>
                  <a:lnTo>
                    <a:pt x="47" y="347"/>
                  </a:lnTo>
                  <a:lnTo>
                    <a:pt x="27" y="327"/>
                  </a:lnTo>
                  <a:lnTo>
                    <a:pt x="12" y="301"/>
                  </a:lnTo>
                  <a:lnTo>
                    <a:pt x="4" y="271"/>
                  </a:lnTo>
                  <a:lnTo>
                    <a:pt x="0" y="238"/>
                  </a:lnTo>
                  <a:lnTo>
                    <a:pt x="0" y="207"/>
                  </a:lnTo>
                  <a:lnTo>
                    <a:pt x="7" y="177"/>
                  </a:lnTo>
                  <a:lnTo>
                    <a:pt x="17" y="147"/>
                  </a:lnTo>
                  <a:lnTo>
                    <a:pt x="33" y="121"/>
                  </a:lnTo>
                  <a:lnTo>
                    <a:pt x="58" y="89"/>
                  </a:lnTo>
                  <a:lnTo>
                    <a:pt x="91" y="63"/>
                  </a:lnTo>
                  <a:lnTo>
                    <a:pt x="126" y="41"/>
                  </a:lnTo>
                  <a:lnTo>
                    <a:pt x="164" y="23"/>
                  </a:lnTo>
                  <a:lnTo>
                    <a:pt x="204" y="10"/>
                  </a:lnTo>
                  <a:lnTo>
                    <a:pt x="243" y="0"/>
                  </a:lnTo>
                  <a:close/>
                </a:path>
              </a:pathLst>
            </a:custGeom>
            <a:solidFill>
              <a:schemeClr val="tx1"/>
            </a:solidFill>
            <a:ln w="0">
              <a:solidFill>
                <a:schemeClr val="bg1"/>
              </a:solidFill>
              <a:prstDash val="solid"/>
              <a:round/>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505050"/>
                </a:solidFill>
                <a:effectLst/>
                <a:uLnTx/>
                <a:uFillTx/>
                <a:latin typeface="Segoe UI"/>
                <a:ea typeface="+mn-ea"/>
                <a:cs typeface="+mn-cs"/>
              </a:endParaRPr>
            </a:p>
          </p:txBody>
        </p:sp>
        <p:sp>
          <p:nvSpPr>
            <p:cNvPr id="46" name="Freeform 13"/>
            <p:cNvSpPr>
              <a:spLocks noEditPoints="1"/>
            </p:cNvSpPr>
            <p:nvPr/>
          </p:nvSpPr>
          <p:spPr bwMode="auto">
            <a:xfrm>
              <a:off x="-9555163" y="1260475"/>
              <a:ext cx="3579813" cy="4321175"/>
            </a:xfrm>
            <a:custGeom>
              <a:avLst/>
              <a:gdLst>
                <a:gd name="T0" fmla="*/ 2105 w 4510"/>
                <a:gd name="T1" fmla="*/ 2268 h 5443"/>
                <a:gd name="T2" fmla="*/ 1792 w 4510"/>
                <a:gd name="T3" fmla="*/ 2563 h 5443"/>
                <a:gd name="T4" fmla="*/ 1592 w 4510"/>
                <a:gd name="T5" fmla="*/ 2900 h 5443"/>
                <a:gd name="T6" fmla="*/ 1683 w 4510"/>
                <a:gd name="T7" fmla="*/ 3220 h 5443"/>
                <a:gd name="T8" fmla="*/ 2040 w 4510"/>
                <a:gd name="T9" fmla="*/ 3420 h 5443"/>
                <a:gd name="T10" fmla="*/ 1898 w 4510"/>
                <a:gd name="T11" fmla="*/ 3837 h 5443"/>
                <a:gd name="T12" fmla="*/ 1781 w 4510"/>
                <a:gd name="T13" fmla="*/ 3635 h 5443"/>
                <a:gd name="T14" fmla="*/ 1592 w 4510"/>
                <a:gd name="T15" fmla="*/ 3688 h 5443"/>
                <a:gd name="T16" fmla="*/ 1632 w 4510"/>
                <a:gd name="T17" fmla="*/ 3916 h 5443"/>
                <a:gd name="T18" fmla="*/ 1971 w 4510"/>
                <a:gd name="T19" fmla="*/ 4206 h 5443"/>
                <a:gd name="T20" fmla="*/ 2153 w 4510"/>
                <a:gd name="T21" fmla="*/ 4502 h 5443"/>
                <a:gd name="T22" fmla="*/ 2343 w 4510"/>
                <a:gd name="T23" fmla="*/ 4476 h 5443"/>
                <a:gd name="T24" fmla="*/ 2568 w 4510"/>
                <a:gd name="T25" fmla="*/ 4214 h 5443"/>
                <a:gd name="T26" fmla="*/ 2900 w 4510"/>
                <a:gd name="T27" fmla="*/ 3920 h 5443"/>
                <a:gd name="T28" fmla="*/ 2877 w 4510"/>
                <a:gd name="T29" fmla="*/ 3511 h 5443"/>
                <a:gd name="T30" fmla="*/ 2887 w 4510"/>
                <a:gd name="T31" fmla="*/ 3529 h 5443"/>
                <a:gd name="T32" fmla="*/ 2869 w 4510"/>
                <a:gd name="T33" fmla="*/ 3496 h 5443"/>
                <a:gd name="T34" fmla="*/ 2870 w 4510"/>
                <a:gd name="T35" fmla="*/ 3498 h 5443"/>
                <a:gd name="T36" fmla="*/ 2735 w 4510"/>
                <a:gd name="T37" fmla="*/ 3362 h 5443"/>
                <a:gd name="T38" fmla="*/ 2369 w 4510"/>
                <a:gd name="T39" fmla="*/ 2715 h 5443"/>
                <a:gd name="T40" fmla="*/ 2627 w 4510"/>
                <a:gd name="T41" fmla="*/ 2874 h 5443"/>
                <a:gd name="T42" fmla="*/ 2740 w 4510"/>
                <a:gd name="T43" fmla="*/ 3021 h 5443"/>
                <a:gd name="T44" fmla="*/ 2907 w 4510"/>
                <a:gd name="T45" fmla="*/ 2925 h 5443"/>
                <a:gd name="T46" fmla="*/ 2812 w 4510"/>
                <a:gd name="T47" fmla="*/ 2669 h 5443"/>
                <a:gd name="T48" fmla="*/ 2421 w 4510"/>
                <a:gd name="T49" fmla="*/ 2452 h 5443"/>
                <a:gd name="T50" fmla="*/ 2292 w 4510"/>
                <a:gd name="T51" fmla="*/ 2176 h 5443"/>
                <a:gd name="T52" fmla="*/ 1528 w 4510"/>
                <a:gd name="T53" fmla="*/ 40 h 5443"/>
                <a:gd name="T54" fmla="*/ 1891 w 4510"/>
                <a:gd name="T55" fmla="*/ 185 h 5443"/>
                <a:gd name="T56" fmla="*/ 2263 w 4510"/>
                <a:gd name="T57" fmla="*/ 174 h 5443"/>
                <a:gd name="T58" fmla="*/ 2721 w 4510"/>
                <a:gd name="T59" fmla="*/ 50 h 5443"/>
                <a:gd name="T60" fmla="*/ 3079 w 4510"/>
                <a:gd name="T61" fmla="*/ 26 h 5443"/>
                <a:gd name="T62" fmla="*/ 3093 w 4510"/>
                <a:gd name="T63" fmla="*/ 260 h 5443"/>
                <a:gd name="T64" fmla="*/ 2931 w 4510"/>
                <a:gd name="T65" fmla="*/ 672 h 5443"/>
                <a:gd name="T66" fmla="*/ 2640 w 4510"/>
                <a:gd name="T67" fmla="*/ 1089 h 5443"/>
                <a:gd name="T68" fmla="*/ 2878 w 4510"/>
                <a:gd name="T69" fmla="*/ 1367 h 5443"/>
                <a:gd name="T70" fmla="*/ 3356 w 4510"/>
                <a:gd name="T71" fmla="*/ 1755 h 5443"/>
                <a:gd name="T72" fmla="*/ 3803 w 4510"/>
                <a:gd name="T73" fmla="*/ 2262 h 5443"/>
                <a:gd name="T74" fmla="*/ 4171 w 4510"/>
                <a:gd name="T75" fmla="*/ 2843 h 5443"/>
                <a:gd name="T76" fmla="*/ 4423 w 4510"/>
                <a:gd name="T77" fmla="*/ 3453 h 5443"/>
                <a:gd name="T78" fmla="*/ 4510 w 4510"/>
                <a:gd name="T79" fmla="*/ 4050 h 5443"/>
                <a:gd name="T80" fmla="*/ 4393 w 4510"/>
                <a:gd name="T81" fmla="*/ 4591 h 5443"/>
                <a:gd name="T82" fmla="*/ 4026 w 4510"/>
                <a:gd name="T83" fmla="*/ 5033 h 5443"/>
                <a:gd name="T84" fmla="*/ 3366 w 4510"/>
                <a:gd name="T85" fmla="*/ 5333 h 5443"/>
                <a:gd name="T86" fmla="*/ 2369 w 4510"/>
                <a:gd name="T87" fmla="*/ 5443 h 5443"/>
                <a:gd name="T88" fmla="*/ 1255 w 4510"/>
                <a:gd name="T89" fmla="*/ 5341 h 5443"/>
                <a:gd name="T90" fmla="*/ 536 w 4510"/>
                <a:gd name="T91" fmla="*/ 5038 h 5443"/>
                <a:gd name="T92" fmla="*/ 134 w 4510"/>
                <a:gd name="T93" fmla="*/ 4578 h 5443"/>
                <a:gd name="T94" fmla="*/ 0 w 4510"/>
                <a:gd name="T95" fmla="*/ 4011 h 5443"/>
                <a:gd name="T96" fmla="*/ 86 w 4510"/>
                <a:gd name="T97" fmla="*/ 3385 h 5443"/>
                <a:gd name="T98" fmla="*/ 341 w 4510"/>
                <a:gd name="T99" fmla="*/ 2750 h 5443"/>
                <a:gd name="T100" fmla="*/ 718 w 4510"/>
                <a:gd name="T101" fmla="*/ 2156 h 5443"/>
                <a:gd name="T102" fmla="*/ 1166 w 4510"/>
                <a:gd name="T103" fmla="*/ 1651 h 5443"/>
                <a:gd name="T104" fmla="*/ 1635 w 4510"/>
                <a:gd name="T105" fmla="*/ 1286 h 5443"/>
                <a:gd name="T106" fmla="*/ 1476 w 4510"/>
                <a:gd name="T107" fmla="*/ 953 h 5443"/>
                <a:gd name="T108" fmla="*/ 1209 w 4510"/>
                <a:gd name="T109" fmla="*/ 505 h 5443"/>
                <a:gd name="T110" fmla="*/ 1161 w 4510"/>
                <a:gd name="T111" fmla="*/ 134 h 5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10" h="5443">
                  <a:moveTo>
                    <a:pt x="2230" y="2164"/>
                  </a:moveTo>
                  <a:lnTo>
                    <a:pt x="2201" y="2167"/>
                  </a:lnTo>
                  <a:lnTo>
                    <a:pt x="2173" y="2179"/>
                  </a:lnTo>
                  <a:lnTo>
                    <a:pt x="2146" y="2197"/>
                  </a:lnTo>
                  <a:lnTo>
                    <a:pt x="2128" y="2219"/>
                  </a:lnTo>
                  <a:lnTo>
                    <a:pt x="2113" y="2242"/>
                  </a:lnTo>
                  <a:lnTo>
                    <a:pt x="2105" y="2268"/>
                  </a:lnTo>
                  <a:lnTo>
                    <a:pt x="2101" y="2297"/>
                  </a:lnTo>
                  <a:lnTo>
                    <a:pt x="2101" y="2445"/>
                  </a:lnTo>
                  <a:lnTo>
                    <a:pt x="2035" y="2457"/>
                  </a:lnTo>
                  <a:lnTo>
                    <a:pt x="1971" y="2475"/>
                  </a:lnTo>
                  <a:lnTo>
                    <a:pt x="1908" y="2498"/>
                  </a:lnTo>
                  <a:lnTo>
                    <a:pt x="1848" y="2528"/>
                  </a:lnTo>
                  <a:lnTo>
                    <a:pt x="1792" y="2563"/>
                  </a:lnTo>
                  <a:lnTo>
                    <a:pt x="1741" y="2606"/>
                  </a:lnTo>
                  <a:lnTo>
                    <a:pt x="1698" y="2651"/>
                  </a:lnTo>
                  <a:lnTo>
                    <a:pt x="1660" y="2702"/>
                  </a:lnTo>
                  <a:lnTo>
                    <a:pt x="1630" y="2756"/>
                  </a:lnTo>
                  <a:lnTo>
                    <a:pt x="1612" y="2803"/>
                  </a:lnTo>
                  <a:lnTo>
                    <a:pt x="1600" y="2851"/>
                  </a:lnTo>
                  <a:lnTo>
                    <a:pt x="1592" y="2900"/>
                  </a:lnTo>
                  <a:lnTo>
                    <a:pt x="1591" y="2950"/>
                  </a:lnTo>
                  <a:lnTo>
                    <a:pt x="1594" y="3000"/>
                  </a:lnTo>
                  <a:lnTo>
                    <a:pt x="1600" y="3048"/>
                  </a:lnTo>
                  <a:lnTo>
                    <a:pt x="1614" y="3096"/>
                  </a:lnTo>
                  <a:lnTo>
                    <a:pt x="1632" y="3142"/>
                  </a:lnTo>
                  <a:lnTo>
                    <a:pt x="1655" y="3183"/>
                  </a:lnTo>
                  <a:lnTo>
                    <a:pt x="1683" y="3220"/>
                  </a:lnTo>
                  <a:lnTo>
                    <a:pt x="1715" y="3254"/>
                  </a:lnTo>
                  <a:lnTo>
                    <a:pt x="1751" y="3284"/>
                  </a:lnTo>
                  <a:lnTo>
                    <a:pt x="1802" y="3321"/>
                  </a:lnTo>
                  <a:lnTo>
                    <a:pt x="1858" y="3352"/>
                  </a:lnTo>
                  <a:lnTo>
                    <a:pt x="1918" y="3379"/>
                  </a:lnTo>
                  <a:lnTo>
                    <a:pt x="1977" y="3400"/>
                  </a:lnTo>
                  <a:lnTo>
                    <a:pt x="2040" y="3420"/>
                  </a:lnTo>
                  <a:lnTo>
                    <a:pt x="2101" y="3436"/>
                  </a:lnTo>
                  <a:lnTo>
                    <a:pt x="2101" y="3966"/>
                  </a:lnTo>
                  <a:lnTo>
                    <a:pt x="2055" y="3951"/>
                  </a:lnTo>
                  <a:lnTo>
                    <a:pt x="2010" y="3930"/>
                  </a:lnTo>
                  <a:lnTo>
                    <a:pt x="1969" y="3905"/>
                  </a:lnTo>
                  <a:lnTo>
                    <a:pt x="1931" y="3873"/>
                  </a:lnTo>
                  <a:lnTo>
                    <a:pt x="1898" y="3837"/>
                  </a:lnTo>
                  <a:lnTo>
                    <a:pt x="1872" y="3797"/>
                  </a:lnTo>
                  <a:lnTo>
                    <a:pt x="1852" y="3754"/>
                  </a:lnTo>
                  <a:lnTo>
                    <a:pt x="1843" y="3731"/>
                  </a:lnTo>
                  <a:lnTo>
                    <a:pt x="1837" y="3708"/>
                  </a:lnTo>
                  <a:lnTo>
                    <a:pt x="1824" y="3680"/>
                  </a:lnTo>
                  <a:lnTo>
                    <a:pt x="1805" y="3655"/>
                  </a:lnTo>
                  <a:lnTo>
                    <a:pt x="1781" y="3635"/>
                  </a:lnTo>
                  <a:lnTo>
                    <a:pt x="1753" y="3622"/>
                  </a:lnTo>
                  <a:lnTo>
                    <a:pt x="1723" y="3617"/>
                  </a:lnTo>
                  <a:lnTo>
                    <a:pt x="1690" y="3617"/>
                  </a:lnTo>
                  <a:lnTo>
                    <a:pt x="1660" y="3625"/>
                  </a:lnTo>
                  <a:lnTo>
                    <a:pt x="1634" y="3640"/>
                  </a:lnTo>
                  <a:lnTo>
                    <a:pt x="1610" y="3662"/>
                  </a:lnTo>
                  <a:lnTo>
                    <a:pt x="1592" y="3688"/>
                  </a:lnTo>
                  <a:lnTo>
                    <a:pt x="1582" y="3711"/>
                  </a:lnTo>
                  <a:lnTo>
                    <a:pt x="1577" y="3738"/>
                  </a:lnTo>
                  <a:lnTo>
                    <a:pt x="1577" y="3762"/>
                  </a:lnTo>
                  <a:lnTo>
                    <a:pt x="1581" y="3786"/>
                  </a:lnTo>
                  <a:lnTo>
                    <a:pt x="1587" y="3809"/>
                  </a:lnTo>
                  <a:lnTo>
                    <a:pt x="1604" y="3857"/>
                  </a:lnTo>
                  <a:lnTo>
                    <a:pt x="1632" y="3916"/>
                  </a:lnTo>
                  <a:lnTo>
                    <a:pt x="1665" y="3973"/>
                  </a:lnTo>
                  <a:lnTo>
                    <a:pt x="1705" y="4024"/>
                  </a:lnTo>
                  <a:lnTo>
                    <a:pt x="1751" y="4070"/>
                  </a:lnTo>
                  <a:lnTo>
                    <a:pt x="1801" y="4113"/>
                  </a:lnTo>
                  <a:lnTo>
                    <a:pt x="1853" y="4148"/>
                  </a:lnTo>
                  <a:lnTo>
                    <a:pt x="1911" y="4179"/>
                  </a:lnTo>
                  <a:lnTo>
                    <a:pt x="1971" y="4206"/>
                  </a:lnTo>
                  <a:lnTo>
                    <a:pt x="2032" y="4226"/>
                  </a:lnTo>
                  <a:lnTo>
                    <a:pt x="2101" y="4241"/>
                  </a:lnTo>
                  <a:lnTo>
                    <a:pt x="2101" y="4396"/>
                  </a:lnTo>
                  <a:lnTo>
                    <a:pt x="2105" y="4428"/>
                  </a:lnTo>
                  <a:lnTo>
                    <a:pt x="2115" y="4456"/>
                  </a:lnTo>
                  <a:lnTo>
                    <a:pt x="2131" y="4481"/>
                  </a:lnTo>
                  <a:lnTo>
                    <a:pt x="2153" y="4502"/>
                  </a:lnTo>
                  <a:lnTo>
                    <a:pt x="2179" y="4519"/>
                  </a:lnTo>
                  <a:lnTo>
                    <a:pt x="2209" y="4528"/>
                  </a:lnTo>
                  <a:lnTo>
                    <a:pt x="2239" y="4530"/>
                  </a:lnTo>
                  <a:lnTo>
                    <a:pt x="2270" y="4525"/>
                  </a:lnTo>
                  <a:lnTo>
                    <a:pt x="2298" y="4515"/>
                  </a:lnTo>
                  <a:lnTo>
                    <a:pt x="2323" y="4497"/>
                  </a:lnTo>
                  <a:lnTo>
                    <a:pt x="2343" y="4476"/>
                  </a:lnTo>
                  <a:lnTo>
                    <a:pt x="2356" y="4452"/>
                  </a:lnTo>
                  <a:lnTo>
                    <a:pt x="2366" y="4424"/>
                  </a:lnTo>
                  <a:lnTo>
                    <a:pt x="2369" y="4396"/>
                  </a:lnTo>
                  <a:lnTo>
                    <a:pt x="2369" y="4254"/>
                  </a:lnTo>
                  <a:lnTo>
                    <a:pt x="2435" y="4246"/>
                  </a:lnTo>
                  <a:lnTo>
                    <a:pt x="2503" y="4234"/>
                  </a:lnTo>
                  <a:lnTo>
                    <a:pt x="2568" y="4214"/>
                  </a:lnTo>
                  <a:lnTo>
                    <a:pt x="2630" y="4189"/>
                  </a:lnTo>
                  <a:lnTo>
                    <a:pt x="2690" y="4160"/>
                  </a:lnTo>
                  <a:lnTo>
                    <a:pt x="2746" y="4120"/>
                  </a:lnTo>
                  <a:lnTo>
                    <a:pt x="2794" y="4078"/>
                  </a:lnTo>
                  <a:lnTo>
                    <a:pt x="2837" y="4030"/>
                  </a:lnTo>
                  <a:lnTo>
                    <a:pt x="2872" y="3978"/>
                  </a:lnTo>
                  <a:lnTo>
                    <a:pt x="2900" y="3920"/>
                  </a:lnTo>
                  <a:lnTo>
                    <a:pt x="2920" y="3858"/>
                  </a:lnTo>
                  <a:lnTo>
                    <a:pt x="2931" y="3796"/>
                  </a:lnTo>
                  <a:lnTo>
                    <a:pt x="2935" y="3738"/>
                  </a:lnTo>
                  <a:lnTo>
                    <a:pt x="2930" y="3678"/>
                  </a:lnTo>
                  <a:lnTo>
                    <a:pt x="2920" y="3620"/>
                  </a:lnTo>
                  <a:lnTo>
                    <a:pt x="2902" y="3564"/>
                  </a:lnTo>
                  <a:lnTo>
                    <a:pt x="2877" y="3511"/>
                  </a:lnTo>
                  <a:lnTo>
                    <a:pt x="2878" y="3514"/>
                  </a:lnTo>
                  <a:lnTo>
                    <a:pt x="2882" y="3518"/>
                  </a:lnTo>
                  <a:lnTo>
                    <a:pt x="2883" y="3521"/>
                  </a:lnTo>
                  <a:lnTo>
                    <a:pt x="2885" y="3524"/>
                  </a:lnTo>
                  <a:lnTo>
                    <a:pt x="2887" y="3527"/>
                  </a:lnTo>
                  <a:lnTo>
                    <a:pt x="2887" y="3527"/>
                  </a:lnTo>
                  <a:lnTo>
                    <a:pt x="2887" y="3529"/>
                  </a:lnTo>
                  <a:lnTo>
                    <a:pt x="2887" y="3527"/>
                  </a:lnTo>
                  <a:lnTo>
                    <a:pt x="2885" y="3526"/>
                  </a:lnTo>
                  <a:lnTo>
                    <a:pt x="2883" y="3523"/>
                  </a:lnTo>
                  <a:lnTo>
                    <a:pt x="2880" y="3516"/>
                  </a:lnTo>
                  <a:lnTo>
                    <a:pt x="2877" y="3509"/>
                  </a:lnTo>
                  <a:lnTo>
                    <a:pt x="2872" y="3503"/>
                  </a:lnTo>
                  <a:lnTo>
                    <a:pt x="2869" y="3496"/>
                  </a:lnTo>
                  <a:lnTo>
                    <a:pt x="2867" y="3493"/>
                  </a:lnTo>
                  <a:lnTo>
                    <a:pt x="2865" y="3491"/>
                  </a:lnTo>
                  <a:lnTo>
                    <a:pt x="2865" y="3489"/>
                  </a:lnTo>
                  <a:lnTo>
                    <a:pt x="2865" y="3491"/>
                  </a:lnTo>
                  <a:lnTo>
                    <a:pt x="2867" y="3491"/>
                  </a:lnTo>
                  <a:lnTo>
                    <a:pt x="2869" y="3494"/>
                  </a:lnTo>
                  <a:lnTo>
                    <a:pt x="2870" y="3498"/>
                  </a:lnTo>
                  <a:lnTo>
                    <a:pt x="2872" y="3501"/>
                  </a:lnTo>
                  <a:lnTo>
                    <a:pt x="2874" y="3504"/>
                  </a:lnTo>
                  <a:lnTo>
                    <a:pt x="2877" y="3509"/>
                  </a:lnTo>
                  <a:lnTo>
                    <a:pt x="2847" y="3466"/>
                  </a:lnTo>
                  <a:lnTo>
                    <a:pt x="2814" y="3427"/>
                  </a:lnTo>
                  <a:lnTo>
                    <a:pt x="2776" y="3392"/>
                  </a:lnTo>
                  <a:lnTo>
                    <a:pt x="2735" y="3362"/>
                  </a:lnTo>
                  <a:lnTo>
                    <a:pt x="2692" y="3334"/>
                  </a:lnTo>
                  <a:lnTo>
                    <a:pt x="2645" y="3311"/>
                  </a:lnTo>
                  <a:lnTo>
                    <a:pt x="2597" y="3291"/>
                  </a:lnTo>
                  <a:lnTo>
                    <a:pt x="2523" y="3264"/>
                  </a:lnTo>
                  <a:lnTo>
                    <a:pt x="2445" y="3241"/>
                  </a:lnTo>
                  <a:lnTo>
                    <a:pt x="2369" y="3223"/>
                  </a:lnTo>
                  <a:lnTo>
                    <a:pt x="2369" y="2715"/>
                  </a:lnTo>
                  <a:lnTo>
                    <a:pt x="2417" y="2727"/>
                  </a:lnTo>
                  <a:lnTo>
                    <a:pt x="2465" y="2742"/>
                  </a:lnTo>
                  <a:lnTo>
                    <a:pt x="2510" y="2761"/>
                  </a:lnTo>
                  <a:lnTo>
                    <a:pt x="2553" y="2788"/>
                  </a:lnTo>
                  <a:lnTo>
                    <a:pt x="2587" y="2818"/>
                  </a:lnTo>
                  <a:lnTo>
                    <a:pt x="2616" y="2854"/>
                  </a:lnTo>
                  <a:lnTo>
                    <a:pt x="2627" y="2874"/>
                  </a:lnTo>
                  <a:lnTo>
                    <a:pt x="2637" y="2895"/>
                  </a:lnTo>
                  <a:lnTo>
                    <a:pt x="2645" y="2919"/>
                  </a:lnTo>
                  <a:lnTo>
                    <a:pt x="2652" y="2940"/>
                  </a:lnTo>
                  <a:lnTo>
                    <a:pt x="2667" y="2968"/>
                  </a:lnTo>
                  <a:lnTo>
                    <a:pt x="2687" y="2991"/>
                  </a:lnTo>
                  <a:lnTo>
                    <a:pt x="2711" y="3010"/>
                  </a:lnTo>
                  <a:lnTo>
                    <a:pt x="2740" y="3021"/>
                  </a:lnTo>
                  <a:lnTo>
                    <a:pt x="2771" y="3026"/>
                  </a:lnTo>
                  <a:lnTo>
                    <a:pt x="2802" y="3025"/>
                  </a:lnTo>
                  <a:lnTo>
                    <a:pt x="2832" y="3015"/>
                  </a:lnTo>
                  <a:lnTo>
                    <a:pt x="2859" y="2998"/>
                  </a:lnTo>
                  <a:lnTo>
                    <a:pt x="2880" y="2977"/>
                  </a:lnTo>
                  <a:lnTo>
                    <a:pt x="2898" y="2948"/>
                  </a:lnTo>
                  <a:lnTo>
                    <a:pt x="2907" y="2925"/>
                  </a:lnTo>
                  <a:lnTo>
                    <a:pt x="2910" y="2899"/>
                  </a:lnTo>
                  <a:lnTo>
                    <a:pt x="2908" y="2872"/>
                  </a:lnTo>
                  <a:lnTo>
                    <a:pt x="2903" y="2849"/>
                  </a:lnTo>
                  <a:lnTo>
                    <a:pt x="2897" y="2824"/>
                  </a:lnTo>
                  <a:lnTo>
                    <a:pt x="2877" y="2776"/>
                  </a:lnTo>
                  <a:lnTo>
                    <a:pt x="2849" y="2720"/>
                  </a:lnTo>
                  <a:lnTo>
                    <a:pt x="2812" y="2669"/>
                  </a:lnTo>
                  <a:lnTo>
                    <a:pt x="2771" y="2622"/>
                  </a:lnTo>
                  <a:lnTo>
                    <a:pt x="2721" y="2579"/>
                  </a:lnTo>
                  <a:lnTo>
                    <a:pt x="2667" y="2541"/>
                  </a:lnTo>
                  <a:lnTo>
                    <a:pt x="2609" y="2512"/>
                  </a:lnTo>
                  <a:lnTo>
                    <a:pt x="2548" y="2487"/>
                  </a:lnTo>
                  <a:lnTo>
                    <a:pt x="2485" y="2467"/>
                  </a:lnTo>
                  <a:lnTo>
                    <a:pt x="2421" y="2452"/>
                  </a:lnTo>
                  <a:lnTo>
                    <a:pt x="2369" y="2444"/>
                  </a:lnTo>
                  <a:lnTo>
                    <a:pt x="2369" y="2297"/>
                  </a:lnTo>
                  <a:lnTo>
                    <a:pt x="2366" y="2267"/>
                  </a:lnTo>
                  <a:lnTo>
                    <a:pt x="2354" y="2239"/>
                  </a:lnTo>
                  <a:lnTo>
                    <a:pt x="2338" y="2212"/>
                  </a:lnTo>
                  <a:lnTo>
                    <a:pt x="2316" y="2192"/>
                  </a:lnTo>
                  <a:lnTo>
                    <a:pt x="2292" y="2176"/>
                  </a:lnTo>
                  <a:lnTo>
                    <a:pt x="2262" y="2166"/>
                  </a:lnTo>
                  <a:lnTo>
                    <a:pt x="2230" y="2164"/>
                  </a:lnTo>
                  <a:close/>
                  <a:moveTo>
                    <a:pt x="1346" y="0"/>
                  </a:moveTo>
                  <a:lnTo>
                    <a:pt x="1389" y="2"/>
                  </a:lnTo>
                  <a:lnTo>
                    <a:pt x="1433" y="10"/>
                  </a:lnTo>
                  <a:lnTo>
                    <a:pt x="1480" y="23"/>
                  </a:lnTo>
                  <a:lnTo>
                    <a:pt x="1528" y="40"/>
                  </a:lnTo>
                  <a:lnTo>
                    <a:pt x="1577" y="58"/>
                  </a:lnTo>
                  <a:lnTo>
                    <a:pt x="1627" y="79"/>
                  </a:lnTo>
                  <a:lnTo>
                    <a:pt x="1680" y="103"/>
                  </a:lnTo>
                  <a:lnTo>
                    <a:pt x="1731" y="126"/>
                  </a:lnTo>
                  <a:lnTo>
                    <a:pt x="1784" y="147"/>
                  </a:lnTo>
                  <a:lnTo>
                    <a:pt x="1837" y="167"/>
                  </a:lnTo>
                  <a:lnTo>
                    <a:pt x="1891" y="185"/>
                  </a:lnTo>
                  <a:lnTo>
                    <a:pt x="1944" y="199"/>
                  </a:lnTo>
                  <a:lnTo>
                    <a:pt x="1999" y="207"/>
                  </a:lnTo>
                  <a:lnTo>
                    <a:pt x="2052" y="212"/>
                  </a:lnTo>
                  <a:lnTo>
                    <a:pt x="2106" y="208"/>
                  </a:lnTo>
                  <a:lnTo>
                    <a:pt x="2153" y="200"/>
                  </a:lnTo>
                  <a:lnTo>
                    <a:pt x="2206" y="189"/>
                  </a:lnTo>
                  <a:lnTo>
                    <a:pt x="2263" y="174"/>
                  </a:lnTo>
                  <a:lnTo>
                    <a:pt x="2323" y="157"/>
                  </a:lnTo>
                  <a:lnTo>
                    <a:pt x="2387" y="139"/>
                  </a:lnTo>
                  <a:lnTo>
                    <a:pt x="2452" y="121"/>
                  </a:lnTo>
                  <a:lnTo>
                    <a:pt x="2520" y="103"/>
                  </a:lnTo>
                  <a:lnTo>
                    <a:pt x="2587" y="83"/>
                  </a:lnTo>
                  <a:lnTo>
                    <a:pt x="2655" y="66"/>
                  </a:lnTo>
                  <a:lnTo>
                    <a:pt x="2721" y="50"/>
                  </a:lnTo>
                  <a:lnTo>
                    <a:pt x="2786" y="35"/>
                  </a:lnTo>
                  <a:lnTo>
                    <a:pt x="2849" y="25"/>
                  </a:lnTo>
                  <a:lnTo>
                    <a:pt x="2908" y="17"/>
                  </a:lnTo>
                  <a:lnTo>
                    <a:pt x="2964" y="13"/>
                  </a:lnTo>
                  <a:lnTo>
                    <a:pt x="3016" y="13"/>
                  </a:lnTo>
                  <a:lnTo>
                    <a:pt x="3060" y="18"/>
                  </a:lnTo>
                  <a:lnTo>
                    <a:pt x="3079" y="26"/>
                  </a:lnTo>
                  <a:lnTo>
                    <a:pt x="3093" y="43"/>
                  </a:lnTo>
                  <a:lnTo>
                    <a:pt x="3103" y="65"/>
                  </a:lnTo>
                  <a:lnTo>
                    <a:pt x="3110" y="93"/>
                  </a:lnTo>
                  <a:lnTo>
                    <a:pt x="3112" y="127"/>
                  </a:lnTo>
                  <a:lnTo>
                    <a:pt x="3108" y="167"/>
                  </a:lnTo>
                  <a:lnTo>
                    <a:pt x="3103" y="210"/>
                  </a:lnTo>
                  <a:lnTo>
                    <a:pt x="3093" y="260"/>
                  </a:lnTo>
                  <a:lnTo>
                    <a:pt x="3080" y="311"/>
                  </a:lnTo>
                  <a:lnTo>
                    <a:pt x="3062" y="366"/>
                  </a:lnTo>
                  <a:lnTo>
                    <a:pt x="3042" y="424"/>
                  </a:lnTo>
                  <a:lnTo>
                    <a:pt x="3019" y="485"/>
                  </a:lnTo>
                  <a:lnTo>
                    <a:pt x="2993" y="546"/>
                  </a:lnTo>
                  <a:lnTo>
                    <a:pt x="2963" y="609"/>
                  </a:lnTo>
                  <a:lnTo>
                    <a:pt x="2931" y="672"/>
                  </a:lnTo>
                  <a:lnTo>
                    <a:pt x="2897" y="736"/>
                  </a:lnTo>
                  <a:lnTo>
                    <a:pt x="2860" y="799"/>
                  </a:lnTo>
                  <a:lnTo>
                    <a:pt x="2821" y="860"/>
                  </a:lnTo>
                  <a:lnTo>
                    <a:pt x="2778" y="922"/>
                  </a:lnTo>
                  <a:lnTo>
                    <a:pt x="2735" y="979"/>
                  </a:lnTo>
                  <a:lnTo>
                    <a:pt x="2688" y="1036"/>
                  </a:lnTo>
                  <a:lnTo>
                    <a:pt x="2640" y="1089"/>
                  </a:lnTo>
                  <a:lnTo>
                    <a:pt x="2591" y="1138"/>
                  </a:lnTo>
                  <a:lnTo>
                    <a:pt x="2540" y="1185"/>
                  </a:lnTo>
                  <a:lnTo>
                    <a:pt x="2606" y="1214"/>
                  </a:lnTo>
                  <a:lnTo>
                    <a:pt x="2673" y="1246"/>
                  </a:lnTo>
                  <a:lnTo>
                    <a:pt x="2741" y="1284"/>
                  </a:lnTo>
                  <a:lnTo>
                    <a:pt x="2809" y="1324"/>
                  </a:lnTo>
                  <a:lnTo>
                    <a:pt x="2878" y="1367"/>
                  </a:lnTo>
                  <a:lnTo>
                    <a:pt x="2946" y="1413"/>
                  </a:lnTo>
                  <a:lnTo>
                    <a:pt x="3016" y="1463"/>
                  </a:lnTo>
                  <a:lnTo>
                    <a:pt x="3084" y="1516"/>
                  </a:lnTo>
                  <a:lnTo>
                    <a:pt x="3153" y="1572"/>
                  </a:lnTo>
                  <a:lnTo>
                    <a:pt x="3221" y="1631"/>
                  </a:lnTo>
                  <a:lnTo>
                    <a:pt x="3289" y="1693"/>
                  </a:lnTo>
                  <a:lnTo>
                    <a:pt x="3356" y="1755"/>
                  </a:lnTo>
                  <a:lnTo>
                    <a:pt x="3422" y="1822"/>
                  </a:lnTo>
                  <a:lnTo>
                    <a:pt x="3489" y="1891"/>
                  </a:lnTo>
                  <a:lnTo>
                    <a:pt x="3553" y="1961"/>
                  </a:lnTo>
                  <a:lnTo>
                    <a:pt x="3618" y="2033"/>
                  </a:lnTo>
                  <a:lnTo>
                    <a:pt x="3680" y="2108"/>
                  </a:lnTo>
                  <a:lnTo>
                    <a:pt x="3742" y="2184"/>
                  </a:lnTo>
                  <a:lnTo>
                    <a:pt x="3803" y="2262"/>
                  </a:lnTo>
                  <a:lnTo>
                    <a:pt x="3861" y="2341"/>
                  </a:lnTo>
                  <a:lnTo>
                    <a:pt x="3917" y="2422"/>
                  </a:lnTo>
                  <a:lnTo>
                    <a:pt x="3973" y="2505"/>
                  </a:lnTo>
                  <a:lnTo>
                    <a:pt x="4026" y="2588"/>
                  </a:lnTo>
                  <a:lnTo>
                    <a:pt x="4077" y="2672"/>
                  </a:lnTo>
                  <a:lnTo>
                    <a:pt x="4125" y="2756"/>
                  </a:lnTo>
                  <a:lnTo>
                    <a:pt x="4171" y="2843"/>
                  </a:lnTo>
                  <a:lnTo>
                    <a:pt x="4216" y="2929"/>
                  </a:lnTo>
                  <a:lnTo>
                    <a:pt x="4257" y="3016"/>
                  </a:lnTo>
                  <a:lnTo>
                    <a:pt x="4297" y="3102"/>
                  </a:lnTo>
                  <a:lnTo>
                    <a:pt x="4333" y="3190"/>
                  </a:lnTo>
                  <a:lnTo>
                    <a:pt x="4367" y="3278"/>
                  </a:lnTo>
                  <a:lnTo>
                    <a:pt x="4396" y="3365"/>
                  </a:lnTo>
                  <a:lnTo>
                    <a:pt x="4423" y="3453"/>
                  </a:lnTo>
                  <a:lnTo>
                    <a:pt x="4446" y="3541"/>
                  </a:lnTo>
                  <a:lnTo>
                    <a:pt x="4467" y="3627"/>
                  </a:lnTo>
                  <a:lnTo>
                    <a:pt x="4484" y="3713"/>
                  </a:lnTo>
                  <a:lnTo>
                    <a:pt x="4495" y="3799"/>
                  </a:lnTo>
                  <a:lnTo>
                    <a:pt x="4505" y="3883"/>
                  </a:lnTo>
                  <a:lnTo>
                    <a:pt x="4510" y="3968"/>
                  </a:lnTo>
                  <a:lnTo>
                    <a:pt x="4510" y="4050"/>
                  </a:lnTo>
                  <a:lnTo>
                    <a:pt x="4509" y="4133"/>
                  </a:lnTo>
                  <a:lnTo>
                    <a:pt x="4500" y="4212"/>
                  </a:lnTo>
                  <a:lnTo>
                    <a:pt x="4489" y="4292"/>
                  </a:lnTo>
                  <a:lnTo>
                    <a:pt x="4472" y="4370"/>
                  </a:lnTo>
                  <a:lnTo>
                    <a:pt x="4451" y="4446"/>
                  </a:lnTo>
                  <a:lnTo>
                    <a:pt x="4424" y="4520"/>
                  </a:lnTo>
                  <a:lnTo>
                    <a:pt x="4393" y="4591"/>
                  </a:lnTo>
                  <a:lnTo>
                    <a:pt x="4357" y="4663"/>
                  </a:lnTo>
                  <a:lnTo>
                    <a:pt x="4315" y="4730"/>
                  </a:lnTo>
                  <a:lnTo>
                    <a:pt x="4269" y="4797"/>
                  </a:lnTo>
                  <a:lnTo>
                    <a:pt x="4216" y="4859"/>
                  </a:lnTo>
                  <a:lnTo>
                    <a:pt x="4158" y="4921"/>
                  </a:lnTo>
                  <a:lnTo>
                    <a:pt x="4095" y="4979"/>
                  </a:lnTo>
                  <a:lnTo>
                    <a:pt x="4026" y="5033"/>
                  </a:lnTo>
                  <a:lnTo>
                    <a:pt x="3950" y="5086"/>
                  </a:lnTo>
                  <a:lnTo>
                    <a:pt x="3869" y="5136"/>
                  </a:lnTo>
                  <a:lnTo>
                    <a:pt x="3781" y="5182"/>
                  </a:lnTo>
                  <a:lnTo>
                    <a:pt x="3687" y="5225"/>
                  </a:lnTo>
                  <a:lnTo>
                    <a:pt x="3586" y="5263"/>
                  </a:lnTo>
                  <a:lnTo>
                    <a:pt x="3480" y="5300"/>
                  </a:lnTo>
                  <a:lnTo>
                    <a:pt x="3366" y="5333"/>
                  </a:lnTo>
                  <a:lnTo>
                    <a:pt x="3246" y="5361"/>
                  </a:lnTo>
                  <a:lnTo>
                    <a:pt x="3117" y="5386"/>
                  </a:lnTo>
                  <a:lnTo>
                    <a:pt x="2983" y="5405"/>
                  </a:lnTo>
                  <a:lnTo>
                    <a:pt x="2840" y="5422"/>
                  </a:lnTo>
                  <a:lnTo>
                    <a:pt x="2692" y="5434"/>
                  </a:lnTo>
                  <a:lnTo>
                    <a:pt x="2535" y="5442"/>
                  </a:lnTo>
                  <a:lnTo>
                    <a:pt x="2369" y="5443"/>
                  </a:lnTo>
                  <a:lnTo>
                    <a:pt x="2197" y="5442"/>
                  </a:lnTo>
                  <a:lnTo>
                    <a:pt x="2017" y="5435"/>
                  </a:lnTo>
                  <a:lnTo>
                    <a:pt x="1829" y="5424"/>
                  </a:lnTo>
                  <a:lnTo>
                    <a:pt x="1673" y="5410"/>
                  </a:lnTo>
                  <a:lnTo>
                    <a:pt x="1526" y="5392"/>
                  </a:lnTo>
                  <a:lnTo>
                    <a:pt x="1387" y="5369"/>
                  </a:lnTo>
                  <a:lnTo>
                    <a:pt x="1255" y="5341"/>
                  </a:lnTo>
                  <a:lnTo>
                    <a:pt x="1131" y="5309"/>
                  </a:lnTo>
                  <a:lnTo>
                    <a:pt x="1015" y="5273"/>
                  </a:lnTo>
                  <a:lnTo>
                    <a:pt x="904" y="5233"/>
                  </a:lnTo>
                  <a:lnTo>
                    <a:pt x="802" y="5190"/>
                  </a:lnTo>
                  <a:lnTo>
                    <a:pt x="706" y="5142"/>
                  </a:lnTo>
                  <a:lnTo>
                    <a:pt x="618" y="5093"/>
                  </a:lnTo>
                  <a:lnTo>
                    <a:pt x="536" y="5038"/>
                  </a:lnTo>
                  <a:lnTo>
                    <a:pt x="460" y="4982"/>
                  </a:lnTo>
                  <a:lnTo>
                    <a:pt x="390" y="4921"/>
                  </a:lnTo>
                  <a:lnTo>
                    <a:pt x="327" y="4858"/>
                  </a:lnTo>
                  <a:lnTo>
                    <a:pt x="269" y="4792"/>
                  </a:lnTo>
                  <a:lnTo>
                    <a:pt x="218" y="4724"/>
                  </a:lnTo>
                  <a:lnTo>
                    <a:pt x="174" y="4653"/>
                  </a:lnTo>
                  <a:lnTo>
                    <a:pt x="134" y="4578"/>
                  </a:lnTo>
                  <a:lnTo>
                    <a:pt x="99" y="4504"/>
                  </a:lnTo>
                  <a:lnTo>
                    <a:pt x="69" y="4426"/>
                  </a:lnTo>
                  <a:lnTo>
                    <a:pt x="46" y="4345"/>
                  </a:lnTo>
                  <a:lnTo>
                    <a:pt x="26" y="4264"/>
                  </a:lnTo>
                  <a:lnTo>
                    <a:pt x="13" y="4181"/>
                  </a:lnTo>
                  <a:lnTo>
                    <a:pt x="5" y="4097"/>
                  </a:lnTo>
                  <a:lnTo>
                    <a:pt x="0" y="4011"/>
                  </a:lnTo>
                  <a:lnTo>
                    <a:pt x="0" y="3925"/>
                  </a:lnTo>
                  <a:lnTo>
                    <a:pt x="3" y="3835"/>
                  </a:lnTo>
                  <a:lnTo>
                    <a:pt x="13" y="3748"/>
                  </a:lnTo>
                  <a:lnTo>
                    <a:pt x="25" y="3657"/>
                  </a:lnTo>
                  <a:lnTo>
                    <a:pt x="41" y="3567"/>
                  </a:lnTo>
                  <a:lnTo>
                    <a:pt x="61" y="3476"/>
                  </a:lnTo>
                  <a:lnTo>
                    <a:pt x="86" y="3385"/>
                  </a:lnTo>
                  <a:lnTo>
                    <a:pt x="112" y="3294"/>
                  </a:lnTo>
                  <a:lnTo>
                    <a:pt x="144" y="3203"/>
                  </a:lnTo>
                  <a:lnTo>
                    <a:pt x="177" y="3111"/>
                  </a:lnTo>
                  <a:lnTo>
                    <a:pt x="215" y="3020"/>
                  </a:lnTo>
                  <a:lnTo>
                    <a:pt x="255" y="2930"/>
                  </a:lnTo>
                  <a:lnTo>
                    <a:pt x="296" y="2839"/>
                  </a:lnTo>
                  <a:lnTo>
                    <a:pt x="341" y="2750"/>
                  </a:lnTo>
                  <a:lnTo>
                    <a:pt x="389" y="2662"/>
                  </a:lnTo>
                  <a:lnTo>
                    <a:pt x="438" y="2574"/>
                  </a:lnTo>
                  <a:lnTo>
                    <a:pt x="491" y="2487"/>
                  </a:lnTo>
                  <a:lnTo>
                    <a:pt x="546" y="2402"/>
                  </a:lnTo>
                  <a:lnTo>
                    <a:pt x="600" y="2318"/>
                  </a:lnTo>
                  <a:lnTo>
                    <a:pt x="658" y="2237"/>
                  </a:lnTo>
                  <a:lnTo>
                    <a:pt x="718" y="2156"/>
                  </a:lnTo>
                  <a:lnTo>
                    <a:pt x="779" y="2076"/>
                  </a:lnTo>
                  <a:lnTo>
                    <a:pt x="840" y="2000"/>
                  </a:lnTo>
                  <a:lnTo>
                    <a:pt x="904" y="1926"/>
                  </a:lnTo>
                  <a:lnTo>
                    <a:pt x="969" y="1853"/>
                  </a:lnTo>
                  <a:lnTo>
                    <a:pt x="1033" y="1784"/>
                  </a:lnTo>
                  <a:lnTo>
                    <a:pt x="1099" y="1716"/>
                  </a:lnTo>
                  <a:lnTo>
                    <a:pt x="1166" y="1651"/>
                  </a:lnTo>
                  <a:lnTo>
                    <a:pt x="1232" y="1588"/>
                  </a:lnTo>
                  <a:lnTo>
                    <a:pt x="1300" y="1530"/>
                  </a:lnTo>
                  <a:lnTo>
                    <a:pt x="1367" y="1474"/>
                  </a:lnTo>
                  <a:lnTo>
                    <a:pt x="1435" y="1421"/>
                  </a:lnTo>
                  <a:lnTo>
                    <a:pt x="1501" y="1373"/>
                  </a:lnTo>
                  <a:lnTo>
                    <a:pt x="1569" y="1327"/>
                  </a:lnTo>
                  <a:lnTo>
                    <a:pt x="1635" y="1286"/>
                  </a:lnTo>
                  <a:lnTo>
                    <a:pt x="1701" y="1248"/>
                  </a:lnTo>
                  <a:lnTo>
                    <a:pt x="1766" y="1214"/>
                  </a:lnTo>
                  <a:lnTo>
                    <a:pt x="1703" y="1170"/>
                  </a:lnTo>
                  <a:lnTo>
                    <a:pt x="1642" y="1122"/>
                  </a:lnTo>
                  <a:lnTo>
                    <a:pt x="1584" y="1069"/>
                  </a:lnTo>
                  <a:lnTo>
                    <a:pt x="1529" y="1013"/>
                  </a:lnTo>
                  <a:lnTo>
                    <a:pt x="1476" y="953"/>
                  </a:lnTo>
                  <a:lnTo>
                    <a:pt x="1427" y="892"/>
                  </a:lnTo>
                  <a:lnTo>
                    <a:pt x="1382" y="829"/>
                  </a:lnTo>
                  <a:lnTo>
                    <a:pt x="1339" y="764"/>
                  </a:lnTo>
                  <a:lnTo>
                    <a:pt x="1301" y="698"/>
                  </a:lnTo>
                  <a:lnTo>
                    <a:pt x="1266" y="634"/>
                  </a:lnTo>
                  <a:lnTo>
                    <a:pt x="1235" y="569"/>
                  </a:lnTo>
                  <a:lnTo>
                    <a:pt x="1209" y="505"/>
                  </a:lnTo>
                  <a:lnTo>
                    <a:pt x="1187" y="443"/>
                  </a:lnTo>
                  <a:lnTo>
                    <a:pt x="1171" y="382"/>
                  </a:lnTo>
                  <a:lnTo>
                    <a:pt x="1157" y="326"/>
                  </a:lnTo>
                  <a:lnTo>
                    <a:pt x="1151" y="271"/>
                  </a:lnTo>
                  <a:lnTo>
                    <a:pt x="1149" y="222"/>
                  </a:lnTo>
                  <a:lnTo>
                    <a:pt x="1152" y="175"/>
                  </a:lnTo>
                  <a:lnTo>
                    <a:pt x="1161" y="134"/>
                  </a:lnTo>
                  <a:lnTo>
                    <a:pt x="1176" y="99"/>
                  </a:lnTo>
                  <a:lnTo>
                    <a:pt x="1197" y="69"/>
                  </a:lnTo>
                  <a:lnTo>
                    <a:pt x="1230" y="38"/>
                  </a:lnTo>
                  <a:lnTo>
                    <a:pt x="1266" y="18"/>
                  </a:lnTo>
                  <a:lnTo>
                    <a:pt x="1306" y="5"/>
                  </a:lnTo>
                  <a:lnTo>
                    <a:pt x="1346" y="0"/>
                  </a:lnTo>
                  <a:close/>
                </a:path>
              </a:pathLst>
            </a:custGeom>
            <a:solidFill>
              <a:schemeClr val="tx1"/>
            </a:solidFill>
            <a:ln w="0">
              <a:solidFill>
                <a:schemeClr val="bg1"/>
              </a:solidFill>
              <a:prstDash val="solid"/>
              <a:round/>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505050"/>
                </a:solidFill>
                <a:effectLst/>
                <a:uLnTx/>
                <a:uFillTx/>
                <a:latin typeface="Segoe UI"/>
                <a:ea typeface="+mn-ea"/>
                <a:cs typeface="+mn-cs"/>
              </a:endParaRPr>
            </a:p>
          </p:txBody>
        </p:sp>
        <p:sp>
          <p:nvSpPr>
            <p:cNvPr id="47" name="Freeform 14"/>
            <p:cNvSpPr>
              <a:spLocks/>
            </p:cNvSpPr>
            <p:nvPr/>
          </p:nvSpPr>
          <p:spPr bwMode="auto">
            <a:xfrm>
              <a:off x="-7461251" y="4313238"/>
              <a:ext cx="0" cy="1588"/>
            </a:xfrm>
            <a:custGeom>
              <a:avLst/>
              <a:gdLst>
                <a:gd name="T0" fmla="*/ 2 w 2"/>
                <a:gd name="T1" fmla="*/ 0 h 3"/>
                <a:gd name="T2" fmla="*/ 2 w 2"/>
                <a:gd name="T3" fmla="*/ 2 h 3"/>
                <a:gd name="T4" fmla="*/ 0 w 2"/>
                <a:gd name="T5" fmla="*/ 3 h 3"/>
                <a:gd name="T6" fmla="*/ 2 w 2"/>
                <a:gd name="T7" fmla="*/ 2 h 3"/>
                <a:gd name="T8" fmla="*/ 2 w 2"/>
                <a:gd name="T9" fmla="*/ 0 h 3"/>
              </a:gdLst>
              <a:ahLst/>
              <a:cxnLst>
                <a:cxn ang="0">
                  <a:pos x="T0" y="T1"/>
                </a:cxn>
                <a:cxn ang="0">
                  <a:pos x="T2" y="T3"/>
                </a:cxn>
                <a:cxn ang="0">
                  <a:pos x="T4" y="T5"/>
                </a:cxn>
                <a:cxn ang="0">
                  <a:pos x="T6" y="T7"/>
                </a:cxn>
                <a:cxn ang="0">
                  <a:pos x="T8" y="T9"/>
                </a:cxn>
              </a:cxnLst>
              <a:rect l="0" t="0" r="r" b="b"/>
              <a:pathLst>
                <a:path w="2" h="3">
                  <a:moveTo>
                    <a:pt x="2" y="0"/>
                  </a:moveTo>
                  <a:lnTo>
                    <a:pt x="2" y="2"/>
                  </a:lnTo>
                  <a:lnTo>
                    <a:pt x="0" y="3"/>
                  </a:lnTo>
                  <a:lnTo>
                    <a:pt x="2" y="2"/>
                  </a:lnTo>
                  <a:lnTo>
                    <a:pt x="2" y="0"/>
                  </a:lnTo>
                  <a:close/>
                </a:path>
              </a:pathLst>
            </a:custGeom>
            <a:solidFill>
              <a:schemeClr val="tx1"/>
            </a:solidFill>
            <a:ln w="0">
              <a:solidFill>
                <a:schemeClr val="bg1"/>
              </a:solidFill>
              <a:prstDash val="solid"/>
              <a:round/>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505050"/>
                </a:solidFill>
                <a:effectLst/>
                <a:uLnTx/>
                <a:uFillTx/>
                <a:latin typeface="Segoe UI"/>
                <a:ea typeface="+mn-ea"/>
                <a:cs typeface="+mn-cs"/>
              </a:endParaRPr>
            </a:p>
          </p:txBody>
        </p:sp>
      </p:grpSp>
    </p:spTree>
    <p:extLst>
      <p:ext uri="{BB962C8B-B14F-4D97-AF65-F5344CB8AC3E}">
        <p14:creationId xmlns:p14="http://schemas.microsoft.com/office/powerpoint/2010/main" val="3924667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56DEF17-7E48-49C7-A622-7DFC61E26EF5}"/>
              </a:ext>
            </a:extLst>
          </p:cNvPr>
          <p:cNvSpPr txBox="1"/>
          <p:nvPr/>
        </p:nvSpPr>
        <p:spPr>
          <a:xfrm>
            <a:off x="303379" y="251040"/>
            <a:ext cx="11671354" cy="468972"/>
          </a:xfrm>
          <a:prstGeom prst="rect">
            <a:avLst/>
          </a:prstGeom>
          <a:noFill/>
        </p:spPr>
        <p:txBody>
          <a:bodyPr wrap="square" rtlCol="0">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Segoe UI Light" panose="020B0502040204020203" pitchFamily="34" charset="0"/>
                <a:ea typeface="+mn-ea"/>
                <a:cs typeface="Segoe UI Light" panose="020B0502040204020203" pitchFamily="34" charset="0"/>
              </a:rPr>
              <a:t>Office 2019</a:t>
            </a:r>
          </a:p>
        </p:txBody>
      </p:sp>
      <p:cxnSp>
        <p:nvCxnSpPr>
          <p:cNvPr id="6" name="Straight Connector 5">
            <a:extLst>
              <a:ext uri="{FF2B5EF4-FFF2-40B4-BE49-F238E27FC236}">
                <a16:creationId xmlns:a16="http://schemas.microsoft.com/office/drawing/2014/main" id="{99B43130-C63D-4E92-9C68-6B535BA47D66}"/>
              </a:ext>
            </a:extLst>
          </p:cNvPr>
          <p:cNvCxnSpPr>
            <a:cxnSpLocks/>
          </p:cNvCxnSpPr>
          <p:nvPr/>
        </p:nvCxnSpPr>
        <p:spPr>
          <a:xfrm>
            <a:off x="482725" y="917447"/>
            <a:ext cx="714759" cy="0"/>
          </a:xfrm>
          <a:prstGeom prst="line">
            <a:avLst/>
          </a:prstGeom>
          <a:ln w="19050">
            <a:solidFill>
              <a:srgbClr val="D83B0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E2031F4-4DDF-466D-99B4-6532500598F9}"/>
              </a:ext>
            </a:extLst>
          </p:cNvPr>
          <p:cNvSpPr txBox="1"/>
          <p:nvPr/>
        </p:nvSpPr>
        <p:spPr>
          <a:xfrm>
            <a:off x="482725" y="942297"/>
            <a:ext cx="10710483" cy="3724096"/>
          </a:xfrm>
          <a:prstGeom prst="rect">
            <a:avLst/>
          </a:prstGeom>
          <a:noFill/>
        </p:spPr>
        <p:txBody>
          <a:bodyPr wrap="square" rtlCol="0">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05050"/>
                </a:solidFill>
                <a:effectLst/>
                <a:uLnTx/>
                <a:uFillTx/>
                <a:latin typeface="Segoe UI Light" panose="020B0502040204020203" pitchFamily="34" charset="0"/>
                <a:ea typeface="+mn-ea"/>
                <a:cs typeface="Segoe UI Light" panose="020B0502040204020203" pitchFamily="34" charset="0"/>
              </a:rPr>
              <a:t>The most important takeaway…</a:t>
            </a:r>
          </a:p>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505050"/>
              </a:solidFill>
              <a:effectLst/>
              <a:uLnTx/>
              <a:uFillTx/>
              <a:latin typeface="Segoe UI Light" panose="020B0502040204020203" pitchFamily="34" charset="0"/>
              <a:ea typeface="+mn-ea"/>
              <a:cs typeface="Segoe UI Light" panose="020B0502040204020203" pitchFamily="34" charset="0"/>
            </a:endParaRPr>
          </a:p>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505050"/>
              </a:solidFill>
              <a:effectLst/>
              <a:uLnTx/>
              <a:uFillTx/>
              <a:latin typeface="Segoe UI Light" panose="020B0502040204020203" pitchFamily="34" charset="0"/>
              <a:ea typeface="+mn-ea"/>
              <a:cs typeface="Segoe UI Light" panose="020B0502040204020203" pitchFamily="34" charset="0"/>
            </a:endParaRPr>
          </a:p>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505050"/>
                </a:solidFill>
                <a:effectLst/>
                <a:uLnTx/>
                <a:uFillTx/>
                <a:latin typeface="Segoe UI Light" panose="020B0502040204020203" pitchFamily="34" charset="0"/>
                <a:ea typeface="+mn-ea"/>
                <a:cs typeface="Segoe UI Light" panose="020B0502040204020203" pitchFamily="34" charset="0"/>
              </a:rPr>
              <a:t>Office 365 is our hero!</a:t>
            </a:r>
          </a:p>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505050"/>
              </a:solidFill>
              <a:effectLst/>
              <a:uLnTx/>
              <a:uFillTx/>
              <a:latin typeface="Segoe UI Light" panose="020B0502040204020203" pitchFamily="34" charset="0"/>
              <a:ea typeface="+mn-ea"/>
              <a:cs typeface="Segoe UI Light" panose="020B0502040204020203" pitchFamily="34" charset="0"/>
            </a:endParaRPr>
          </a:p>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505050"/>
              </a:solidFill>
              <a:effectLst/>
              <a:uLnTx/>
              <a:uFillTx/>
              <a:latin typeface="Segoe UI Light" panose="020B0502040204020203" pitchFamily="34" charset="0"/>
              <a:ea typeface="+mn-ea"/>
              <a:cs typeface="Segoe UI Light" panose="020B0502040204020203" pitchFamily="34" charset="0"/>
            </a:endParaRPr>
          </a:p>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505050"/>
              </a:solidFill>
              <a:effectLst/>
              <a:uLnTx/>
              <a:uFillTx/>
              <a:latin typeface="Segoe UI Light" panose="020B0502040204020203" pitchFamily="34" charset="0"/>
              <a:ea typeface="+mn-ea"/>
              <a:cs typeface="Segoe UI Light" panose="020B0502040204020203" pitchFamily="34" charset="0"/>
            </a:endParaRPr>
          </a:p>
        </p:txBody>
      </p:sp>
      <p:sp>
        <p:nvSpPr>
          <p:cNvPr id="8" name="Text Placeholder 9">
            <a:extLst>
              <a:ext uri="{FF2B5EF4-FFF2-40B4-BE49-F238E27FC236}">
                <a16:creationId xmlns:a16="http://schemas.microsoft.com/office/drawing/2014/main" id="{752D8623-227E-4DCA-A205-8E9CFB79BFB8}"/>
              </a:ext>
            </a:extLst>
          </p:cNvPr>
          <p:cNvSpPr txBox="1">
            <a:spLocks/>
          </p:cNvSpPr>
          <p:nvPr/>
        </p:nvSpPr>
        <p:spPr>
          <a:xfrm>
            <a:off x="840104" y="3291502"/>
            <a:ext cx="2750598" cy="741743"/>
          </a:xfrm>
          <a:prstGeom prst="rect">
            <a:avLst/>
          </a:prstGeom>
        </p:spPr>
        <p:txBody>
          <a:bodyPr vert="horz" wrap="square" lIns="0" tIns="0" rIns="0" bIns="0" rtlCol="0">
            <a:spAutoFit/>
          </a:bodyPr>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sz="1400" b="1" kern="1200" spc="0" baseline="0">
                <a:solidFill>
                  <a:schemeClr val="accent1"/>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kern="1200" spc="0" baseline="0">
                <a:solidFill>
                  <a:schemeClr val="tx1"/>
                </a:solidFill>
                <a:latin typeface="+mn-lt"/>
                <a:ea typeface="+mn-ea"/>
                <a:cs typeface="+mn-cs"/>
              </a:defRPr>
            </a:lvl2pPr>
            <a:lvl3pPr marL="4572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400" kern="1200" spc="0" baseline="0">
                <a:gradFill>
                  <a:gsLst>
                    <a:gs pos="1250">
                      <a:schemeClr val="tx1"/>
                    </a:gs>
                    <a:gs pos="100000">
                      <a:schemeClr val="tx1"/>
                    </a:gs>
                  </a:gsLst>
                  <a:lin ang="5400000" scaled="0"/>
                </a:gradFill>
                <a:latin typeface="+mn-lt"/>
                <a:ea typeface="+mn-ea"/>
                <a:cs typeface="+mn-cs"/>
              </a:defRPr>
            </a:lvl3pPr>
            <a:lvl4pPr marL="6858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200" kern="1200" spc="0" baseline="0">
                <a:gradFill>
                  <a:gsLst>
                    <a:gs pos="1250">
                      <a:schemeClr val="tx1"/>
                    </a:gs>
                    <a:gs pos="100000">
                      <a:schemeClr val="tx1"/>
                    </a:gs>
                  </a:gsLst>
                  <a:lin ang="5400000" scaled="0"/>
                </a:gradFill>
                <a:latin typeface="+mn-lt"/>
                <a:ea typeface="+mn-ea"/>
                <a:cs typeface="+mn-cs"/>
              </a:defRPr>
            </a:lvl4pPr>
            <a:lvl5pPr marL="9144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a:pPr>
            <a:r>
              <a:rPr kumimoji="0" lang="pt-BR" sz="1765" b="1" i="0" u="none" strike="noStrike" kern="1200" cap="none" spc="0" normalizeH="0" baseline="0" noProof="0" dirty="0">
                <a:ln>
                  <a:noFill/>
                </a:ln>
                <a:solidFill>
                  <a:srgbClr val="D83B01"/>
                </a:solidFill>
                <a:effectLst/>
                <a:uLnTx/>
                <a:uFillTx/>
                <a:latin typeface="Segoe UI"/>
                <a:ea typeface="+mn-ea"/>
                <a:cs typeface="+mn-cs"/>
              </a:rPr>
              <a:t>Release not launch</a:t>
            </a:r>
          </a:p>
          <a:p>
            <a:pPr marL="0" marR="0" lvl="1"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a:pPr>
            <a:r>
              <a:rPr kumimoji="0" lang="en-US" sz="1568" b="0" i="0" u="none" strike="noStrike" kern="1200" cap="none" spc="0" normalizeH="0" baseline="0" noProof="0" dirty="0">
                <a:ln>
                  <a:noFill/>
                </a:ln>
                <a:solidFill>
                  <a:srgbClr val="2F2F2F"/>
                </a:solidFill>
                <a:effectLst/>
                <a:uLnTx/>
                <a:uFillTx/>
                <a:latin typeface="Segoe UI"/>
                <a:ea typeface="+mn-ea"/>
                <a:cs typeface="+mn-cs"/>
              </a:rPr>
              <a:t>Different from how we treated the launch of Office 2016 </a:t>
            </a:r>
          </a:p>
        </p:txBody>
      </p:sp>
      <p:sp>
        <p:nvSpPr>
          <p:cNvPr id="9" name="Text Placeholder 9">
            <a:extLst>
              <a:ext uri="{FF2B5EF4-FFF2-40B4-BE49-F238E27FC236}">
                <a16:creationId xmlns:a16="http://schemas.microsoft.com/office/drawing/2014/main" id="{D13AD615-5FD1-4D2A-A449-E4AD92BC4977}"/>
              </a:ext>
            </a:extLst>
          </p:cNvPr>
          <p:cNvSpPr txBox="1">
            <a:spLocks/>
          </p:cNvSpPr>
          <p:nvPr/>
        </p:nvSpPr>
        <p:spPr>
          <a:xfrm>
            <a:off x="8533234" y="3291500"/>
            <a:ext cx="2750598" cy="741743"/>
          </a:xfrm>
          <a:prstGeom prst="rect">
            <a:avLst/>
          </a:prstGeom>
        </p:spPr>
        <p:txBody>
          <a:bodyPr vert="horz" wrap="square" lIns="0" tIns="0" rIns="0" bIns="0" rtlCol="0">
            <a:spAutoFit/>
          </a:bodyPr>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sz="1400" b="1" kern="1200" spc="0" baseline="0">
                <a:solidFill>
                  <a:schemeClr val="accent1"/>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kern="1200" spc="0" baseline="0">
                <a:solidFill>
                  <a:schemeClr val="tx1"/>
                </a:solidFill>
                <a:latin typeface="+mn-lt"/>
                <a:ea typeface="+mn-ea"/>
                <a:cs typeface="+mn-cs"/>
              </a:defRPr>
            </a:lvl2pPr>
            <a:lvl3pPr marL="4572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400" kern="1200" spc="0" baseline="0">
                <a:gradFill>
                  <a:gsLst>
                    <a:gs pos="1250">
                      <a:schemeClr val="tx1"/>
                    </a:gs>
                    <a:gs pos="100000">
                      <a:schemeClr val="tx1"/>
                    </a:gs>
                  </a:gsLst>
                  <a:lin ang="5400000" scaled="0"/>
                </a:gradFill>
                <a:latin typeface="+mn-lt"/>
                <a:ea typeface="+mn-ea"/>
                <a:cs typeface="+mn-cs"/>
              </a:defRPr>
            </a:lvl3pPr>
            <a:lvl4pPr marL="6858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200" kern="1200" spc="0" baseline="0">
                <a:gradFill>
                  <a:gsLst>
                    <a:gs pos="1250">
                      <a:schemeClr val="tx1"/>
                    </a:gs>
                    <a:gs pos="100000">
                      <a:schemeClr val="tx1"/>
                    </a:gs>
                  </a:gsLst>
                  <a:lin ang="5400000" scaled="0"/>
                </a:gradFill>
                <a:latin typeface="+mn-lt"/>
                <a:ea typeface="+mn-ea"/>
                <a:cs typeface="+mn-cs"/>
              </a:defRPr>
            </a:lvl4pPr>
            <a:lvl5pPr marL="9144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a:pPr>
            <a:r>
              <a:rPr kumimoji="0" lang="pt-BR" sz="1765" b="1" i="0" u="none" strike="noStrike" kern="1200" cap="none" spc="0" normalizeH="0" baseline="0" noProof="0" dirty="0">
                <a:ln>
                  <a:noFill/>
                </a:ln>
                <a:solidFill>
                  <a:srgbClr val="D83B01"/>
                </a:solidFill>
                <a:effectLst/>
                <a:uLnTx/>
                <a:uFillTx/>
                <a:latin typeface="Segoe UI"/>
                <a:ea typeface="+mn-ea"/>
                <a:cs typeface="+mn-cs"/>
              </a:rPr>
              <a:t>Updates to Office 2019</a:t>
            </a:r>
          </a:p>
          <a:p>
            <a:pPr marL="0" marR="0" lvl="1"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a:pPr>
            <a:r>
              <a:rPr kumimoji="0" lang="en-US" sz="1568" b="0" i="0" u="none" strike="noStrike" kern="1200" cap="none" spc="0" normalizeH="0" baseline="0" noProof="0" dirty="0">
                <a:ln>
                  <a:noFill/>
                </a:ln>
                <a:solidFill>
                  <a:srgbClr val="2F2F2F"/>
                </a:solidFill>
                <a:effectLst/>
                <a:uLnTx/>
                <a:uFillTx/>
                <a:latin typeface="Segoe UI"/>
                <a:ea typeface="+mn-ea"/>
                <a:cs typeface="+mn-cs"/>
              </a:rPr>
              <a:t>There will not be feature parity with Office 365</a:t>
            </a:r>
          </a:p>
        </p:txBody>
      </p:sp>
      <p:sp>
        <p:nvSpPr>
          <p:cNvPr id="10" name="Text Placeholder 9">
            <a:extLst>
              <a:ext uri="{FF2B5EF4-FFF2-40B4-BE49-F238E27FC236}">
                <a16:creationId xmlns:a16="http://schemas.microsoft.com/office/drawing/2014/main" id="{C64FB45F-3AD9-4B2B-899C-66161FC4F1B1}"/>
              </a:ext>
            </a:extLst>
          </p:cNvPr>
          <p:cNvSpPr txBox="1">
            <a:spLocks/>
          </p:cNvSpPr>
          <p:nvPr/>
        </p:nvSpPr>
        <p:spPr>
          <a:xfrm>
            <a:off x="4763632" y="3291501"/>
            <a:ext cx="2750848" cy="741743"/>
          </a:xfrm>
          <a:prstGeom prst="rect">
            <a:avLst/>
          </a:prstGeom>
        </p:spPr>
        <p:txBody>
          <a:bodyPr vert="horz" wrap="square" lIns="0" tIns="0" rIns="0" bIns="0" rtlCol="0">
            <a:spAutoFit/>
          </a:bodyPr>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sz="1400" b="1" kern="1200" spc="0" baseline="0">
                <a:solidFill>
                  <a:schemeClr val="accent1"/>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kern="1200" spc="0" baseline="0">
                <a:solidFill>
                  <a:schemeClr val="tx1"/>
                </a:solidFill>
                <a:latin typeface="+mn-lt"/>
                <a:ea typeface="+mn-ea"/>
                <a:cs typeface="+mn-cs"/>
              </a:defRPr>
            </a:lvl2pPr>
            <a:lvl3pPr marL="4572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400" kern="1200" spc="0" baseline="0">
                <a:gradFill>
                  <a:gsLst>
                    <a:gs pos="1250">
                      <a:schemeClr val="tx1"/>
                    </a:gs>
                    <a:gs pos="100000">
                      <a:schemeClr val="tx1"/>
                    </a:gs>
                  </a:gsLst>
                  <a:lin ang="5400000" scaled="0"/>
                </a:gradFill>
                <a:latin typeface="+mn-lt"/>
                <a:ea typeface="+mn-ea"/>
                <a:cs typeface="+mn-cs"/>
              </a:defRPr>
            </a:lvl3pPr>
            <a:lvl4pPr marL="6858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200" kern="1200" spc="0" baseline="0">
                <a:gradFill>
                  <a:gsLst>
                    <a:gs pos="1250">
                      <a:schemeClr val="tx1"/>
                    </a:gs>
                    <a:gs pos="100000">
                      <a:schemeClr val="tx1"/>
                    </a:gs>
                  </a:gsLst>
                  <a:lin ang="5400000" scaled="0"/>
                </a:gradFill>
                <a:latin typeface="+mn-lt"/>
                <a:ea typeface="+mn-ea"/>
                <a:cs typeface="+mn-cs"/>
              </a:defRPr>
            </a:lvl4pPr>
            <a:lvl5pPr marL="9144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a:pPr>
            <a:r>
              <a:rPr kumimoji="0" lang="pt-BR" sz="1765" b="1" i="0" u="none" strike="noStrike" kern="1200" cap="none" spc="0" normalizeH="0" baseline="0" noProof="0" dirty="0">
                <a:ln>
                  <a:noFill/>
                </a:ln>
                <a:solidFill>
                  <a:srgbClr val="D83B01"/>
                </a:solidFill>
                <a:effectLst/>
                <a:uLnTx/>
                <a:uFillTx/>
                <a:latin typeface="Segoe UI"/>
                <a:ea typeface="+mn-ea"/>
                <a:cs typeface="+mn-cs"/>
              </a:rPr>
              <a:t>Alternative to O365</a:t>
            </a:r>
          </a:p>
          <a:p>
            <a:pPr marL="0" marR="0" lvl="1"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a:pPr>
            <a:r>
              <a:rPr kumimoji="0" lang="en-US" sz="1568" b="0" i="0" u="none" strike="noStrike" kern="1200" cap="none" spc="0" normalizeH="0" baseline="0" noProof="0" dirty="0">
                <a:ln>
                  <a:noFill/>
                </a:ln>
                <a:solidFill>
                  <a:srgbClr val="2F2F2F"/>
                </a:solidFill>
                <a:effectLst/>
                <a:uLnTx/>
                <a:uFillTx/>
                <a:latin typeface="Segoe UI"/>
                <a:ea typeface="+mn-ea"/>
                <a:cs typeface="+mn-cs"/>
              </a:rPr>
              <a:t>Support consumers not ready for a subscription offering</a:t>
            </a:r>
          </a:p>
        </p:txBody>
      </p:sp>
    </p:spTree>
    <p:extLst>
      <p:ext uri="{BB962C8B-B14F-4D97-AF65-F5344CB8AC3E}">
        <p14:creationId xmlns:p14="http://schemas.microsoft.com/office/powerpoint/2010/main" val="7521605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3" end="3"/>
                                            </p:txEl>
                                          </p:spTgt>
                                        </p:tgtEl>
                                        <p:attrNameLst>
                                          <p:attrName>style.visibility</p:attrName>
                                        </p:attrNameLst>
                                      </p:cBhvr>
                                      <p:to>
                                        <p:strVal val="visible"/>
                                      </p:to>
                                    </p:set>
                                    <p:animEffect transition="in" filter="fade">
                                      <p:cBhvr>
                                        <p:cTn id="12"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1555A4E-E77B-4175-9F01-0F23DF34AB04}"/>
              </a:ext>
            </a:extLst>
          </p:cNvPr>
          <p:cNvSpPr>
            <a:spLocks noGrp="1"/>
          </p:cNvSpPr>
          <p:nvPr>
            <p:ph type="ftr" sz="quarter" idx="10"/>
          </p:nvPr>
        </p:nvSpPr>
        <p:spPr/>
        <p:txBody>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980" b="0" i="0" u="none" strike="noStrike" kern="1200" cap="none" spc="0" normalizeH="0" baseline="0" noProof="0">
                <a:ln>
                  <a:noFill/>
                </a:ln>
                <a:solidFill>
                  <a:srgbClr val="353535"/>
                </a:solidFill>
                <a:effectLst/>
                <a:uLnTx/>
                <a:uFillTx/>
                <a:latin typeface="Segoe UI Semilight"/>
                <a:ea typeface="+mn-ea"/>
                <a:cs typeface="+mn-cs"/>
              </a:rPr>
              <a:t>Microsoft Confidential</a:t>
            </a:r>
            <a:endParaRPr kumimoji="0" lang="en-US" sz="98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3" name="Slide Number Placeholder 2">
            <a:extLst>
              <a:ext uri="{FF2B5EF4-FFF2-40B4-BE49-F238E27FC236}">
                <a16:creationId xmlns:a16="http://schemas.microsoft.com/office/drawing/2014/main" id="{F0A56F2F-EBA0-46E5-AA23-72B5E9E65C41}"/>
              </a:ext>
            </a:extLst>
          </p:cNvPr>
          <p:cNvSpPr>
            <a:spLocks noGrp="1"/>
          </p:cNvSpPr>
          <p:nvPr>
            <p:ph type="sldNum" sz="quarter" idx="11"/>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fld id="{A64EE09E-D5B7-40B0-9125-FC5EF6416E15}" type="slidenum">
              <a:rPr kumimoji="0" lang="en-US" sz="980" b="0" i="0" u="none" strike="noStrike" kern="1200" cap="none" spc="0" normalizeH="0" baseline="0" noProof="0">
                <a:ln>
                  <a:noFill/>
                </a:ln>
                <a:solidFill>
                  <a:srgbClr val="353535"/>
                </a:solidFill>
                <a:effectLst/>
                <a:uLnTx/>
                <a:uFillTx/>
                <a:latin typeface="Segoe UI Semilight"/>
                <a:ea typeface="+mn-ea"/>
                <a:cs typeface="+mn-cs"/>
              </a:rPr>
              <a:pPr marL="0" marR="0" lvl="0" indent="0" algn="l" defTabSz="914367" rtl="0" eaLnBrk="1" fontAlgn="auto" latinLnBrk="0" hangingPunct="1">
                <a:lnSpc>
                  <a:spcPct val="100000"/>
                </a:lnSpc>
                <a:spcBef>
                  <a:spcPts val="0"/>
                </a:spcBef>
                <a:spcAft>
                  <a:spcPts val="0"/>
                </a:spcAft>
                <a:buClrTx/>
                <a:buSzTx/>
                <a:buFontTx/>
                <a:buNone/>
                <a:tabLst/>
                <a:defRPr/>
              </a:pPr>
              <a:t>7</a:t>
            </a:fld>
            <a:endParaRPr kumimoji="0" lang="en-US" sz="98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4" name="Date Placeholder 3">
            <a:extLst>
              <a:ext uri="{FF2B5EF4-FFF2-40B4-BE49-F238E27FC236}">
                <a16:creationId xmlns:a16="http://schemas.microsoft.com/office/drawing/2014/main" id="{800B27FC-AAAB-46D2-8BB7-29BF1A9917DB}"/>
              </a:ext>
            </a:extLst>
          </p:cNvPr>
          <p:cNvSpPr>
            <a:spLocks noGrp="1"/>
          </p:cNvSpPr>
          <p:nvPr>
            <p:ph type="dt" sz="half" idx="12"/>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80" b="0" i="0" u="none" strike="noStrike" kern="1200" cap="none" spc="0" normalizeH="0" baseline="0" noProof="0">
                <a:ln>
                  <a:noFill/>
                </a:ln>
                <a:solidFill>
                  <a:srgbClr val="353535"/>
                </a:solidFill>
                <a:effectLst/>
                <a:uLnTx/>
                <a:uFillTx/>
                <a:latin typeface="Segoe UI Semilight"/>
                <a:ea typeface="+mn-ea"/>
                <a:cs typeface="+mn-cs"/>
              </a:rPr>
              <a:t>Consumer and Device Sales</a:t>
            </a:r>
            <a:endParaRPr kumimoji="0" lang="en-US" sz="980" b="0" i="0" u="none" strike="noStrike" kern="1200" cap="none" spc="0" normalizeH="0" baseline="0" noProof="0" dirty="0">
              <a:ln>
                <a:noFill/>
              </a:ln>
              <a:solidFill>
                <a:srgbClr val="353535"/>
              </a:solidFill>
              <a:effectLst/>
              <a:uLnTx/>
              <a:uFillTx/>
              <a:latin typeface="Segoe UI Semilight"/>
              <a:ea typeface="+mn-ea"/>
              <a:cs typeface="+mn-cs"/>
            </a:endParaRPr>
          </a:p>
        </p:txBody>
      </p:sp>
      <p:pic>
        <p:nvPicPr>
          <p:cNvPr id="6" name="Content Placeholder 3">
            <a:extLst>
              <a:ext uri="{FF2B5EF4-FFF2-40B4-BE49-F238E27FC236}">
                <a16:creationId xmlns:a16="http://schemas.microsoft.com/office/drawing/2014/main" id="{CAE265F6-EEE5-4CA3-AB2A-F9CA55DA7B0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2" y="486"/>
            <a:ext cx="12192002" cy="6858003"/>
          </a:xfrm>
          <a:prstGeom prst="rect">
            <a:avLst/>
          </a:prstGeom>
        </p:spPr>
      </p:pic>
      <p:sp>
        <p:nvSpPr>
          <p:cNvPr id="7" name="Rectangle 6">
            <a:extLst>
              <a:ext uri="{FF2B5EF4-FFF2-40B4-BE49-F238E27FC236}">
                <a16:creationId xmlns:a16="http://schemas.microsoft.com/office/drawing/2014/main" id="{13F9F1C8-E773-4417-8FEF-3A922898945B}"/>
              </a:ext>
            </a:extLst>
          </p:cNvPr>
          <p:cNvSpPr/>
          <p:nvPr/>
        </p:nvSpPr>
        <p:spPr bwMode="auto">
          <a:xfrm>
            <a:off x="318499" y="314237"/>
            <a:ext cx="4541177" cy="2644720"/>
          </a:xfrm>
          <a:prstGeom prst="rect">
            <a:avLst/>
          </a:prstGeom>
          <a:solidFill>
            <a:srgbClr val="EB3C00">
              <a:alpha val="8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 tIns="44821" rIns="44821" bIns="44821" numCol="1" spcCol="0" rtlCol="0" fromWordArt="0" anchor="t" anchorCtr="0" forceAA="0" compatLnSpc="1">
            <a:prstTxWarp prst="textNoShape">
              <a:avLst/>
            </a:prstTxWarp>
            <a:noAutofit/>
          </a:bodyPr>
          <a:lstStyle/>
          <a:p>
            <a:pPr marL="0" marR="0" lvl="0" indent="0" algn="l" defTabSz="896091" rtl="0" eaLnBrk="1" fontAlgn="base" latinLnBrk="0" hangingPunct="1">
              <a:lnSpc>
                <a:spcPct val="10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panose="020B0502040204020203" pitchFamily="34" charset="0"/>
                <a:ea typeface="Segoe UI" pitchFamily="34" charset="0"/>
                <a:cs typeface="Segoe UI Light" panose="020B0502040204020203" pitchFamily="34" charset="0"/>
              </a:rPr>
              <a:t> </a:t>
            </a:r>
          </a:p>
          <a:p>
            <a:pPr marL="0" marR="0" lvl="0" indent="0" algn="l" defTabSz="896091" rtl="0" eaLnBrk="1" fontAlgn="base" latinLnBrk="0" hangingPunct="1">
              <a:lnSpc>
                <a:spcPct val="10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panose="020B0502040204020203" pitchFamily="34" charset="0"/>
                <a:ea typeface="Segoe UI" pitchFamily="34" charset="0"/>
                <a:cs typeface="Segoe UI Light" panose="020B0502040204020203" pitchFamily="34" charset="0"/>
              </a:rPr>
              <a:t> </a:t>
            </a:r>
          </a:p>
        </p:txBody>
      </p:sp>
      <p:sp>
        <p:nvSpPr>
          <p:cNvPr id="8" name="Rektangel 7">
            <a:extLst>
              <a:ext uri="{FF2B5EF4-FFF2-40B4-BE49-F238E27FC236}">
                <a16:creationId xmlns:a16="http://schemas.microsoft.com/office/drawing/2014/main" id="{6A4850B2-5ED7-49C4-8F4A-F40E1004B3C1}"/>
              </a:ext>
            </a:extLst>
          </p:cNvPr>
          <p:cNvSpPr/>
          <p:nvPr/>
        </p:nvSpPr>
        <p:spPr>
          <a:xfrm>
            <a:off x="476035" y="373634"/>
            <a:ext cx="4226104" cy="2585323"/>
          </a:xfrm>
          <a:prstGeom prst="rect">
            <a:avLst/>
          </a:prstGeom>
        </p:spPr>
        <p:txBody>
          <a:bodyPr wrap="square">
            <a:spAutoFit/>
          </a:bodyPr>
          <a:lstStyle/>
          <a:p>
            <a:pPr marL="0" marR="0" lvl="0" indent="0" algn="l" defTabSz="896091" rtl="0" eaLnBrk="1" fontAlgn="base" latinLnBrk="0" hangingPunct="1">
              <a:lnSpc>
                <a:spcPct val="100000"/>
              </a:lnSpc>
              <a:spcBef>
                <a:spcPct val="0"/>
              </a:spcBef>
              <a:spcAft>
                <a:spcPct val="0"/>
              </a:spcAft>
              <a:buClrTx/>
              <a:buSzTx/>
              <a:buFontTx/>
              <a:buNone/>
              <a:tabLst/>
              <a:defRPr/>
            </a:pPr>
            <a:r>
              <a:rPr kumimoji="0" lang="en-US" sz="5400" b="0" i="0" u="none" strike="noStrike" kern="0" cap="none" spc="0" normalizeH="0" baseline="0" noProof="0" dirty="0">
                <a:ln>
                  <a:noFill/>
                </a:ln>
                <a:solidFill>
                  <a:srgbClr val="FFFFFF"/>
                </a:solidFill>
                <a:effectLst/>
                <a:uLnTx/>
                <a:uFillTx/>
                <a:latin typeface="Segoe UI Semibold" panose="020B0702040204020203" pitchFamily="34" charset="0"/>
                <a:ea typeface="Segoe UI" pitchFamily="34" charset="0"/>
                <a:cs typeface="Segoe UI Semibold" panose="020B0702040204020203" pitchFamily="34" charset="0"/>
              </a:rPr>
              <a:t>Office 365</a:t>
            </a:r>
          </a:p>
          <a:p>
            <a:pPr marL="0" marR="0" lvl="0" indent="0" algn="l" defTabSz="896091" rtl="0" eaLnBrk="1" fontAlgn="base" latinLnBrk="0" hangingPunct="1">
              <a:lnSpc>
                <a:spcPct val="100000"/>
              </a:lnSpc>
              <a:spcBef>
                <a:spcPct val="0"/>
              </a:spcBef>
              <a:spcAft>
                <a:spcPct val="0"/>
              </a:spcAft>
              <a:buClrTx/>
              <a:buSzTx/>
              <a:buFontTx/>
              <a:buNone/>
              <a:tabLst/>
              <a:defRPr/>
            </a:pPr>
            <a:r>
              <a:rPr kumimoji="0" lang="en-US" sz="5400" b="0" i="0" u="none" strike="noStrike" kern="0" cap="none" spc="0" normalizeH="0" baseline="0" noProof="0" dirty="0">
                <a:ln>
                  <a:noFill/>
                </a:ln>
                <a:solidFill>
                  <a:srgbClr val="FFFFFF"/>
                </a:solidFill>
                <a:effectLst/>
                <a:uLnTx/>
                <a:uFillTx/>
                <a:latin typeface="Segoe UI Semilight"/>
                <a:ea typeface="Segoe UI" pitchFamily="34" charset="0"/>
                <a:cs typeface="Segoe UI Semibold" panose="020B0702040204020203" pitchFamily="34" charset="0"/>
              </a:rPr>
              <a:t>Business Premium</a:t>
            </a:r>
          </a:p>
        </p:txBody>
      </p:sp>
    </p:spTree>
    <p:extLst>
      <p:ext uri="{BB962C8B-B14F-4D97-AF65-F5344CB8AC3E}">
        <p14:creationId xmlns:p14="http://schemas.microsoft.com/office/powerpoint/2010/main" val="4867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8">
            <a:extLst>
              <a:ext uri="{FF2B5EF4-FFF2-40B4-BE49-F238E27FC236}">
                <a16:creationId xmlns:a16="http://schemas.microsoft.com/office/drawing/2014/main" id="{10534DBC-711D-4947-B091-AE52589185C8}"/>
              </a:ext>
            </a:extLst>
          </p:cNvPr>
          <p:cNvSpPr txBox="1">
            <a:spLocks/>
          </p:cNvSpPr>
          <p:nvPr/>
        </p:nvSpPr>
        <p:spPr>
          <a:xfrm>
            <a:off x="455995" y="620428"/>
            <a:ext cx="11306469" cy="403137"/>
          </a:xfrm>
          <a:prstGeom prst="rect">
            <a:avLst/>
          </a:prstGeom>
        </p:spPr>
        <p:txBody>
          <a:bodyPr vert="horz" wrap="square" lIns="0" tIns="0" rIns="0" bIns="0" rtlCol="0" anchor="t">
            <a:spAutoFit/>
          </a:bodyPr>
          <a:lstStyle>
            <a:lvl1pPr algn="l" defTabSz="914367" rtl="0" eaLnBrk="1" latinLnBrk="0" hangingPunct="1">
              <a:lnSpc>
                <a:spcPts val="3137"/>
              </a:lnSpc>
              <a:spcBef>
                <a:spcPct val="0"/>
              </a:spcBef>
              <a:buNone/>
              <a:defRPr lang="en-US" sz="2745" b="0" kern="1200" cap="none" spc="-100" baseline="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ts val="3137"/>
              </a:lnSpc>
              <a:spcBef>
                <a:spcPct val="0"/>
              </a:spcBef>
              <a:spcAft>
                <a:spcPts val="0"/>
              </a:spcAft>
              <a:buClrTx/>
              <a:buSzTx/>
              <a:buFontTx/>
              <a:buNone/>
              <a:tabLst/>
              <a:defRPr/>
            </a:pPr>
            <a:r>
              <a:rPr kumimoji="0" lang="en-US" sz="2745" b="0" i="0" u="none" strike="noStrike" kern="1200" cap="none" spc="-100" normalizeH="0" baseline="0" noProof="0">
                <a:ln w="3175">
                  <a:noFill/>
                </a:ln>
                <a:solidFill>
                  <a:srgbClr val="353535"/>
                </a:solidFill>
                <a:effectLst/>
                <a:uLnTx/>
                <a:uFillTx/>
                <a:latin typeface="Segoe UI Light"/>
                <a:ea typeface="+mn-ea"/>
                <a:cs typeface="Segoe UI" pitchFamily="34" charset="0"/>
              </a:rPr>
              <a:t>Bringing </a:t>
            </a:r>
            <a:r>
              <a:rPr kumimoji="0" lang="en-US" sz="2745" b="0" i="0" u="none" strike="noStrike" kern="1200" cap="none" spc="-100" normalizeH="0" baseline="0" noProof="0">
                <a:ln w="3175">
                  <a:noFill/>
                </a:ln>
                <a:solidFill>
                  <a:srgbClr val="0078D7"/>
                </a:solidFill>
                <a:effectLst/>
                <a:uLnTx/>
                <a:uFillTx/>
                <a:latin typeface="Segoe UI Light"/>
                <a:ea typeface="+mn-ea"/>
                <a:cs typeface="Segoe UI" pitchFamily="34" charset="0"/>
              </a:rPr>
              <a:t>Office 365</a:t>
            </a:r>
            <a:r>
              <a:rPr kumimoji="0" lang="en-US" sz="2745" b="0" i="0" u="none" strike="noStrike" kern="1200" cap="none" spc="-100" normalizeH="0" baseline="0" noProof="0">
                <a:ln w="3175">
                  <a:noFill/>
                </a:ln>
                <a:solidFill>
                  <a:srgbClr val="353535"/>
                </a:solidFill>
                <a:effectLst/>
                <a:uLnTx/>
                <a:uFillTx/>
                <a:latin typeface="Segoe UI Light"/>
                <a:ea typeface="+mn-ea"/>
                <a:cs typeface="Segoe UI" pitchFamily="34" charset="0"/>
              </a:rPr>
              <a:t> to small business owners</a:t>
            </a:r>
            <a:endParaRPr kumimoji="0" lang="en-US" sz="2745" b="0" i="0" u="none" strike="noStrike" kern="1200" cap="none" spc="-100" normalizeH="0" baseline="0" noProof="0" dirty="0">
              <a:ln w="3175">
                <a:noFill/>
              </a:ln>
              <a:solidFill>
                <a:srgbClr val="353535"/>
              </a:solidFill>
              <a:effectLst/>
              <a:uLnTx/>
              <a:uFillTx/>
              <a:latin typeface="Segoe UI Light"/>
              <a:ea typeface="+mn-ea"/>
              <a:cs typeface="Segoe UI" pitchFamily="34" charset="0"/>
            </a:endParaRPr>
          </a:p>
        </p:txBody>
      </p:sp>
      <p:sp>
        <p:nvSpPr>
          <p:cNvPr id="7" name="Text Placeholder 9">
            <a:extLst>
              <a:ext uri="{FF2B5EF4-FFF2-40B4-BE49-F238E27FC236}">
                <a16:creationId xmlns:a16="http://schemas.microsoft.com/office/drawing/2014/main" id="{F4E65D57-8B93-427F-BC75-7D7F380172A5}"/>
              </a:ext>
            </a:extLst>
          </p:cNvPr>
          <p:cNvSpPr txBox="1">
            <a:spLocks/>
          </p:cNvSpPr>
          <p:nvPr/>
        </p:nvSpPr>
        <p:spPr>
          <a:xfrm>
            <a:off x="5938976" y="1687435"/>
            <a:ext cx="1693247" cy="2128788"/>
          </a:xfrm>
          <a:prstGeom prst="rect">
            <a:avLst/>
          </a:prstGeom>
        </p:spPr>
        <p:txBody>
          <a:bodyPr vert="horz" wrap="square" lIns="0" tIns="0" rIns="0" bIns="0" rtlCol="0">
            <a:noAutofit/>
          </a:bodyPr>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sz="1372" b="1" kern="1200" spc="0" baseline="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kern="1200" spc="0" baseline="0">
                <a:solidFill>
                  <a:schemeClr val="tx1"/>
                </a:solidFill>
                <a:latin typeface="+mn-lt"/>
                <a:ea typeface="+mn-ea"/>
                <a:cs typeface="+mn-cs"/>
              </a:defRPr>
            </a:lvl2pPr>
            <a:lvl3pPr marL="448193"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sz="2353" kern="1200" spc="0" baseline="0">
                <a:solidFill>
                  <a:schemeClr val="tx1"/>
                </a:solidFill>
                <a:latin typeface="+mn-lt"/>
                <a:ea typeface="+mn-ea"/>
                <a:cs typeface="+mn-cs"/>
              </a:defRPr>
            </a:lvl3pPr>
            <a:lvl4pPr marL="672290"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sz="2157" kern="1200" spc="0" baseline="0">
                <a:solidFill>
                  <a:schemeClr val="tx1"/>
                </a:solidFill>
                <a:latin typeface="+mn-lt"/>
                <a:ea typeface="+mn-ea"/>
                <a:cs typeface="+mn-cs"/>
              </a:defRPr>
            </a:lvl4pPr>
            <a:lvl5pPr marL="896386"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sz="2157" kern="1200" spc="0" baseline="0">
                <a:solidFill>
                  <a:schemeClr val="tx1"/>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a:pPr>
            <a:r>
              <a:rPr kumimoji="0" lang="pt-BR" sz="1372" b="1" i="0" u="none" strike="noStrike" kern="1200" cap="none" spc="0" normalizeH="0" baseline="0" noProof="0">
                <a:ln>
                  <a:noFill/>
                </a:ln>
                <a:solidFill>
                  <a:srgbClr val="0078D7"/>
                </a:solidFill>
                <a:effectLst/>
                <a:uLnTx/>
                <a:uFillTx/>
                <a:latin typeface="Segoe UI Semilight"/>
                <a:ea typeface="+mn-ea"/>
                <a:cs typeface="+mn-cs"/>
              </a:rPr>
              <a:t>The best of Office</a:t>
            </a:r>
          </a:p>
          <a:p>
            <a:pPr marL="0" marR="0" lvl="1"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a:pPr>
            <a:r>
              <a:rPr kumimoji="0" lang="en-US" sz="1372" b="0" i="0" u="none" strike="noStrike" kern="1200" cap="none" spc="0" normalizeH="0" baseline="0" noProof="0">
                <a:ln>
                  <a:noFill/>
                </a:ln>
                <a:solidFill>
                  <a:srgbClr val="353535"/>
                </a:solidFill>
                <a:effectLst/>
                <a:uLnTx/>
                <a:uFillTx/>
                <a:latin typeface="Segoe UI Semilight"/>
                <a:ea typeface="+mn-ea"/>
                <a:cs typeface="+mn-cs"/>
              </a:rPr>
              <a:t>Includes </a:t>
            </a:r>
            <a:r>
              <a:rPr kumimoji="0" lang="en-US" sz="1372" b="0" i="0" u="none" strike="noStrike" kern="1200" cap="none" spc="0" normalizeH="0" baseline="0" noProof="0">
                <a:ln>
                  <a:noFill/>
                </a:ln>
                <a:solidFill>
                  <a:srgbClr val="353535"/>
                </a:solidFill>
                <a:effectLst/>
                <a:uLnTx/>
                <a:uFillTx/>
                <a:latin typeface="Segoe UI Light"/>
                <a:ea typeface="+mn-ea"/>
                <a:cs typeface="+mn-cs"/>
              </a:rPr>
              <a:t>fully installed Office applications</a:t>
            </a:r>
            <a:r>
              <a:rPr kumimoji="0" lang="en-US" sz="1372" b="0" i="0" u="none" strike="noStrike" kern="1200" cap="none" spc="0" normalizeH="0" baseline="0" noProof="0">
                <a:ln>
                  <a:noFill/>
                </a:ln>
                <a:solidFill>
                  <a:srgbClr val="353535"/>
                </a:solidFill>
                <a:effectLst/>
                <a:uLnTx/>
                <a:uFillTx/>
                <a:latin typeface="Segoe UI Semilight"/>
                <a:ea typeface="+mn-ea"/>
                <a:cs typeface="+mn-cs"/>
              </a:rPr>
              <a:t> across devices plus </a:t>
            </a:r>
            <a:r>
              <a:rPr kumimoji="0" lang="en-US" sz="1372" b="0" i="0" u="none" strike="noStrike" kern="1200" cap="none" spc="0" normalizeH="0" baseline="0" noProof="0">
                <a:ln>
                  <a:noFill/>
                </a:ln>
                <a:solidFill>
                  <a:srgbClr val="353535"/>
                </a:solidFill>
                <a:effectLst/>
                <a:uLnTx/>
                <a:uFillTx/>
                <a:latin typeface="Segoe UI Light"/>
                <a:ea typeface="+mn-ea"/>
                <a:cs typeface="+mn-cs"/>
              </a:rPr>
              <a:t>business-class email</a:t>
            </a:r>
            <a:r>
              <a:rPr kumimoji="0" lang="en-US" sz="1372" b="0" i="0" u="none" strike="noStrike" kern="1200" cap="none" spc="0" normalizeH="0" baseline="0" noProof="0">
                <a:ln>
                  <a:noFill/>
                </a:ln>
                <a:solidFill>
                  <a:srgbClr val="353535"/>
                </a:solidFill>
                <a:effectLst/>
                <a:uLnTx/>
                <a:uFillTx/>
                <a:latin typeface="Segoe UI Semilight"/>
                <a:ea typeface="+mn-ea"/>
                <a:cs typeface="+mn-cs"/>
              </a:rPr>
              <a:t>,  </a:t>
            </a:r>
            <a:r>
              <a:rPr kumimoji="0" lang="en-US" sz="1372" b="0" i="0" u="none" strike="noStrike" kern="1200" cap="none" spc="0" normalizeH="0" baseline="0" noProof="0">
                <a:ln>
                  <a:noFill/>
                </a:ln>
                <a:solidFill>
                  <a:srgbClr val="353535"/>
                </a:solidFill>
                <a:effectLst/>
                <a:uLnTx/>
                <a:uFillTx/>
                <a:latin typeface="Segoe UI Light"/>
                <a:ea typeface="+mn-ea"/>
                <a:cs typeface="+mn-cs"/>
              </a:rPr>
              <a:t>file storage</a:t>
            </a:r>
            <a:r>
              <a:rPr kumimoji="0" lang="en-US" sz="1372" b="0" i="0" u="none" strike="noStrike" kern="1200" cap="none" spc="0" normalizeH="0" baseline="0" noProof="0">
                <a:ln>
                  <a:noFill/>
                </a:ln>
                <a:solidFill>
                  <a:srgbClr val="353535"/>
                </a:solidFill>
                <a:effectLst/>
                <a:uLnTx/>
                <a:uFillTx/>
                <a:latin typeface="Segoe UI Semilight"/>
                <a:ea typeface="+mn-ea"/>
                <a:cs typeface="+mn-cs"/>
              </a:rPr>
              <a:t>, and tools for </a:t>
            </a:r>
            <a:r>
              <a:rPr kumimoji="0" lang="en-US" sz="1372" b="0" i="0" u="none" strike="noStrike" kern="1200" cap="none" spc="0" normalizeH="0" baseline="0" noProof="0">
                <a:ln>
                  <a:noFill/>
                </a:ln>
                <a:solidFill>
                  <a:srgbClr val="353535"/>
                </a:solidFill>
                <a:effectLst/>
                <a:uLnTx/>
                <a:uFillTx/>
                <a:latin typeface="Segoe UI Light"/>
                <a:ea typeface="+mn-ea"/>
                <a:cs typeface="+mn-cs"/>
              </a:rPr>
              <a:t>modern teamwork</a:t>
            </a:r>
            <a:r>
              <a:rPr kumimoji="0" lang="en-US" sz="1372" b="0" i="0" u="none" strike="noStrike" kern="1200" cap="none" spc="0" normalizeH="0" baseline="0" noProof="0">
                <a:ln>
                  <a:noFill/>
                </a:ln>
                <a:solidFill>
                  <a:srgbClr val="353535"/>
                </a:solidFill>
                <a:effectLst/>
                <a:uLnTx/>
                <a:uFillTx/>
                <a:latin typeface="Segoe UI Semilight"/>
                <a:ea typeface="+mn-ea"/>
                <a:cs typeface="+mn-cs"/>
              </a:rPr>
              <a:t>.</a:t>
            </a:r>
            <a:endParaRPr kumimoji="0" lang="en-US" sz="1372"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8" name="Text Placeholder 10">
            <a:extLst>
              <a:ext uri="{FF2B5EF4-FFF2-40B4-BE49-F238E27FC236}">
                <a16:creationId xmlns:a16="http://schemas.microsoft.com/office/drawing/2014/main" id="{40817CC8-9723-4E89-BD4D-5B5003C7B751}"/>
              </a:ext>
            </a:extLst>
          </p:cNvPr>
          <p:cNvSpPr txBox="1">
            <a:spLocks/>
          </p:cNvSpPr>
          <p:nvPr/>
        </p:nvSpPr>
        <p:spPr>
          <a:xfrm>
            <a:off x="7861309" y="1687436"/>
            <a:ext cx="1693247" cy="2677821"/>
          </a:xfrm>
          <a:prstGeom prst="rect">
            <a:avLst/>
          </a:prstGeom>
        </p:spPr>
        <p:txBody>
          <a:bodyPr vert="horz" wrap="square" lIns="0" tIns="0" rIns="0" bIns="0" rtlCol="0">
            <a:noAutofit/>
          </a:bodyPr>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smtClean="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kern="1200" spc="0" baseline="0">
                <a:solidFill>
                  <a:schemeClr val="tx1"/>
                </a:solidFill>
                <a:latin typeface="+mn-lt"/>
                <a:ea typeface="+mn-ea"/>
                <a:cs typeface="+mn-cs"/>
              </a:defRPr>
            </a:lvl2pPr>
            <a:lvl3pPr marL="448193"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sz="2353" kern="1200" spc="0" baseline="0">
                <a:solidFill>
                  <a:schemeClr val="tx1"/>
                </a:solidFill>
                <a:latin typeface="+mn-lt"/>
                <a:ea typeface="+mn-ea"/>
                <a:cs typeface="+mn-cs"/>
              </a:defRPr>
            </a:lvl3pPr>
            <a:lvl4pPr marL="672290"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sz="2157" kern="1200" spc="0" baseline="0">
                <a:solidFill>
                  <a:schemeClr val="tx1"/>
                </a:solidFill>
                <a:latin typeface="+mn-lt"/>
                <a:ea typeface="+mn-ea"/>
                <a:cs typeface="+mn-cs"/>
              </a:defRPr>
            </a:lvl4pPr>
            <a:lvl5pPr marL="896386"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sz="2157" kern="1200" spc="0" baseline="0">
                <a:solidFill>
                  <a:schemeClr val="tx1"/>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a:pPr>
            <a:r>
              <a:rPr kumimoji="0" lang="pt-BR" sz="1372" b="1" i="0" u="none" strike="noStrike" kern="1200" cap="none" spc="0" normalizeH="0" baseline="0" noProof="0">
                <a:ln>
                  <a:noFill/>
                </a:ln>
                <a:solidFill>
                  <a:srgbClr val="0078D7"/>
                </a:solidFill>
                <a:effectLst/>
                <a:uLnTx/>
                <a:uFillTx/>
                <a:latin typeface="Segoe UI Semilight"/>
                <a:ea typeface="+mn-ea"/>
                <a:cs typeface="+mn-cs"/>
              </a:rPr>
              <a:t>New apps for business</a:t>
            </a:r>
          </a:p>
          <a:p>
            <a:pPr marL="0" marR="0" lvl="1"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a:pPr>
            <a:r>
              <a:rPr kumimoji="0" lang="en-US" sz="1372" b="0" i="0" u="none" strike="noStrike" kern="1200" cap="none" spc="0" normalizeH="0" baseline="0" noProof="0">
                <a:ln>
                  <a:noFill/>
                </a:ln>
                <a:solidFill>
                  <a:srgbClr val="353535"/>
                </a:solidFill>
                <a:effectLst/>
                <a:uLnTx/>
                <a:uFillTx/>
                <a:latin typeface="Segoe UI Semilight"/>
                <a:ea typeface="+mn-ea"/>
                <a:cs typeface="+mn-cs"/>
              </a:rPr>
              <a:t>Business owners want </a:t>
            </a:r>
            <a:r>
              <a:rPr kumimoji="0" lang="en-US" sz="1372" b="0" i="0" u="none" strike="noStrike" kern="1200" cap="none" spc="0" normalizeH="0" baseline="0" noProof="0">
                <a:ln>
                  <a:noFill/>
                </a:ln>
                <a:solidFill>
                  <a:srgbClr val="353535"/>
                </a:solidFill>
                <a:effectLst/>
                <a:uLnTx/>
                <a:uFillTx/>
                <a:latin typeface="Segoe UI Light"/>
                <a:ea typeface="+mn-ea"/>
                <a:cs typeface="+mn-cs"/>
              </a:rPr>
              <a:t>more time </a:t>
            </a:r>
            <a:r>
              <a:rPr kumimoji="0" lang="en-US" sz="1372" b="0" i="0" u="none" strike="noStrike" kern="1200" cap="none" spc="0" normalizeH="0" baseline="0" noProof="0">
                <a:ln>
                  <a:noFill/>
                </a:ln>
                <a:solidFill>
                  <a:srgbClr val="353535"/>
                </a:solidFill>
                <a:effectLst/>
                <a:uLnTx/>
                <a:uFillTx/>
                <a:latin typeface="Segoe UI Semilight"/>
                <a:ea typeface="+mn-ea"/>
                <a:cs typeface="+mn-cs"/>
              </a:rPr>
              <a:t>to focus on their passion.</a:t>
            </a:r>
          </a:p>
          <a:p>
            <a:pPr marL="0" marR="0" lvl="1"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a:pPr>
            <a:endParaRPr kumimoji="0" lang="en-US" sz="1372" b="0" i="0" u="none" strike="noStrike" kern="1200" cap="none" spc="0" normalizeH="0" baseline="0" noProof="0">
              <a:ln>
                <a:noFill/>
              </a:ln>
              <a:solidFill>
                <a:srgbClr val="353535"/>
              </a:solidFill>
              <a:effectLst/>
              <a:uLnTx/>
              <a:uFillTx/>
              <a:latin typeface="Segoe UI Semilight"/>
              <a:ea typeface="+mn-ea"/>
              <a:cs typeface="+mn-cs"/>
            </a:endParaRPr>
          </a:p>
          <a:p>
            <a:pPr marL="0" marR="0" lvl="1"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a:pPr>
            <a:r>
              <a:rPr kumimoji="0" lang="en-US" sz="1372" b="0" i="0" u="none" strike="noStrike" kern="1200" cap="none" spc="0" normalizeH="0" baseline="0" noProof="0">
                <a:ln>
                  <a:noFill/>
                </a:ln>
                <a:solidFill>
                  <a:srgbClr val="353535"/>
                </a:solidFill>
                <a:effectLst/>
                <a:uLnTx/>
                <a:uFillTx/>
                <a:latin typeface="Segoe UI Semilight"/>
                <a:ea typeface="+mn-ea"/>
                <a:cs typeface="+mn-cs"/>
              </a:rPr>
              <a:t>Office 365 Business Premium includes new apps that help owners </a:t>
            </a:r>
            <a:r>
              <a:rPr kumimoji="0" lang="en-US" sz="1372" b="0" i="0" u="none" strike="noStrike" kern="1200" cap="none" spc="0" normalizeH="0" baseline="0" noProof="0">
                <a:ln>
                  <a:noFill/>
                </a:ln>
                <a:solidFill>
                  <a:srgbClr val="353535"/>
                </a:solidFill>
                <a:effectLst/>
                <a:uLnTx/>
                <a:uFillTx/>
                <a:latin typeface="Segoe UI Light"/>
                <a:ea typeface="+mn-ea"/>
                <a:cs typeface="+mn-cs"/>
              </a:rPr>
              <a:t>run and grow their businesses.</a:t>
            </a:r>
            <a:endParaRPr kumimoji="0" lang="en-US" sz="1372" b="0" i="0" u="none" strike="noStrike" kern="1200" cap="none" spc="0" normalizeH="0" baseline="0" noProof="0" dirty="0">
              <a:ln>
                <a:noFill/>
              </a:ln>
              <a:solidFill>
                <a:srgbClr val="353535"/>
              </a:solidFill>
              <a:effectLst/>
              <a:uLnTx/>
              <a:uFillTx/>
              <a:latin typeface="Segoe UI Light"/>
              <a:ea typeface="+mn-ea"/>
              <a:cs typeface="+mn-cs"/>
            </a:endParaRPr>
          </a:p>
        </p:txBody>
      </p:sp>
      <p:sp>
        <p:nvSpPr>
          <p:cNvPr id="9" name="Text Placeholder 10">
            <a:extLst>
              <a:ext uri="{FF2B5EF4-FFF2-40B4-BE49-F238E27FC236}">
                <a16:creationId xmlns:a16="http://schemas.microsoft.com/office/drawing/2014/main" id="{582BE0F2-3B29-4184-A13B-73790B7E890E}"/>
              </a:ext>
            </a:extLst>
          </p:cNvPr>
          <p:cNvSpPr txBox="1">
            <a:spLocks/>
          </p:cNvSpPr>
          <p:nvPr/>
        </p:nvSpPr>
        <p:spPr>
          <a:xfrm>
            <a:off x="9813103" y="1687436"/>
            <a:ext cx="1693247" cy="4060214"/>
          </a:xfrm>
          <a:prstGeom prst="rect">
            <a:avLst/>
          </a:prstGeom>
        </p:spPr>
        <p:txBody>
          <a:bodyPr vert="horz" wrap="square" lIns="0" tIns="0" rIns="0" bIns="0" rtlCol="0">
            <a:spAutoFit/>
          </a:bodyPr>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1" kern="1200" spc="0" baseline="0" dirty="0" smtClean="0">
                <a:solidFill>
                  <a:schemeClr val="accent1"/>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kern="1200" spc="0" baseline="0">
                <a:solidFill>
                  <a:schemeClr val="tx1"/>
                </a:solidFill>
                <a:latin typeface="+mn-lt"/>
                <a:ea typeface="+mn-ea"/>
                <a:cs typeface="+mn-cs"/>
              </a:defRPr>
            </a:lvl2pPr>
            <a:lvl3pPr marL="4572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400" kern="1200" spc="0" baseline="0">
                <a:gradFill>
                  <a:gsLst>
                    <a:gs pos="1250">
                      <a:schemeClr val="tx1"/>
                    </a:gs>
                    <a:gs pos="100000">
                      <a:schemeClr val="tx1"/>
                    </a:gs>
                  </a:gsLst>
                  <a:lin ang="5400000" scaled="0"/>
                </a:gradFill>
                <a:latin typeface="+mn-lt"/>
                <a:ea typeface="+mn-ea"/>
                <a:cs typeface="+mn-cs"/>
              </a:defRPr>
            </a:lvl3pPr>
            <a:lvl4pPr marL="6858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200" kern="1200" spc="0" baseline="0">
                <a:gradFill>
                  <a:gsLst>
                    <a:gs pos="1250">
                      <a:schemeClr val="tx1"/>
                    </a:gs>
                    <a:gs pos="100000">
                      <a:schemeClr val="tx1"/>
                    </a:gs>
                  </a:gsLst>
                  <a:lin ang="5400000" scaled="0"/>
                </a:gradFill>
                <a:latin typeface="+mn-lt"/>
                <a:ea typeface="+mn-ea"/>
                <a:cs typeface="+mn-cs"/>
              </a:defRPr>
            </a:lvl4pPr>
            <a:lvl5pPr marL="9144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a:pPr>
            <a:r>
              <a:rPr kumimoji="0" lang="pt-BR" sz="1372" b="1" i="0" u="none" strike="noStrike" kern="1200" cap="none" spc="0" normalizeH="0" baseline="0" noProof="0">
                <a:ln>
                  <a:noFill/>
                </a:ln>
                <a:solidFill>
                  <a:srgbClr val="D83B01"/>
                </a:solidFill>
                <a:effectLst/>
                <a:uLnTx/>
                <a:uFillTx/>
                <a:latin typeface="Segoe UI Semilight"/>
                <a:ea typeface="+mn-ea"/>
                <a:cs typeface="+mn-cs"/>
              </a:rPr>
              <a:t>Engineered for reseller sales environments</a:t>
            </a:r>
          </a:p>
          <a:p>
            <a:pPr marL="0" marR="0" lvl="1"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a:pPr>
            <a:r>
              <a:rPr kumimoji="0" lang="en-US" sz="1372" b="0" i="0" u="none" strike="noStrike" kern="1200" cap="none" spc="0" normalizeH="0" baseline="0" noProof="0" dirty="0">
                <a:ln>
                  <a:noFill/>
                </a:ln>
                <a:solidFill>
                  <a:srgbClr val="2F2F2F"/>
                </a:solidFill>
                <a:effectLst/>
                <a:uLnTx/>
                <a:uFillTx/>
                <a:latin typeface="Segoe UI Semilight"/>
                <a:ea typeface="+mn-ea"/>
                <a:cs typeface="+mn-cs"/>
              </a:rPr>
              <a:t>Transactional offers need to be as </a:t>
            </a:r>
            <a:r>
              <a:rPr kumimoji="0" lang="en-US" sz="1372" b="0" i="0" u="none" strike="noStrike" kern="1200" cap="none" spc="0" normalizeH="0" baseline="0" noProof="0" dirty="0">
                <a:ln>
                  <a:noFill/>
                </a:ln>
                <a:solidFill>
                  <a:srgbClr val="2F2F2F"/>
                </a:solidFill>
                <a:effectLst/>
                <a:uLnTx/>
                <a:uFillTx/>
                <a:latin typeface="Segoe UI Semibold"/>
                <a:ea typeface="+mn-ea"/>
                <a:cs typeface="+mn-cs"/>
              </a:rPr>
              <a:t>simple</a:t>
            </a:r>
            <a:r>
              <a:rPr kumimoji="0" lang="en-US" sz="1372" b="0" i="0" u="none" strike="noStrike" kern="1200" cap="none" spc="0" normalizeH="0" baseline="0" noProof="0" dirty="0">
                <a:ln>
                  <a:noFill/>
                </a:ln>
                <a:solidFill>
                  <a:srgbClr val="2F2F2F"/>
                </a:solidFill>
                <a:effectLst/>
                <a:uLnTx/>
                <a:uFillTx/>
                <a:latin typeface="Segoe UI Semilight"/>
                <a:ea typeface="+mn-ea"/>
                <a:cs typeface="+mn-cs"/>
              </a:rPr>
              <a:t> for business as they are for home and personal use.</a:t>
            </a:r>
          </a:p>
          <a:p>
            <a:pPr marL="0" marR="0" lvl="1"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a:pPr>
            <a:endParaRPr kumimoji="0" lang="en-US" sz="1372" b="0" i="0" u="none" strike="noStrike" kern="1200" cap="none" spc="0" normalizeH="0" baseline="0" noProof="0" dirty="0">
              <a:ln>
                <a:noFill/>
              </a:ln>
              <a:solidFill>
                <a:srgbClr val="2F2F2F"/>
              </a:solidFill>
              <a:effectLst/>
              <a:uLnTx/>
              <a:uFillTx/>
              <a:latin typeface="Segoe UI Semilight"/>
              <a:ea typeface="+mn-ea"/>
              <a:cs typeface="+mn-cs"/>
            </a:endParaRPr>
          </a:p>
          <a:p>
            <a:pPr marL="0" marR="0" lvl="1"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a:pPr>
            <a:r>
              <a:rPr kumimoji="0" lang="en-US" sz="1372" b="0" i="0" u="none" strike="noStrike" kern="1200" cap="none" spc="0" normalizeH="0" baseline="0" noProof="0" dirty="0">
                <a:ln>
                  <a:noFill/>
                </a:ln>
                <a:solidFill>
                  <a:srgbClr val="2F2F2F"/>
                </a:solidFill>
                <a:effectLst/>
                <a:uLnTx/>
                <a:uFillTx/>
                <a:latin typeface="Segoe UI Semilight"/>
                <a:ea typeface="+mn-ea"/>
                <a:cs typeface="+mn-cs"/>
              </a:rPr>
              <a:t>Previously only available through commercial solution resellers, we have made it </a:t>
            </a:r>
            <a:r>
              <a:rPr kumimoji="0" lang="en-US" sz="1372" b="0" i="0" u="none" strike="noStrike" kern="1200" cap="none" spc="0" normalizeH="0" baseline="0" noProof="0" dirty="0">
                <a:ln>
                  <a:noFill/>
                </a:ln>
                <a:solidFill>
                  <a:srgbClr val="2F2F2F"/>
                </a:solidFill>
                <a:effectLst/>
                <a:uLnTx/>
                <a:uFillTx/>
                <a:latin typeface="Segoe UI Semibold"/>
                <a:ea typeface="+mn-ea"/>
                <a:cs typeface="+mn-cs"/>
              </a:rPr>
              <a:t>easy to get started </a:t>
            </a:r>
            <a:r>
              <a:rPr kumimoji="0" lang="en-US" sz="1372" b="0" i="0" u="none" strike="noStrike" kern="1200" cap="none" spc="0" normalizeH="0" baseline="0" noProof="0" dirty="0">
                <a:ln>
                  <a:noFill/>
                </a:ln>
                <a:solidFill>
                  <a:srgbClr val="2F2F2F"/>
                </a:solidFill>
                <a:effectLst/>
                <a:uLnTx/>
                <a:uFillTx/>
                <a:latin typeface="Segoe UI Semilight"/>
                <a:ea typeface="+mn-ea"/>
                <a:cs typeface="+mn-cs"/>
              </a:rPr>
              <a:t>for</a:t>
            </a:r>
            <a:r>
              <a:rPr kumimoji="0" lang="en-US" sz="1372" b="0" i="0" u="none" strike="noStrike" kern="1200" cap="none" spc="0" normalizeH="0" baseline="0" noProof="0" dirty="0">
                <a:ln>
                  <a:noFill/>
                </a:ln>
                <a:solidFill>
                  <a:srgbClr val="2F2F2F"/>
                </a:solidFill>
                <a:effectLst/>
                <a:uLnTx/>
                <a:uFillTx/>
                <a:latin typeface="Segoe UI Semibold"/>
                <a:ea typeface="+mn-ea"/>
                <a:cs typeface="+mn-cs"/>
              </a:rPr>
              <a:t> </a:t>
            </a:r>
            <a:r>
              <a:rPr kumimoji="0" lang="en-US" sz="1372" b="0" i="0" u="none" strike="noStrike" kern="1200" cap="none" spc="0" normalizeH="0" baseline="0" noProof="0" dirty="0">
                <a:ln>
                  <a:noFill/>
                </a:ln>
                <a:solidFill>
                  <a:srgbClr val="2F2F2F"/>
                </a:solidFill>
                <a:effectLst/>
                <a:uLnTx/>
                <a:uFillTx/>
                <a:latin typeface="Segoe UI Semilight"/>
                <a:ea typeface="+mn-ea"/>
                <a:cs typeface="+mn-cs"/>
              </a:rPr>
              <a:t>customers purchasing Office with a device.</a:t>
            </a:r>
          </a:p>
        </p:txBody>
      </p:sp>
      <p:sp>
        <p:nvSpPr>
          <p:cNvPr id="10" name="TextBox 2">
            <a:extLst>
              <a:ext uri="{FF2B5EF4-FFF2-40B4-BE49-F238E27FC236}">
                <a16:creationId xmlns:a16="http://schemas.microsoft.com/office/drawing/2014/main" id="{ED44B234-2271-460D-83AB-2AC91651623C}"/>
              </a:ext>
            </a:extLst>
          </p:cNvPr>
          <p:cNvSpPr txBox="1"/>
          <p:nvPr/>
        </p:nvSpPr>
        <p:spPr>
          <a:xfrm>
            <a:off x="455995" y="3033889"/>
            <a:ext cx="3760013" cy="1342682"/>
          </a:xfrm>
          <a:prstGeom prst="rect">
            <a:avLst/>
          </a:prstGeom>
          <a:noFill/>
        </p:spPr>
        <p:txBody>
          <a:bodyPr wrap="none" lIns="179285" tIns="143428" rIns="179285" bIns="143428" rtlCol="0">
            <a:spAutoFit/>
          </a:bodyPr>
          <a:lstStyle/>
          <a:p>
            <a:pPr defTabSz="914367">
              <a:lnSpc>
                <a:spcPct val="90000"/>
              </a:lnSpc>
              <a:spcAft>
                <a:spcPts val="588"/>
              </a:spcAft>
              <a:defRPr/>
            </a:pPr>
            <a:r>
              <a:rPr lang="en-US" sz="3529" dirty="0">
                <a:solidFill>
                  <a:srgbClr val="D83B01"/>
                </a:solidFill>
                <a:latin typeface="Segoe UI Light" panose="020B0502040204020203" pitchFamily="34" charset="0"/>
                <a:cs typeface="Segoe UI Light" panose="020B0502040204020203" pitchFamily="34" charset="0"/>
              </a:rPr>
              <a:t>Office 365</a:t>
            </a:r>
          </a:p>
          <a:p>
            <a:pPr defTabSz="914367">
              <a:lnSpc>
                <a:spcPct val="90000"/>
              </a:lnSpc>
              <a:spcAft>
                <a:spcPts val="588"/>
              </a:spcAft>
              <a:defRPr/>
            </a:pPr>
            <a:r>
              <a:rPr lang="en-US" sz="3529" dirty="0">
                <a:gradFill>
                  <a:gsLst>
                    <a:gs pos="2917">
                      <a:srgbClr val="2F2F2F"/>
                    </a:gs>
                    <a:gs pos="30000">
                      <a:srgbClr val="2F2F2F"/>
                    </a:gs>
                  </a:gsLst>
                  <a:lin ang="5400000" scaled="0"/>
                </a:gradFill>
                <a:latin typeface="Segoe UI Light" panose="020B0502040204020203" pitchFamily="34" charset="0"/>
                <a:cs typeface="Segoe UI Light" panose="020B0502040204020203" pitchFamily="34" charset="0"/>
              </a:rPr>
              <a:t>Business Premium</a:t>
            </a:r>
          </a:p>
        </p:txBody>
      </p:sp>
      <p:cxnSp>
        <p:nvCxnSpPr>
          <p:cNvPr id="11" name="Straight Connector 3">
            <a:extLst>
              <a:ext uri="{FF2B5EF4-FFF2-40B4-BE49-F238E27FC236}">
                <a16:creationId xmlns:a16="http://schemas.microsoft.com/office/drawing/2014/main" id="{A1047180-F5A1-4426-B961-D74FF1B8443E}"/>
              </a:ext>
            </a:extLst>
          </p:cNvPr>
          <p:cNvCxnSpPr/>
          <p:nvPr/>
        </p:nvCxnSpPr>
        <p:spPr>
          <a:xfrm>
            <a:off x="5061354" y="1939964"/>
            <a:ext cx="0" cy="3530534"/>
          </a:xfrm>
          <a:prstGeom prst="line">
            <a:avLst/>
          </a:prstGeom>
          <a:noFill/>
          <a:ln w="9525" cap="flat" cmpd="sng" algn="ctr">
            <a:solidFill>
              <a:srgbClr val="00BCF2"/>
            </a:solidFill>
            <a:prstDash val="solid"/>
            <a:headEnd type="none"/>
            <a:tailEnd type="none"/>
          </a:ln>
          <a:effectLst/>
        </p:spPr>
      </p:cxnSp>
    </p:spTree>
    <p:extLst>
      <p:ext uri="{BB962C8B-B14F-4D97-AF65-F5344CB8AC3E}">
        <p14:creationId xmlns:p14="http://schemas.microsoft.com/office/powerpoint/2010/main" val="76769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4">
            <a:extLst>
              <a:ext uri="{FF2B5EF4-FFF2-40B4-BE49-F238E27FC236}">
                <a16:creationId xmlns:a16="http://schemas.microsoft.com/office/drawing/2014/main" id="{56AF526E-1CB0-45D1-A59C-E7E71C963576}"/>
              </a:ext>
            </a:extLst>
          </p:cNvPr>
          <p:cNvSpPr txBox="1">
            <a:spLocks/>
          </p:cNvSpPr>
          <p:nvPr/>
        </p:nvSpPr>
        <p:spPr>
          <a:xfrm>
            <a:off x="457200" y="457200"/>
            <a:ext cx="11219691" cy="747897"/>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lang="en-US" sz="4400" b="0" kern="1200" cap="none" spc="-150" baseline="0" dirty="0" smtClean="0">
                <a:ln w="3175">
                  <a:noFill/>
                </a:ln>
                <a:gradFill>
                  <a:gsLst>
                    <a:gs pos="1250">
                      <a:schemeClr val="tx2"/>
                    </a:gs>
                    <a:gs pos="100000">
                      <a:schemeClr val="tx2"/>
                    </a:gs>
                  </a:gsLst>
                  <a:lin ang="5400000" scaled="0"/>
                </a:gradFill>
                <a:effectLst/>
                <a:latin typeface="Segoe UI Semibold" panose="020B0702040204020203" pitchFamily="34" charset="0"/>
                <a:ea typeface="+mn-ea"/>
                <a:cs typeface="Segoe UI Semibold" panose="020B0702040204020203" pitchFamily="34" charset="0"/>
              </a:defRPr>
            </a:lvl1pPr>
          </a:lstStyle>
          <a:p>
            <a:pPr marL="0" marR="0" lvl="0" indent="0" algn="l" defTabSz="914363" rtl="0" eaLnBrk="1" fontAlgn="auto" latinLnBrk="0" hangingPunct="1">
              <a:lnSpc>
                <a:spcPct val="90000"/>
              </a:lnSpc>
              <a:spcBef>
                <a:spcPct val="0"/>
              </a:spcBef>
              <a:spcAft>
                <a:spcPts val="0"/>
              </a:spcAft>
              <a:buClrTx/>
              <a:buSzTx/>
              <a:buFontTx/>
              <a:buNone/>
              <a:tabLst/>
              <a:defRPr/>
            </a:pPr>
            <a:r>
              <a:rPr kumimoji="0" lang="da-DK" sz="4400" b="0" i="0" u="none" strike="noStrike" kern="1200" cap="none" spc="-150" normalizeH="0" baseline="0" noProof="0" dirty="0" err="1">
                <a:ln w="3175">
                  <a:noFill/>
                </a:ln>
                <a:gradFill>
                  <a:gsLst>
                    <a:gs pos="1250">
                      <a:srgbClr val="DC3C00"/>
                    </a:gs>
                    <a:gs pos="100000">
                      <a:srgbClr val="DC3C00"/>
                    </a:gs>
                  </a:gsLst>
                  <a:lin ang="5400000" scaled="0"/>
                </a:gradFill>
                <a:effectLst/>
                <a:uLnTx/>
                <a:uFillTx/>
                <a:latin typeface="Segoe UI" panose="020B0502040204020203" pitchFamily="34" charset="0"/>
                <a:ea typeface="+mn-ea"/>
                <a:cs typeface="Segoe UI" panose="020B0502040204020203" pitchFamily="34" charset="0"/>
              </a:rPr>
              <a:t>Who</a:t>
            </a:r>
            <a:r>
              <a:rPr kumimoji="0" lang="da-DK" sz="4400" b="0" i="0" u="none" strike="noStrike" kern="1200" cap="none" spc="-150" normalizeH="0" baseline="0" noProof="0" dirty="0">
                <a:ln w="3175">
                  <a:noFill/>
                </a:ln>
                <a:gradFill>
                  <a:gsLst>
                    <a:gs pos="1250">
                      <a:srgbClr val="DC3C00"/>
                    </a:gs>
                    <a:gs pos="100000">
                      <a:srgbClr val="DC3C00"/>
                    </a:gs>
                  </a:gsLst>
                  <a:lin ang="5400000" scaled="0"/>
                </a:gradFill>
                <a:effectLst/>
                <a:uLnTx/>
                <a:uFillTx/>
                <a:latin typeface="Segoe UI" panose="020B0502040204020203" pitchFamily="34" charset="0"/>
                <a:ea typeface="+mn-ea"/>
                <a:cs typeface="Segoe UI" panose="020B0502040204020203" pitchFamily="34" charset="0"/>
              </a:rPr>
              <a:t> is it for?</a:t>
            </a:r>
          </a:p>
        </p:txBody>
      </p:sp>
      <p:sp>
        <p:nvSpPr>
          <p:cNvPr id="26" name="Text Placeholder 5">
            <a:extLst>
              <a:ext uri="{FF2B5EF4-FFF2-40B4-BE49-F238E27FC236}">
                <a16:creationId xmlns:a16="http://schemas.microsoft.com/office/drawing/2014/main" id="{5028A0B4-CF6A-452E-BBFF-D783174D869B}"/>
              </a:ext>
            </a:extLst>
          </p:cNvPr>
          <p:cNvSpPr txBox="1">
            <a:spLocks/>
          </p:cNvSpPr>
          <p:nvPr/>
        </p:nvSpPr>
        <p:spPr>
          <a:xfrm>
            <a:off x="1815705" y="2060747"/>
            <a:ext cx="8269589" cy="432262"/>
          </a:xfrm>
          <a:prstGeom prst="rect">
            <a:avLst/>
          </a:prstGeom>
        </p:spPr>
        <p:txBody>
          <a:bodyPr vert="horz" lIns="0" tIns="0" rIns="0" bIns="0" rtlCol="0" anchor="t">
            <a:noAutofit/>
          </a:bodyPr>
          <a:lstStyle>
            <a:lvl1pPr marL="0" marR="0" indent="0" algn="l" defTabSz="914363" rtl="0" eaLnBrk="1" fontAlgn="auto" latinLnBrk="0" hangingPunct="1">
              <a:lnSpc>
                <a:spcPct val="90000"/>
              </a:lnSpc>
              <a:spcBef>
                <a:spcPct val="20000"/>
              </a:spcBef>
              <a:spcAft>
                <a:spcPts val="0"/>
              </a:spcAft>
              <a:buClrTx/>
              <a:buSzPct val="80000"/>
              <a:buFont typeface="Arial" pitchFamily="34" charset="0"/>
              <a:buNone/>
              <a:tabLst/>
              <a:defRPr sz="3200" kern="1200" spc="-70" baseline="0">
                <a:solidFill>
                  <a:schemeClr val="tx1">
                    <a:lumMod val="75000"/>
                    <a:lumOff val="25000"/>
                  </a:schemeClr>
                </a:solidFill>
                <a:latin typeface="+mn-lt"/>
                <a:ea typeface="+mn-ea"/>
                <a:cs typeface="+mn-cs"/>
              </a:defRPr>
            </a:lvl1pPr>
            <a:lvl2pPr marL="339725"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2000" kern="1200" spc="0" baseline="0">
                <a:solidFill>
                  <a:schemeClr val="tx1">
                    <a:lumMod val="75000"/>
                    <a:lumOff val="25000"/>
                  </a:schemeClr>
                </a:solidFill>
                <a:latin typeface="+mn-lt"/>
                <a:ea typeface="+mn-ea"/>
                <a:cs typeface="+mn-cs"/>
              </a:defRPr>
            </a:lvl2pPr>
            <a:lvl3pPr marL="573088"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798513" algn="l"/>
              </a:tabLst>
              <a:defRPr sz="2000" kern="1200" spc="0" baseline="0">
                <a:solidFill>
                  <a:schemeClr val="tx1">
                    <a:lumMod val="75000"/>
                    <a:lumOff val="25000"/>
                  </a:schemeClr>
                </a:solidFill>
                <a:latin typeface="+mn-lt"/>
                <a:ea typeface="+mn-ea"/>
                <a:cs typeface="+mn-cs"/>
              </a:defRPr>
            </a:lvl3pPr>
            <a:lvl4pPr marL="798513"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1800" kern="1200" spc="0" baseline="0">
                <a:solidFill>
                  <a:schemeClr val="tx1">
                    <a:lumMod val="75000"/>
                    <a:lumOff val="25000"/>
                  </a:schemeClr>
                </a:solidFill>
                <a:latin typeface="+mn-lt"/>
                <a:ea typeface="+mn-ea"/>
                <a:cs typeface="+mn-cs"/>
              </a:defRPr>
            </a:lvl4pPr>
            <a:lvl5pPr marL="1030288"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1255713" algn="l"/>
              </a:tabLst>
              <a:defRPr sz="1800" kern="1200" spc="0" baseline="0">
                <a:solidFill>
                  <a:schemeClr val="tx1">
                    <a:lumMod val="75000"/>
                    <a:lumOff val="25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3" rtl="0" eaLnBrk="1" fontAlgn="auto" latinLnBrk="0" hangingPunct="1">
              <a:lnSpc>
                <a:spcPct val="100000"/>
              </a:lnSpc>
              <a:spcBef>
                <a:spcPct val="20000"/>
              </a:spcBef>
              <a:spcAft>
                <a:spcPts val="0"/>
              </a:spcAft>
              <a:buClrTx/>
              <a:buSzPct val="80000"/>
              <a:buFont typeface="Arial" pitchFamily="34" charset="0"/>
              <a:buNone/>
              <a:tabLst/>
              <a:defRPr/>
            </a:pPr>
            <a:r>
              <a:rPr kumimoji="0" lang="en-US" sz="2800" b="0" i="0" u="none" strike="noStrike" kern="1200" cap="none" spc="-70" normalizeH="0" baseline="0" noProof="0" dirty="0">
                <a:ln>
                  <a:noFill/>
                </a:ln>
                <a:solidFill>
                  <a:srgbClr val="000000">
                    <a:lumMod val="75000"/>
                    <a:lumOff val="25000"/>
                  </a:srgbClr>
                </a:solidFill>
                <a:effectLst/>
                <a:uLnTx/>
                <a:uFillTx/>
                <a:latin typeface="Segoe UI"/>
                <a:ea typeface="+mn-ea"/>
                <a:cs typeface="+mn-cs"/>
              </a:rPr>
              <a:t>Small businesses between 1 and 24 employees</a:t>
            </a:r>
          </a:p>
        </p:txBody>
      </p:sp>
      <p:sp>
        <p:nvSpPr>
          <p:cNvPr id="27" name="Text Placeholder 5">
            <a:extLst>
              <a:ext uri="{FF2B5EF4-FFF2-40B4-BE49-F238E27FC236}">
                <a16:creationId xmlns:a16="http://schemas.microsoft.com/office/drawing/2014/main" id="{27376C74-9B8C-45F0-9AD5-C30D45228261}"/>
              </a:ext>
            </a:extLst>
          </p:cNvPr>
          <p:cNvSpPr txBox="1">
            <a:spLocks/>
          </p:cNvSpPr>
          <p:nvPr/>
        </p:nvSpPr>
        <p:spPr>
          <a:xfrm>
            <a:off x="1815703" y="3016971"/>
            <a:ext cx="9300531" cy="496345"/>
          </a:xfrm>
          <a:prstGeom prst="rect">
            <a:avLst/>
          </a:prstGeom>
        </p:spPr>
        <p:txBody>
          <a:bodyPr vert="horz" lIns="0" tIns="0" rIns="0" bIns="0" rtlCol="0" anchor="t">
            <a:noAutofit/>
          </a:bodyPr>
          <a:lstStyle>
            <a:lvl1pPr marL="0" marR="0" indent="0" algn="l" defTabSz="914363" rtl="0" eaLnBrk="1" fontAlgn="auto" latinLnBrk="0" hangingPunct="1">
              <a:lnSpc>
                <a:spcPct val="90000"/>
              </a:lnSpc>
              <a:spcBef>
                <a:spcPct val="20000"/>
              </a:spcBef>
              <a:spcAft>
                <a:spcPts val="0"/>
              </a:spcAft>
              <a:buClrTx/>
              <a:buSzPct val="80000"/>
              <a:buFont typeface="Arial" pitchFamily="34" charset="0"/>
              <a:buNone/>
              <a:tabLst/>
              <a:defRPr sz="3200" kern="1200" spc="-70" baseline="0">
                <a:solidFill>
                  <a:schemeClr val="tx1">
                    <a:lumMod val="75000"/>
                    <a:lumOff val="25000"/>
                  </a:schemeClr>
                </a:solidFill>
                <a:latin typeface="+mn-lt"/>
                <a:ea typeface="+mn-ea"/>
                <a:cs typeface="+mn-cs"/>
              </a:defRPr>
            </a:lvl1pPr>
            <a:lvl2pPr marL="339725"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2000" kern="1200" spc="0" baseline="0">
                <a:solidFill>
                  <a:schemeClr val="tx1">
                    <a:lumMod val="75000"/>
                    <a:lumOff val="25000"/>
                  </a:schemeClr>
                </a:solidFill>
                <a:latin typeface="+mn-lt"/>
                <a:ea typeface="+mn-ea"/>
                <a:cs typeface="+mn-cs"/>
              </a:defRPr>
            </a:lvl2pPr>
            <a:lvl3pPr marL="573088"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798513" algn="l"/>
              </a:tabLst>
              <a:defRPr sz="2000" kern="1200" spc="0" baseline="0">
                <a:solidFill>
                  <a:schemeClr val="tx1">
                    <a:lumMod val="75000"/>
                    <a:lumOff val="25000"/>
                  </a:schemeClr>
                </a:solidFill>
                <a:latin typeface="+mn-lt"/>
                <a:ea typeface="+mn-ea"/>
                <a:cs typeface="+mn-cs"/>
              </a:defRPr>
            </a:lvl3pPr>
            <a:lvl4pPr marL="798513"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1800" kern="1200" spc="0" baseline="0">
                <a:solidFill>
                  <a:schemeClr val="tx1">
                    <a:lumMod val="75000"/>
                    <a:lumOff val="25000"/>
                  </a:schemeClr>
                </a:solidFill>
                <a:latin typeface="+mn-lt"/>
                <a:ea typeface="+mn-ea"/>
                <a:cs typeface="+mn-cs"/>
              </a:defRPr>
            </a:lvl4pPr>
            <a:lvl5pPr marL="1030288"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1255713" algn="l"/>
              </a:tabLst>
              <a:defRPr sz="1800" kern="1200" spc="0" baseline="0">
                <a:solidFill>
                  <a:schemeClr val="tx1">
                    <a:lumMod val="75000"/>
                    <a:lumOff val="25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3" rtl="0" eaLnBrk="1" fontAlgn="auto" latinLnBrk="0" hangingPunct="1">
              <a:lnSpc>
                <a:spcPct val="100000"/>
              </a:lnSpc>
              <a:spcBef>
                <a:spcPct val="20000"/>
              </a:spcBef>
              <a:spcAft>
                <a:spcPts val="0"/>
              </a:spcAft>
              <a:buClrTx/>
              <a:buSzPct val="80000"/>
              <a:buFont typeface="Arial" pitchFamily="34" charset="0"/>
              <a:buNone/>
              <a:tabLst/>
              <a:defRPr/>
            </a:pPr>
            <a:r>
              <a:rPr kumimoji="0" lang="en-US" sz="2800" b="0" i="0" u="none" strike="noStrike" kern="1200" cap="none" spc="-70" normalizeH="0" baseline="0" noProof="0" dirty="0">
                <a:ln>
                  <a:noFill/>
                </a:ln>
                <a:solidFill>
                  <a:srgbClr val="000000">
                    <a:lumMod val="75000"/>
                    <a:lumOff val="25000"/>
                  </a:srgbClr>
                </a:solidFill>
                <a:effectLst/>
                <a:uLnTx/>
                <a:uFillTx/>
                <a:latin typeface="Segoe UI"/>
                <a:ea typeface="+mn-ea"/>
                <a:cs typeface="+mn-cs"/>
              </a:rPr>
              <a:t>Small businesses that often doesn’t have a dedicated technical staff</a:t>
            </a:r>
          </a:p>
        </p:txBody>
      </p:sp>
      <p:grpSp>
        <p:nvGrpSpPr>
          <p:cNvPr id="28" name="Group 19">
            <a:extLst>
              <a:ext uri="{FF2B5EF4-FFF2-40B4-BE49-F238E27FC236}">
                <a16:creationId xmlns:a16="http://schemas.microsoft.com/office/drawing/2014/main" id="{586D5260-E2A0-4992-8EB5-2F440672F243}"/>
              </a:ext>
            </a:extLst>
          </p:cNvPr>
          <p:cNvGrpSpPr/>
          <p:nvPr/>
        </p:nvGrpSpPr>
        <p:grpSpPr>
          <a:xfrm>
            <a:off x="569739" y="4013803"/>
            <a:ext cx="8399448" cy="685311"/>
            <a:chOff x="569739" y="4013803"/>
            <a:chExt cx="8399448" cy="685311"/>
          </a:xfrm>
        </p:grpSpPr>
        <p:sp>
          <p:nvSpPr>
            <p:cNvPr id="29" name="Text Placeholder 5">
              <a:extLst>
                <a:ext uri="{FF2B5EF4-FFF2-40B4-BE49-F238E27FC236}">
                  <a16:creationId xmlns:a16="http://schemas.microsoft.com/office/drawing/2014/main" id="{B9E6717E-6CF4-47AF-AADD-7A88DDF3DB7E}"/>
                </a:ext>
              </a:extLst>
            </p:cNvPr>
            <p:cNvSpPr txBox="1">
              <a:spLocks/>
            </p:cNvSpPr>
            <p:nvPr/>
          </p:nvSpPr>
          <p:spPr>
            <a:xfrm>
              <a:off x="1815703" y="4160093"/>
              <a:ext cx="7153484" cy="392730"/>
            </a:xfrm>
            <a:prstGeom prst="rect">
              <a:avLst/>
            </a:prstGeom>
          </p:spPr>
          <p:txBody>
            <a:bodyPr vert="horz" lIns="0" tIns="0" rIns="0" bIns="0" rtlCol="0" anchor="t">
              <a:noAutofit/>
            </a:bodyPr>
            <a:lstStyle>
              <a:lvl1pPr marL="0" marR="0" indent="0" algn="l" defTabSz="914363" rtl="0" eaLnBrk="1" fontAlgn="auto" latinLnBrk="0" hangingPunct="1">
                <a:lnSpc>
                  <a:spcPct val="90000"/>
                </a:lnSpc>
                <a:spcBef>
                  <a:spcPct val="20000"/>
                </a:spcBef>
                <a:spcAft>
                  <a:spcPts val="0"/>
                </a:spcAft>
                <a:buClrTx/>
                <a:buSzPct val="80000"/>
                <a:buFont typeface="Arial" pitchFamily="34" charset="0"/>
                <a:buNone/>
                <a:tabLst/>
                <a:defRPr sz="3200" kern="1200" spc="-70" baseline="0">
                  <a:solidFill>
                    <a:schemeClr val="tx1">
                      <a:lumMod val="75000"/>
                      <a:lumOff val="25000"/>
                    </a:schemeClr>
                  </a:solidFill>
                  <a:latin typeface="+mn-lt"/>
                  <a:ea typeface="+mn-ea"/>
                  <a:cs typeface="+mn-cs"/>
                </a:defRPr>
              </a:lvl1pPr>
              <a:lvl2pPr marL="339725"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2000" kern="1200" spc="0" baseline="0">
                  <a:solidFill>
                    <a:schemeClr val="tx1">
                      <a:lumMod val="75000"/>
                      <a:lumOff val="25000"/>
                    </a:schemeClr>
                  </a:solidFill>
                  <a:latin typeface="+mn-lt"/>
                  <a:ea typeface="+mn-ea"/>
                  <a:cs typeface="+mn-cs"/>
                </a:defRPr>
              </a:lvl2pPr>
              <a:lvl3pPr marL="573088"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798513" algn="l"/>
                </a:tabLst>
                <a:defRPr sz="2000" kern="1200" spc="0" baseline="0">
                  <a:solidFill>
                    <a:schemeClr val="tx1">
                      <a:lumMod val="75000"/>
                      <a:lumOff val="25000"/>
                    </a:schemeClr>
                  </a:solidFill>
                  <a:latin typeface="+mn-lt"/>
                  <a:ea typeface="+mn-ea"/>
                  <a:cs typeface="+mn-cs"/>
                </a:defRPr>
              </a:lvl3pPr>
              <a:lvl4pPr marL="798513"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1800" kern="1200" spc="0" baseline="0">
                  <a:solidFill>
                    <a:schemeClr val="tx1">
                      <a:lumMod val="75000"/>
                      <a:lumOff val="25000"/>
                    </a:schemeClr>
                  </a:solidFill>
                  <a:latin typeface="+mn-lt"/>
                  <a:ea typeface="+mn-ea"/>
                  <a:cs typeface="+mn-cs"/>
                </a:defRPr>
              </a:lvl4pPr>
              <a:lvl5pPr marL="1030288"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1255713" algn="l"/>
                </a:tabLst>
                <a:defRPr sz="1800" kern="1200" spc="0" baseline="0">
                  <a:solidFill>
                    <a:schemeClr val="tx1">
                      <a:lumMod val="75000"/>
                      <a:lumOff val="25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3" rtl="0" eaLnBrk="1" fontAlgn="auto" latinLnBrk="0" hangingPunct="1">
                <a:lnSpc>
                  <a:spcPct val="100000"/>
                </a:lnSpc>
                <a:spcBef>
                  <a:spcPct val="20000"/>
                </a:spcBef>
                <a:spcAft>
                  <a:spcPts val="0"/>
                </a:spcAft>
                <a:buClrTx/>
                <a:buSzPct val="80000"/>
                <a:buFont typeface="Arial" pitchFamily="34" charset="0"/>
                <a:buNone/>
                <a:tabLst/>
                <a:defRPr/>
              </a:pPr>
              <a:r>
                <a:rPr kumimoji="0" lang="en-US" sz="2800" b="0" i="0" u="none" strike="noStrike" kern="1200" cap="none" spc="-70" normalizeH="0" baseline="0" noProof="0" dirty="0">
                  <a:ln>
                    <a:noFill/>
                  </a:ln>
                  <a:solidFill>
                    <a:srgbClr val="000000">
                      <a:lumMod val="75000"/>
                      <a:lumOff val="25000"/>
                    </a:srgbClr>
                  </a:solidFill>
                  <a:effectLst/>
                  <a:uLnTx/>
                  <a:uFillTx/>
                  <a:latin typeface="Segoe UI"/>
                  <a:ea typeface="+mn-ea"/>
                  <a:cs typeface="+mn-cs"/>
                </a:rPr>
                <a:t>P</a:t>
              </a:r>
              <a:r>
                <a:rPr kumimoji="0" lang="en-US" sz="2800" b="0" i="0" u="none" strike="noStrike" kern="1200" cap="none" spc="-70" normalizeH="0" baseline="0" noProof="0" dirty="0" err="1">
                  <a:ln>
                    <a:noFill/>
                  </a:ln>
                  <a:solidFill>
                    <a:srgbClr val="000000">
                      <a:lumMod val="75000"/>
                      <a:lumOff val="25000"/>
                    </a:srgbClr>
                  </a:solidFill>
                  <a:effectLst/>
                  <a:uLnTx/>
                  <a:uFillTx/>
                  <a:latin typeface="Segoe UI"/>
                  <a:ea typeface="+mn-ea"/>
                  <a:cs typeface="+mn-cs"/>
                </a:rPr>
                <a:t>robably</a:t>
              </a:r>
              <a:r>
                <a:rPr kumimoji="0" lang="en-US" sz="2800" b="0" i="0" u="none" strike="noStrike" kern="1200" cap="none" spc="-70" normalizeH="0" baseline="0" noProof="0" dirty="0">
                  <a:ln>
                    <a:noFill/>
                  </a:ln>
                  <a:solidFill>
                    <a:srgbClr val="000000">
                      <a:lumMod val="75000"/>
                      <a:lumOff val="25000"/>
                    </a:srgbClr>
                  </a:solidFill>
                  <a:effectLst/>
                  <a:uLnTx/>
                  <a:uFillTx/>
                  <a:latin typeface="Segoe UI"/>
                  <a:ea typeface="+mn-ea"/>
                  <a:cs typeface="+mn-cs"/>
                </a:rPr>
                <a:t> business owner buying</a:t>
              </a:r>
            </a:p>
          </p:txBody>
        </p:sp>
        <p:pic>
          <p:nvPicPr>
            <p:cNvPr id="30" name="Picture 9">
              <a:extLst>
                <a:ext uri="{FF2B5EF4-FFF2-40B4-BE49-F238E27FC236}">
                  <a16:creationId xmlns:a16="http://schemas.microsoft.com/office/drawing/2014/main" id="{E6823CFC-994F-427F-A42F-8695531A880F}"/>
                </a:ext>
              </a:extLst>
            </p:cNvPr>
            <p:cNvPicPr>
              <a:picLocks noChangeAspect="1"/>
            </p:cNvPicPr>
            <p:nvPr/>
          </p:nvPicPr>
          <p:blipFill>
            <a:blip r:embed="rId3"/>
            <a:stretch>
              <a:fillRect/>
            </a:stretch>
          </p:blipFill>
          <p:spPr>
            <a:xfrm>
              <a:off x="569739" y="4013803"/>
              <a:ext cx="808891" cy="685311"/>
            </a:xfrm>
            <a:prstGeom prst="rect">
              <a:avLst/>
            </a:prstGeom>
          </p:spPr>
        </p:pic>
      </p:grpSp>
      <p:grpSp>
        <p:nvGrpSpPr>
          <p:cNvPr id="31" name="Group 20">
            <a:extLst>
              <a:ext uri="{FF2B5EF4-FFF2-40B4-BE49-F238E27FC236}">
                <a16:creationId xmlns:a16="http://schemas.microsoft.com/office/drawing/2014/main" id="{9CB8C128-E720-4DF3-A84C-13E2CA975741}"/>
              </a:ext>
            </a:extLst>
          </p:cNvPr>
          <p:cNvGrpSpPr/>
          <p:nvPr/>
        </p:nvGrpSpPr>
        <p:grpSpPr>
          <a:xfrm>
            <a:off x="569738" y="5118964"/>
            <a:ext cx="10039990" cy="578437"/>
            <a:chOff x="569738" y="5118964"/>
            <a:chExt cx="10039990" cy="578437"/>
          </a:xfrm>
        </p:grpSpPr>
        <p:sp>
          <p:nvSpPr>
            <p:cNvPr id="32" name="Text Placeholder 5">
              <a:extLst>
                <a:ext uri="{FF2B5EF4-FFF2-40B4-BE49-F238E27FC236}">
                  <a16:creationId xmlns:a16="http://schemas.microsoft.com/office/drawing/2014/main" id="{90F40700-DAAC-424B-8715-9EF78CEE6C64}"/>
                </a:ext>
              </a:extLst>
            </p:cNvPr>
            <p:cNvSpPr txBox="1">
              <a:spLocks/>
            </p:cNvSpPr>
            <p:nvPr/>
          </p:nvSpPr>
          <p:spPr>
            <a:xfrm>
              <a:off x="1815703" y="5174749"/>
              <a:ext cx="8794025" cy="522652"/>
            </a:xfrm>
            <a:prstGeom prst="rect">
              <a:avLst/>
            </a:prstGeom>
          </p:spPr>
          <p:txBody>
            <a:bodyPr vert="horz" lIns="0" tIns="0" rIns="0" bIns="0" rtlCol="0" anchor="t">
              <a:noAutofit/>
            </a:bodyPr>
            <a:lstStyle>
              <a:lvl1pPr marL="0" marR="0" indent="0" algn="l" defTabSz="914363" rtl="0" eaLnBrk="1" fontAlgn="auto" latinLnBrk="0" hangingPunct="1">
                <a:lnSpc>
                  <a:spcPct val="90000"/>
                </a:lnSpc>
                <a:spcBef>
                  <a:spcPct val="20000"/>
                </a:spcBef>
                <a:spcAft>
                  <a:spcPts val="0"/>
                </a:spcAft>
                <a:buClrTx/>
                <a:buSzPct val="80000"/>
                <a:buFont typeface="Arial" pitchFamily="34" charset="0"/>
                <a:buNone/>
                <a:tabLst/>
                <a:defRPr sz="3200" kern="1200" spc="-70" baseline="0">
                  <a:solidFill>
                    <a:schemeClr val="tx1">
                      <a:lumMod val="75000"/>
                      <a:lumOff val="25000"/>
                    </a:schemeClr>
                  </a:solidFill>
                  <a:latin typeface="+mn-lt"/>
                  <a:ea typeface="+mn-ea"/>
                  <a:cs typeface="+mn-cs"/>
                </a:defRPr>
              </a:lvl1pPr>
              <a:lvl2pPr marL="339725"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2000" kern="1200" spc="0" baseline="0">
                  <a:solidFill>
                    <a:schemeClr val="tx1">
                      <a:lumMod val="75000"/>
                      <a:lumOff val="25000"/>
                    </a:schemeClr>
                  </a:solidFill>
                  <a:latin typeface="+mn-lt"/>
                  <a:ea typeface="+mn-ea"/>
                  <a:cs typeface="+mn-cs"/>
                </a:defRPr>
              </a:lvl2pPr>
              <a:lvl3pPr marL="573088"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798513" algn="l"/>
                </a:tabLst>
                <a:defRPr sz="2000" kern="1200" spc="0" baseline="0">
                  <a:solidFill>
                    <a:schemeClr val="tx1">
                      <a:lumMod val="75000"/>
                      <a:lumOff val="25000"/>
                    </a:schemeClr>
                  </a:solidFill>
                  <a:latin typeface="+mn-lt"/>
                  <a:ea typeface="+mn-ea"/>
                  <a:cs typeface="+mn-cs"/>
                </a:defRPr>
              </a:lvl3pPr>
              <a:lvl4pPr marL="798513"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1800" kern="1200" spc="0" baseline="0">
                  <a:solidFill>
                    <a:schemeClr val="tx1">
                      <a:lumMod val="75000"/>
                      <a:lumOff val="25000"/>
                    </a:schemeClr>
                  </a:solidFill>
                  <a:latin typeface="+mn-lt"/>
                  <a:ea typeface="+mn-ea"/>
                  <a:cs typeface="+mn-cs"/>
                </a:defRPr>
              </a:lvl4pPr>
              <a:lvl5pPr marL="1030288"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1255713" algn="l"/>
                </a:tabLst>
                <a:defRPr sz="1800" kern="1200" spc="0" baseline="0">
                  <a:solidFill>
                    <a:schemeClr val="tx1">
                      <a:lumMod val="75000"/>
                      <a:lumOff val="25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3" rtl="0" eaLnBrk="1" fontAlgn="auto" latinLnBrk="0" hangingPunct="1">
                <a:lnSpc>
                  <a:spcPct val="100000"/>
                </a:lnSpc>
                <a:spcBef>
                  <a:spcPct val="20000"/>
                </a:spcBef>
                <a:spcAft>
                  <a:spcPts val="0"/>
                </a:spcAft>
                <a:buClrTx/>
                <a:buSzPct val="80000"/>
                <a:buFont typeface="Arial" pitchFamily="34" charset="0"/>
                <a:buNone/>
                <a:tabLst/>
                <a:defRPr/>
              </a:pPr>
              <a:r>
                <a:rPr kumimoji="0" lang="en-US" sz="2800" b="0" i="0" u="none" strike="noStrike" kern="1200" cap="none" spc="-70" normalizeH="0" baseline="0" noProof="0" dirty="0">
                  <a:ln>
                    <a:noFill/>
                  </a:ln>
                  <a:solidFill>
                    <a:srgbClr val="000000">
                      <a:lumMod val="75000"/>
                      <a:lumOff val="25000"/>
                    </a:srgbClr>
                  </a:solidFill>
                  <a:effectLst/>
                  <a:uLnTx/>
                  <a:uFillTx/>
                  <a:latin typeface="Segoe UI"/>
                  <a:ea typeface="+mn-ea"/>
                  <a:cs typeface="+mn-cs"/>
                </a:rPr>
                <a:t>Customer is most likely purchasing a PC or other device</a:t>
              </a:r>
              <a:endParaRPr kumimoji="0" lang="en-US" sz="2800" b="0" i="0" u="none" strike="noStrike" kern="1200" cap="none" spc="-70" normalizeH="0" baseline="0" noProof="0" dirty="0">
                <a:ln>
                  <a:noFill/>
                </a:ln>
                <a:solidFill>
                  <a:srgbClr val="000000">
                    <a:lumMod val="75000"/>
                    <a:lumOff val="25000"/>
                  </a:srgbClr>
                </a:solidFill>
                <a:effectLst/>
                <a:uLnTx/>
                <a:uFillTx/>
                <a:latin typeface="Segoe UI"/>
                <a:ea typeface="+mn-ea"/>
                <a:cs typeface="Segoe UI Light"/>
              </a:endParaRPr>
            </a:p>
          </p:txBody>
        </p:sp>
        <p:pic>
          <p:nvPicPr>
            <p:cNvPr id="33" name="Picture 11">
              <a:extLst>
                <a:ext uri="{FF2B5EF4-FFF2-40B4-BE49-F238E27FC236}">
                  <a16:creationId xmlns:a16="http://schemas.microsoft.com/office/drawing/2014/main" id="{C6E6471C-01C6-413E-BBEA-A8EBA2505582}"/>
                </a:ext>
              </a:extLst>
            </p:cNvPr>
            <p:cNvPicPr>
              <a:picLocks noChangeAspect="1"/>
            </p:cNvPicPr>
            <p:nvPr/>
          </p:nvPicPr>
          <p:blipFill>
            <a:blip r:embed="rId4"/>
            <a:stretch>
              <a:fillRect/>
            </a:stretch>
          </p:blipFill>
          <p:spPr>
            <a:xfrm>
              <a:off x="569738" y="5118964"/>
              <a:ext cx="837438" cy="578437"/>
            </a:xfrm>
            <a:prstGeom prst="rect">
              <a:avLst/>
            </a:prstGeom>
          </p:spPr>
        </p:pic>
      </p:grpSp>
      <p:grpSp>
        <p:nvGrpSpPr>
          <p:cNvPr id="34" name="Group 4">
            <a:extLst>
              <a:ext uri="{FF2B5EF4-FFF2-40B4-BE49-F238E27FC236}">
                <a16:creationId xmlns:a16="http://schemas.microsoft.com/office/drawing/2014/main" id="{B5346B8D-37C3-4B63-AD30-BAA7F95A4C9C}"/>
              </a:ext>
            </a:extLst>
          </p:cNvPr>
          <p:cNvGrpSpPr>
            <a:grpSpLocks noChangeAspect="1"/>
          </p:cNvGrpSpPr>
          <p:nvPr/>
        </p:nvGrpSpPr>
        <p:grpSpPr bwMode="auto">
          <a:xfrm>
            <a:off x="569739" y="1986860"/>
            <a:ext cx="837438" cy="497203"/>
            <a:chOff x="94" y="2409"/>
            <a:chExt cx="1019" cy="605"/>
          </a:xfrm>
        </p:grpSpPr>
        <p:sp>
          <p:nvSpPr>
            <p:cNvPr id="35" name="Freeform 5">
              <a:extLst>
                <a:ext uri="{FF2B5EF4-FFF2-40B4-BE49-F238E27FC236}">
                  <a16:creationId xmlns:a16="http://schemas.microsoft.com/office/drawing/2014/main" id="{A880F749-148D-4A3F-8318-F8B654201ADE}"/>
                </a:ext>
              </a:extLst>
            </p:cNvPr>
            <p:cNvSpPr>
              <a:spLocks/>
            </p:cNvSpPr>
            <p:nvPr/>
          </p:nvSpPr>
          <p:spPr bwMode="auto">
            <a:xfrm>
              <a:off x="94" y="2852"/>
              <a:ext cx="225" cy="162"/>
            </a:xfrm>
            <a:custGeom>
              <a:avLst/>
              <a:gdLst>
                <a:gd name="T0" fmla="*/ 0 w 109"/>
                <a:gd name="T1" fmla="*/ 78 h 78"/>
                <a:gd name="T2" fmla="*/ 92 w 109"/>
                <a:gd name="T3" fmla="*/ 78 h 78"/>
                <a:gd name="T4" fmla="*/ 92 w 109"/>
                <a:gd name="T5" fmla="*/ 77 h 78"/>
                <a:gd name="T6" fmla="*/ 109 w 109"/>
                <a:gd name="T7" fmla="*/ 6 h 78"/>
                <a:gd name="T8" fmla="*/ 78 w 109"/>
                <a:gd name="T9" fmla="*/ 0 h 78"/>
                <a:gd name="T10" fmla="*/ 0 w 109"/>
                <a:gd name="T11" fmla="*/ 78 h 78"/>
              </a:gdLst>
              <a:ahLst/>
              <a:cxnLst>
                <a:cxn ang="0">
                  <a:pos x="T0" y="T1"/>
                </a:cxn>
                <a:cxn ang="0">
                  <a:pos x="T2" y="T3"/>
                </a:cxn>
                <a:cxn ang="0">
                  <a:pos x="T4" y="T5"/>
                </a:cxn>
                <a:cxn ang="0">
                  <a:pos x="T6" y="T7"/>
                </a:cxn>
                <a:cxn ang="0">
                  <a:pos x="T8" y="T9"/>
                </a:cxn>
                <a:cxn ang="0">
                  <a:pos x="T10" y="T11"/>
                </a:cxn>
              </a:cxnLst>
              <a:rect l="0" t="0" r="r" b="b"/>
              <a:pathLst>
                <a:path w="109" h="78">
                  <a:moveTo>
                    <a:pt x="0" y="78"/>
                  </a:moveTo>
                  <a:cubicBezTo>
                    <a:pt x="92" y="78"/>
                    <a:pt x="92" y="78"/>
                    <a:pt x="92" y="78"/>
                  </a:cubicBezTo>
                  <a:cubicBezTo>
                    <a:pt x="92" y="77"/>
                    <a:pt x="92" y="77"/>
                    <a:pt x="92" y="77"/>
                  </a:cubicBezTo>
                  <a:cubicBezTo>
                    <a:pt x="92" y="52"/>
                    <a:pt x="98" y="28"/>
                    <a:pt x="109" y="6"/>
                  </a:cubicBezTo>
                  <a:cubicBezTo>
                    <a:pt x="100" y="2"/>
                    <a:pt x="89" y="0"/>
                    <a:pt x="78" y="0"/>
                  </a:cubicBezTo>
                  <a:cubicBezTo>
                    <a:pt x="35" y="0"/>
                    <a:pt x="0" y="35"/>
                    <a:pt x="0" y="78"/>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mn-cs"/>
              </a:endParaRPr>
            </a:p>
          </p:txBody>
        </p:sp>
        <p:sp>
          <p:nvSpPr>
            <p:cNvPr id="36" name="Freeform 6">
              <a:extLst>
                <a:ext uri="{FF2B5EF4-FFF2-40B4-BE49-F238E27FC236}">
                  <a16:creationId xmlns:a16="http://schemas.microsoft.com/office/drawing/2014/main" id="{54F3D3B7-A8FA-4BA6-BF3C-9BDDBE93B2CD}"/>
                </a:ext>
              </a:extLst>
            </p:cNvPr>
            <p:cNvSpPr>
              <a:spLocks/>
            </p:cNvSpPr>
            <p:nvPr/>
          </p:nvSpPr>
          <p:spPr bwMode="auto">
            <a:xfrm>
              <a:off x="364" y="2772"/>
              <a:ext cx="415" cy="240"/>
            </a:xfrm>
            <a:custGeom>
              <a:avLst/>
              <a:gdLst>
                <a:gd name="T0" fmla="*/ 31 w 201"/>
                <a:gd name="T1" fmla="*/ 36 h 116"/>
                <a:gd name="T2" fmla="*/ 19 w 201"/>
                <a:gd name="T3" fmla="*/ 52 h 116"/>
                <a:gd name="T4" fmla="*/ 9 w 201"/>
                <a:gd name="T5" fmla="*/ 70 h 116"/>
                <a:gd name="T6" fmla="*/ 0 w 201"/>
                <a:gd name="T7" fmla="*/ 116 h 116"/>
                <a:gd name="T8" fmla="*/ 25 w 201"/>
                <a:gd name="T9" fmla="*/ 116 h 116"/>
                <a:gd name="T10" fmla="*/ 44 w 201"/>
                <a:gd name="T11" fmla="*/ 116 h 116"/>
                <a:gd name="T12" fmla="*/ 64 w 201"/>
                <a:gd name="T13" fmla="*/ 116 h 116"/>
                <a:gd name="T14" fmla="*/ 169 w 201"/>
                <a:gd name="T15" fmla="*/ 116 h 116"/>
                <a:gd name="T16" fmla="*/ 201 w 201"/>
                <a:gd name="T17" fmla="*/ 36 h 116"/>
                <a:gd name="T18" fmla="*/ 116 w 201"/>
                <a:gd name="T19" fmla="*/ 0 h 116"/>
                <a:gd name="T20" fmla="*/ 31 w 201"/>
                <a:gd name="T21" fmla="*/ 3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1" h="116">
                  <a:moveTo>
                    <a:pt x="31" y="36"/>
                  </a:moveTo>
                  <a:cubicBezTo>
                    <a:pt x="27" y="41"/>
                    <a:pt x="23" y="46"/>
                    <a:pt x="19" y="52"/>
                  </a:cubicBezTo>
                  <a:cubicBezTo>
                    <a:pt x="15" y="58"/>
                    <a:pt x="12" y="64"/>
                    <a:pt x="9" y="70"/>
                  </a:cubicBezTo>
                  <a:cubicBezTo>
                    <a:pt x="3" y="84"/>
                    <a:pt x="0" y="100"/>
                    <a:pt x="0" y="116"/>
                  </a:cubicBezTo>
                  <a:cubicBezTo>
                    <a:pt x="25" y="116"/>
                    <a:pt x="25" y="116"/>
                    <a:pt x="25" y="116"/>
                  </a:cubicBezTo>
                  <a:cubicBezTo>
                    <a:pt x="44" y="116"/>
                    <a:pt x="44" y="116"/>
                    <a:pt x="44" y="116"/>
                  </a:cubicBezTo>
                  <a:cubicBezTo>
                    <a:pt x="64" y="116"/>
                    <a:pt x="64" y="116"/>
                    <a:pt x="64" y="116"/>
                  </a:cubicBezTo>
                  <a:cubicBezTo>
                    <a:pt x="169" y="116"/>
                    <a:pt x="169" y="116"/>
                    <a:pt x="169" y="116"/>
                  </a:cubicBezTo>
                  <a:cubicBezTo>
                    <a:pt x="169" y="85"/>
                    <a:pt x="181" y="57"/>
                    <a:pt x="201" y="36"/>
                  </a:cubicBezTo>
                  <a:cubicBezTo>
                    <a:pt x="180" y="14"/>
                    <a:pt x="150" y="0"/>
                    <a:pt x="116" y="0"/>
                  </a:cubicBezTo>
                  <a:cubicBezTo>
                    <a:pt x="83" y="0"/>
                    <a:pt x="53" y="14"/>
                    <a:pt x="31" y="36"/>
                  </a:cubicBezTo>
                  <a:close/>
                </a:path>
              </a:pathLst>
            </a:custGeom>
            <a:solidFill>
              <a:srgbClr val="DC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mn-cs"/>
              </a:endParaRPr>
            </a:p>
          </p:txBody>
        </p:sp>
        <p:sp>
          <p:nvSpPr>
            <p:cNvPr id="37" name="Freeform 7">
              <a:extLst>
                <a:ext uri="{FF2B5EF4-FFF2-40B4-BE49-F238E27FC236}">
                  <a16:creationId xmlns:a16="http://schemas.microsoft.com/office/drawing/2014/main" id="{9148C175-08C3-4515-9C36-443C72686DAF}"/>
                </a:ext>
              </a:extLst>
            </p:cNvPr>
            <p:cNvSpPr>
              <a:spLocks/>
            </p:cNvSpPr>
            <p:nvPr/>
          </p:nvSpPr>
          <p:spPr bwMode="auto">
            <a:xfrm>
              <a:off x="793" y="2850"/>
              <a:ext cx="320" cy="162"/>
            </a:xfrm>
            <a:custGeom>
              <a:avLst/>
              <a:gdLst>
                <a:gd name="T0" fmla="*/ 77 w 155"/>
                <a:gd name="T1" fmla="*/ 0 h 78"/>
                <a:gd name="T2" fmla="*/ 46 w 155"/>
                <a:gd name="T3" fmla="*/ 7 h 78"/>
                <a:gd name="T4" fmla="*/ 30 w 155"/>
                <a:gd name="T5" fmla="*/ 17 h 78"/>
                <a:gd name="T6" fmla="*/ 15 w 155"/>
                <a:gd name="T7" fmla="*/ 32 h 78"/>
                <a:gd name="T8" fmla="*/ 0 w 155"/>
                <a:gd name="T9" fmla="*/ 78 h 78"/>
                <a:gd name="T10" fmla="*/ 25 w 155"/>
                <a:gd name="T11" fmla="*/ 78 h 78"/>
                <a:gd name="T12" fmla="*/ 44 w 155"/>
                <a:gd name="T13" fmla="*/ 78 h 78"/>
                <a:gd name="T14" fmla="*/ 64 w 155"/>
                <a:gd name="T15" fmla="*/ 78 h 78"/>
                <a:gd name="T16" fmla="*/ 155 w 155"/>
                <a:gd name="T17" fmla="*/ 78 h 78"/>
                <a:gd name="T18" fmla="*/ 77 w 155"/>
                <a:gd name="T1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5" h="78">
                  <a:moveTo>
                    <a:pt x="77" y="0"/>
                  </a:moveTo>
                  <a:cubicBezTo>
                    <a:pt x="66" y="0"/>
                    <a:pt x="56" y="3"/>
                    <a:pt x="46" y="7"/>
                  </a:cubicBezTo>
                  <a:cubicBezTo>
                    <a:pt x="40" y="10"/>
                    <a:pt x="35" y="13"/>
                    <a:pt x="30" y="17"/>
                  </a:cubicBezTo>
                  <a:cubicBezTo>
                    <a:pt x="24" y="21"/>
                    <a:pt x="19" y="26"/>
                    <a:pt x="15" y="32"/>
                  </a:cubicBezTo>
                  <a:cubicBezTo>
                    <a:pt x="6" y="45"/>
                    <a:pt x="0" y="61"/>
                    <a:pt x="0" y="78"/>
                  </a:cubicBezTo>
                  <a:cubicBezTo>
                    <a:pt x="25" y="78"/>
                    <a:pt x="25" y="78"/>
                    <a:pt x="25" y="78"/>
                  </a:cubicBezTo>
                  <a:cubicBezTo>
                    <a:pt x="44" y="78"/>
                    <a:pt x="44" y="78"/>
                    <a:pt x="44" y="78"/>
                  </a:cubicBezTo>
                  <a:cubicBezTo>
                    <a:pt x="64" y="78"/>
                    <a:pt x="64" y="78"/>
                    <a:pt x="64" y="78"/>
                  </a:cubicBezTo>
                  <a:cubicBezTo>
                    <a:pt x="155" y="78"/>
                    <a:pt x="155" y="78"/>
                    <a:pt x="155" y="78"/>
                  </a:cubicBezTo>
                  <a:cubicBezTo>
                    <a:pt x="155" y="35"/>
                    <a:pt x="120" y="0"/>
                    <a:pt x="77"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mn-cs"/>
              </a:endParaRPr>
            </a:p>
          </p:txBody>
        </p:sp>
        <p:sp>
          <p:nvSpPr>
            <p:cNvPr id="38" name="Freeform 8">
              <a:extLst>
                <a:ext uri="{FF2B5EF4-FFF2-40B4-BE49-F238E27FC236}">
                  <a16:creationId xmlns:a16="http://schemas.microsoft.com/office/drawing/2014/main" id="{0AA6A12D-9582-441E-BBB9-90EF014C92B6}"/>
                </a:ext>
              </a:extLst>
            </p:cNvPr>
            <p:cNvSpPr>
              <a:spLocks/>
            </p:cNvSpPr>
            <p:nvPr/>
          </p:nvSpPr>
          <p:spPr bwMode="auto">
            <a:xfrm>
              <a:off x="853" y="2610"/>
              <a:ext cx="200" cy="203"/>
            </a:xfrm>
            <a:custGeom>
              <a:avLst/>
              <a:gdLst>
                <a:gd name="T0" fmla="*/ 45 w 97"/>
                <a:gd name="T1" fmla="*/ 97 h 98"/>
                <a:gd name="T2" fmla="*/ 48 w 97"/>
                <a:gd name="T3" fmla="*/ 98 h 98"/>
                <a:gd name="T4" fmla="*/ 52 w 97"/>
                <a:gd name="T5" fmla="*/ 97 h 98"/>
                <a:gd name="T6" fmla="*/ 83 w 97"/>
                <a:gd name="T7" fmla="*/ 83 h 98"/>
                <a:gd name="T8" fmla="*/ 97 w 97"/>
                <a:gd name="T9" fmla="*/ 49 h 98"/>
                <a:gd name="T10" fmla="*/ 48 w 97"/>
                <a:gd name="T11" fmla="*/ 0 h 98"/>
                <a:gd name="T12" fmla="*/ 0 w 97"/>
                <a:gd name="T13" fmla="*/ 49 h 98"/>
                <a:gd name="T14" fmla="*/ 14 w 97"/>
                <a:gd name="T15" fmla="*/ 83 h 98"/>
                <a:gd name="T16" fmla="*/ 45 w 97"/>
                <a:gd name="T17" fmla="*/ 9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8">
                  <a:moveTo>
                    <a:pt x="45" y="97"/>
                  </a:moveTo>
                  <a:cubicBezTo>
                    <a:pt x="46" y="97"/>
                    <a:pt x="47" y="98"/>
                    <a:pt x="48" y="98"/>
                  </a:cubicBezTo>
                  <a:cubicBezTo>
                    <a:pt x="50" y="98"/>
                    <a:pt x="51" y="97"/>
                    <a:pt x="52" y="97"/>
                  </a:cubicBezTo>
                  <a:cubicBezTo>
                    <a:pt x="64" y="96"/>
                    <a:pt x="75" y="91"/>
                    <a:pt x="83" y="83"/>
                  </a:cubicBezTo>
                  <a:cubicBezTo>
                    <a:pt x="92" y="74"/>
                    <a:pt x="97" y="62"/>
                    <a:pt x="97" y="49"/>
                  </a:cubicBezTo>
                  <a:cubicBezTo>
                    <a:pt x="97" y="22"/>
                    <a:pt x="75" y="0"/>
                    <a:pt x="48" y="0"/>
                  </a:cubicBezTo>
                  <a:cubicBezTo>
                    <a:pt x="22" y="0"/>
                    <a:pt x="0" y="22"/>
                    <a:pt x="0" y="49"/>
                  </a:cubicBezTo>
                  <a:cubicBezTo>
                    <a:pt x="0" y="62"/>
                    <a:pt x="5" y="74"/>
                    <a:pt x="14" y="83"/>
                  </a:cubicBezTo>
                  <a:cubicBezTo>
                    <a:pt x="22" y="91"/>
                    <a:pt x="33" y="96"/>
                    <a:pt x="45" y="97"/>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mn-cs"/>
              </a:endParaRPr>
            </a:p>
          </p:txBody>
        </p:sp>
        <p:sp>
          <p:nvSpPr>
            <p:cNvPr id="39" name="Freeform 9">
              <a:extLst>
                <a:ext uri="{FF2B5EF4-FFF2-40B4-BE49-F238E27FC236}">
                  <a16:creationId xmlns:a16="http://schemas.microsoft.com/office/drawing/2014/main" id="{7CAB942D-8F2A-4A59-AE6E-755121F3280C}"/>
                </a:ext>
              </a:extLst>
            </p:cNvPr>
            <p:cNvSpPr>
              <a:spLocks/>
            </p:cNvSpPr>
            <p:nvPr/>
          </p:nvSpPr>
          <p:spPr bwMode="auto">
            <a:xfrm>
              <a:off x="445" y="2409"/>
              <a:ext cx="319" cy="323"/>
            </a:xfrm>
            <a:custGeom>
              <a:avLst/>
              <a:gdLst>
                <a:gd name="T0" fmla="*/ 33 w 155"/>
                <a:gd name="T1" fmla="*/ 142 h 156"/>
                <a:gd name="T2" fmla="*/ 72 w 155"/>
                <a:gd name="T3" fmla="*/ 155 h 156"/>
                <a:gd name="T4" fmla="*/ 77 w 155"/>
                <a:gd name="T5" fmla="*/ 156 h 156"/>
                <a:gd name="T6" fmla="*/ 83 w 155"/>
                <a:gd name="T7" fmla="*/ 155 h 156"/>
                <a:gd name="T8" fmla="*/ 121 w 155"/>
                <a:gd name="T9" fmla="*/ 142 h 156"/>
                <a:gd name="T10" fmla="*/ 155 w 155"/>
                <a:gd name="T11" fmla="*/ 78 h 156"/>
                <a:gd name="T12" fmla="*/ 110 w 155"/>
                <a:gd name="T13" fmla="*/ 8 h 156"/>
                <a:gd name="T14" fmla="*/ 110 w 155"/>
                <a:gd name="T15" fmla="*/ 8 h 156"/>
                <a:gd name="T16" fmla="*/ 77 w 155"/>
                <a:gd name="T17" fmla="*/ 0 h 156"/>
                <a:gd name="T18" fmla="*/ 45 w 155"/>
                <a:gd name="T19" fmla="*/ 8 h 156"/>
                <a:gd name="T20" fmla="*/ 45 w 155"/>
                <a:gd name="T21" fmla="*/ 8 h 156"/>
                <a:gd name="T22" fmla="*/ 0 w 155"/>
                <a:gd name="T23" fmla="*/ 78 h 156"/>
                <a:gd name="T24" fmla="*/ 33 w 155"/>
                <a:gd name="T25" fmla="*/ 142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5" h="156">
                  <a:moveTo>
                    <a:pt x="33" y="142"/>
                  </a:moveTo>
                  <a:cubicBezTo>
                    <a:pt x="44" y="150"/>
                    <a:pt x="58" y="154"/>
                    <a:pt x="72" y="155"/>
                  </a:cubicBezTo>
                  <a:cubicBezTo>
                    <a:pt x="74" y="156"/>
                    <a:pt x="75" y="156"/>
                    <a:pt x="77" y="156"/>
                  </a:cubicBezTo>
                  <a:cubicBezTo>
                    <a:pt x="79" y="156"/>
                    <a:pt x="81" y="156"/>
                    <a:pt x="83" y="155"/>
                  </a:cubicBezTo>
                  <a:cubicBezTo>
                    <a:pt x="97" y="154"/>
                    <a:pt x="110" y="150"/>
                    <a:pt x="121" y="142"/>
                  </a:cubicBezTo>
                  <a:cubicBezTo>
                    <a:pt x="142" y="128"/>
                    <a:pt x="155" y="105"/>
                    <a:pt x="155" y="78"/>
                  </a:cubicBezTo>
                  <a:cubicBezTo>
                    <a:pt x="155" y="47"/>
                    <a:pt x="136" y="20"/>
                    <a:pt x="110" y="8"/>
                  </a:cubicBezTo>
                  <a:cubicBezTo>
                    <a:pt x="110" y="8"/>
                    <a:pt x="110" y="8"/>
                    <a:pt x="110" y="8"/>
                  </a:cubicBezTo>
                  <a:cubicBezTo>
                    <a:pt x="100" y="3"/>
                    <a:pt x="89" y="0"/>
                    <a:pt x="77" y="0"/>
                  </a:cubicBezTo>
                  <a:cubicBezTo>
                    <a:pt x="66" y="0"/>
                    <a:pt x="55" y="3"/>
                    <a:pt x="45" y="8"/>
                  </a:cubicBezTo>
                  <a:cubicBezTo>
                    <a:pt x="45" y="8"/>
                    <a:pt x="45" y="8"/>
                    <a:pt x="45" y="8"/>
                  </a:cubicBezTo>
                  <a:cubicBezTo>
                    <a:pt x="18" y="20"/>
                    <a:pt x="0" y="47"/>
                    <a:pt x="0" y="78"/>
                  </a:cubicBezTo>
                  <a:cubicBezTo>
                    <a:pt x="0" y="105"/>
                    <a:pt x="13" y="128"/>
                    <a:pt x="33" y="142"/>
                  </a:cubicBezTo>
                  <a:close/>
                </a:path>
              </a:pathLst>
            </a:custGeom>
            <a:solidFill>
              <a:srgbClr val="DC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mn-cs"/>
              </a:endParaRPr>
            </a:p>
          </p:txBody>
        </p:sp>
        <p:sp>
          <p:nvSpPr>
            <p:cNvPr id="40" name="Freeform 10">
              <a:extLst>
                <a:ext uri="{FF2B5EF4-FFF2-40B4-BE49-F238E27FC236}">
                  <a16:creationId xmlns:a16="http://schemas.microsoft.com/office/drawing/2014/main" id="{4A224304-2EF6-4689-BEDC-FCBCFD69B2D4}"/>
                </a:ext>
              </a:extLst>
            </p:cNvPr>
            <p:cNvSpPr>
              <a:spLocks/>
            </p:cNvSpPr>
            <p:nvPr/>
          </p:nvSpPr>
          <p:spPr bwMode="auto">
            <a:xfrm>
              <a:off x="135" y="2571"/>
              <a:ext cx="240" cy="242"/>
            </a:xfrm>
            <a:custGeom>
              <a:avLst/>
              <a:gdLst>
                <a:gd name="T0" fmla="*/ 58 w 116"/>
                <a:gd name="T1" fmla="*/ 0 h 117"/>
                <a:gd name="T2" fmla="*/ 0 w 116"/>
                <a:gd name="T3" fmla="*/ 59 h 117"/>
                <a:gd name="T4" fmla="*/ 21 w 116"/>
                <a:gd name="T5" fmla="*/ 103 h 117"/>
                <a:gd name="T6" fmla="*/ 55 w 116"/>
                <a:gd name="T7" fmla="*/ 117 h 117"/>
                <a:gd name="T8" fmla="*/ 58 w 116"/>
                <a:gd name="T9" fmla="*/ 117 h 117"/>
                <a:gd name="T10" fmla="*/ 61 w 116"/>
                <a:gd name="T11" fmla="*/ 117 h 117"/>
                <a:gd name="T12" fmla="*/ 95 w 116"/>
                <a:gd name="T13" fmla="*/ 103 h 117"/>
                <a:gd name="T14" fmla="*/ 116 w 116"/>
                <a:gd name="T15" fmla="*/ 59 h 117"/>
                <a:gd name="T16" fmla="*/ 58 w 116"/>
                <a:gd name="T17"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117">
                  <a:moveTo>
                    <a:pt x="58" y="0"/>
                  </a:moveTo>
                  <a:cubicBezTo>
                    <a:pt x="26" y="0"/>
                    <a:pt x="0" y="27"/>
                    <a:pt x="0" y="59"/>
                  </a:cubicBezTo>
                  <a:cubicBezTo>
                    <a:pt x="0" y="77"/>
                    <a:pt x="8" y="92"/>
                    <a:pt x="21" y="103"/>
                  </a:cubicBezTo>
                  <a:cubicBezTo>
                    <a:pt x="30" y="111"/>
                    <a:pt x="42" y="116"/>
                    <a:pt x="55" y="117"/>
                  </a:cubicBezTo>
                  <a:cubicBezTo>
                    <a:pt x="56" y="117"/>
                    <a:pt x="57" y="117"/>
                    <a:pt x="58" y="117"/>
                  </a:cubicBezTo>
                  <a:cubicBezTo>
                    <a:pt x="59" y="117"/>
                    <a:pt x="60" y="117"/>
                    <a:pt x="61" y="117"/>
                  </a:cubicBezTo>
                  <a:cubicBezTo>
                    <a:pt x="74" y="116"/>
                    <a:pt x="86" y="111"/>
                    <a:pt x="95" y="103"/>
                  </a:cubicBezTo>
                  <a:cubicBezTo>
                    <a:pt x="108" y="92"/>
                    <a:pt x="116" y="77"/>
                    <a:pt x="116" y="59"/>
                  </a:cubicBezTo>
                  <a:cubicBezTo>
                    <a:pt x="116" y="27"/>
                    <a:pt x="90" y="0"/>
                    <a:pt x="58"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mn-cs"/>
              </a:endParaRPr>
            </a:p>
          </p:txBody>
        </p:sp>
      </p:grpSp>
      <p:pic>
        <p:nvPicPr>
          <p:cNvPr id="41" name="Picture 23">
            <a:extLst>
              <a:ext uri="{FF2B5EF4-FFF2-40B4-BE49-F238E27FC236}">
                <a16:creationId xmlns:a16="http://schemas.microsoft.com/office/drawing/2014/main" id="{15DA239D-A320-4FBD-8091-A6783697F644}"/>
              </a:ext>
            </a:extLst>
          </p:cNvPr>
          <p:cNvPicPr>
            <a:picLocks noChangeAspect="1"/>
          </p:cNvPicPr>
          <p:nvPr/>
        </p:nvPicPr>
        <p:blipFill>
          <a:blip r:embed="rId5"/>
          <a:stretch>
            <a:fillRect/>
          </a:stretch>
        </p:blipFill>
        <p:spPr>
          <a:xfrm>
            <a:off x="569739" y="2947626"/>
            <a:ext cx="719024" cy="653159"/>
          </a:xfrm>
          <a:prstGeom prst="rect">
            <a:avLst/>
          </a:prstGeom>
        </p:spPr>
      </p:pic>
    </p:spTree>
    <p:extLst>
      <p:ext uri="{BB962C8B-B14F-4D97-AF65-F5344CB8AC3E}">
        <p14:creationId xmlns:p14="http://schemas.microsoft.com/office/powerpoint/2010/main" val="2509079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MM Playbook Template">
  <a:themeElements>
    <a:clrScheme name="Windows 10">
      <a:dk1>
        <a:srgbClr val="505050"/>
      </a:dk1>
      <a:lt1>
        <a:srgbClr val="FFFFFF"/>
      </a:lt1>
      <a:dk2>
        <a:srgbClr val="0078D7"/>
      </a:dk2>
      <a:lt2>
        <a:srgbClr val="EAEAEA"/>
      </a:lt2>
      <a:accent1>
        <a:srgbClr val="0078D7"/>
      </a:accent1>
      <a:accent2>
        <a:srgbClr val="002050"/>
      </a:accent2>
      <a:accent3>
        <a:srgbClr val="008272"/>
      </a:accent3>
      <a:accent4>
        <a:srgbClr val="107C10"/>
      </a:accent4>
      <a:accent5>
        <a:srgbClr val="092D91"/>
      </a:accent5>
      <a:accent6>
        <a:srgbClr val="B4009E"/>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FD425C35-B058-4CFD-9184-11AE0751879F}" vid="{C12E7965-FA63-4980-B27D-8E088AD585E5}"/>
    </a:ext>
  </a:extLst>
</a:theme>
</file>

<file path=ppt/theme/theme2.xml><?xml version="1.0" encoding="utf-8"?>
<a:theme xmlns:a="http://schemas.openxmlformats.org/drawingml/2006/main" name="BLUE TEMPLATE">
  <a:themeElements>
    <a:clrScheme name="2016 - Template BLUE, light back">
      <a:dk1>
        <a:srgbClr val="353535"/>
      </a:dk1>
      <a:lt1>
        <a:srgbClr val="FFFFFF"/>
      </a:lt1>
      <a:dk2>
        <a:srgbClr val="0078D7"/>
      </a:dk2>
      <a:lt2>
        <a:srgbClr val="EAEAEA"/>
      </a:lt2>
      <a:accent1>
        <a:srgbClr val="0078D7"/>
      </a:accent1>
      <a:accent2>
        <a:srgbClr val="002050"/>
      </a:accent2>
      <a:accent3>
        <a:srgbClr val="00BCF2"/>
      </a:accent3>
      <a:accent4>
        <a:srgbClr val="B4009E"/>
      </a:accent4>
      <a:accent5>
        <a:srgbClr val="737373"/>
      </a:accent5>
      <a:accent6>
        <a:srgbClr val="E6E6E6"/>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usiness_BLUE_2017_01.potx" id="{85FDBBA0-EF23-4239-B210-6D16F248693D}" vid="{CD38365E-7401-4665-AF36-7000951ED6D4}"/>
    </a:ext>
  </a:extLst>
</a:theme>
</file>

<file path=ppt/theme/theme3.xml><?xml version="1.0" encoding="utf-8"?>
<a:theme xmlns:a="http://schemas.openxmlformats.org/drawingml/2006/main" name="1_5-30055_Office Template 2012 - 16x9 - White Background">
  <a:themeElements>
    <a:clrScheme name="Office light">
      <a:dk1>
        <a:srgbClr val="000000"/>
      </a:dk1>
      <a:lt1>
        <a:srgbClr val="FFFFFF"/>
      </a:lt1>
      <a:dk2>
        <a:srgbClr val="DC3C00"/>
      </a:dk2>
      <a:lt2>
        <a:srgbClr val="797A7D"/>
      </a:lt2>
      <a:accent1>
        <a:srgbClr val="DC3C00"/>
      </a:accent1>
      <a:accent2>
        <a:srgbClr val="FF8C00"/>
      </a:accent2>
      <a:accent3>
        <a:srgbClr val="FFB900"/>
      </a:accent3>
      <a:accent4>
        <a:srgbClr val="007233"/>
      </a:accent4>
      <a:accent5>
        <a:srgbClr val="00188F"/>
      </a:accent5>
      <a:accent6>
        <a:srgbClr val="68217A"/>
      </a:accent6>
      <a:hlink>
        <a:srgbClr val="FF8C00"/>
      </a:hlink>
      <a:folHlink>
        <a:srgbClr val="DC3C0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400" spc="-70" dirty="0" smtClean="0">
            <a:gradFill>
              <a:gsLst>
                <a:gs pos="2917">
                  <a:schemeClr val="bg2"/>
                </a:gs>
                <a:gs pos="95000">
                  <a:schemeClr val="bg2"/>
                </a:gs>
              </a:gsLst>
              <a:lin ang="5400000" scaled="0"/>
            </a:gradFill>
          </a:defRPr>
        </a:defPPr>
      </a:lstStyle>
    </a:txDef>
  </a:objectDefaults>
  <a:extraClrSchemeLst/>
  <a:extLst>
    <a:ext uri="{05A4C25C-085E-4340-85A3-A5531E510DB2}">
      <thm15:themeFamily xmlns:thm15="http://schemas.microsoft.com/office/thememl/2012/main" name="Office_Template_16x9_WHITE.potx" id="{BAC85760-2BE3-4369-8D6A-792FA239637A}" vid="{0B6ECECE-D832-4A6D-9382-4D4E764C03DC}"/>
    </a:ext>
  </a:extLst>
</a:theme>
</file>

<file path=ppt/theme/theme4.xml><?xml version="1.0" encoding="utf-8"?>
<a:theme xmlns:a="http://schemas.openxmlformats.org/drawingml/2006/main" name="MSVID_White_16x9_2012-08-18">
  <a:themeElements>
    <a:clrScheme name="Windows Custom">
      <a:dk1>
        <a:srgbClr val="505050"/>
      </a:dk1>
      <a:lt1>
        <a:srgbClr val="FFFFFF"/>
      </a:lt1>
      <a:dk2>
        <a:srgbClr val="9B4F96"/>
      </a:dk2>
      <a:lt2>
        <a:srgbClr val="D2D2D2"/>
      </a:lt2>
      <a:accent1>
        <a:srgbClr val="68217A"/>
      </a:accent1>
      <a:accent2>
        <a:srgbClr val="00188F"/>
      </a:accent2>
      <a:accent3>
        <a:srgbClr val="00BCF2"/>
      </a:accent3>
      <a:accent4>
        <a:srgbClr val="009E49"/>
      </a:accent4>
      <a:accent5>
        <a:srgbClr val="442359"/>
      </a:accent5>
      <a:accent6>
        <a:srgbClr val="002050"/>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theme>
</file>

<file path=ppt/theme/theme5.xml><?xml version="1.0" encoding="utf-8"?>
<a:theme xmlns:a="http://schemas.openxmlformats.org/drawingml/2006/main" name="5-30055_Office Template 2012 - 16x9 - White Background">
  <a:themeElements>
    <a:clrScheme name="Office light">
      <a:dk1>
        <a:srgbClr val="000000"/>
      </a:dk1>
      <a:lt1>
        <a:srgbClr val="FFFFFF"/>
      </a:lt1>
      <a:dk2>
        <a:srgbClr val="DC3C00"/>
      </a:dk2>
      <a:lt2>
        <a:srgbClr val="797A7D"/>
      </a:lt2>
      <a:accent1>
        <a:srgbClr val="DC3C00"/>
      </a:accent1>
      <a:accent2>
        <a:srgbClr val="FF8C00"/>
      </a:accent2>
      <a:accent3>
        <a:srgbClr val="FFB900"/>
      </a:accent3>
      <a:accent4>
        <a:srgbClr val="007233"/>
      </a:accent4>
      <a:accent5>
        <a:srgbClr val="00188F"/>
      </a:accent5>
      <a:accent6>
        <a:srgbClr val="68217A"/>
      </a:accent6>
      <a:hlink>
        <a:srgbClr val="FF8C00"/>
      </a:hlink>
      <a:folHlink>
        <a:srgbClr val="DC3C0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400" spc="-70" dirty="0" smtClean="0">
            <a:gradFill>
              <a:gsLst>
                <a:gs pos="2917">
                  <a:schemeClr val="bg2"/>
                </a:gs>
                <a:gs pos="95000">
                  <a:schemeClr val="bg2"/>
                </a:gs>
              </a:gsLst>
              <a:lin ang="5400000" scaled="0"/>
            </a:gradFill>
          </a:defRPr>
        </a:defPPr>
      </a:lstStyle>
    </a:txDef>
  </a:objectDefaults>
  <a:extraClrSchemeLst/>
  <a:extLst>
    <a:ext uri="{05A4C25C-085E-4340-85A3-A5531E510DB2}">
      <thm15:themeFamily xmlns:thm15="http://schemas.microsoft.com/office/thememl/2012/main" name="Office_Template_16x9_WHITE.potx" id="{BAC85760-2BE3-4369-8D6A-792FA239637A}" vid="{0B6ECECE-D832-4A6D-9382-4D4E764C03DC}"/>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TotalTime>
  <Words>2997</Words>
  <Application>Microsoft Office PowerPoint</Application>
  <PresentationFormat>Widescreen</PresentationFormat>
  <Paragraphs>412</Paragraphs>
  <Slides>27</Slides>
  <Notes>16</Notes>
  <HiddenSlides>3</HiddenSlides>
  <MMClips>0</MMClips>
  <ScaleCrop>false</ScaleCrop>
  <HeadingPairs>
    <vt:vector size="6" baseType="variant">
      <vt:variant>
        <vt:lpstr>Benyttede skrifttyper</vt:lpstr>
      </vt:variant>
      <vt:variant>
        <vt:i4>16</vt:i4>
      </vt:variant>
      <vt:variant>
        <vt:lpstr>Tema</vt:lpstr>
      </vt:variant>
      <vt:variant>
        <vt:i4>5</vt:i4>
      </vt:variant>
      <vt:variant>
        <vt:lpstr>Slidetitler</vt:lpstr>
      </vt:variant>
      <vt:variant>
        <vt:i4>27</vt:i4>
      </vt:variant>
    </vt:vector>
  </HeadingPairs>
  <TitlesOfParts>
    <vt:vector size="48" baseType="lpstr">
      <vt:lpstr>ＭＳ Ｐゴシック</vt:lpstr>
      <vt:lpstr>Arial</vt:lpstr>
      <vt:lpstr>Calibri</vt:lpstr>
      <vt:lpstr>Consolas</vt:lpstr>
      <vt:lpstr>Courier New</vt:lpstr>
      <vt:lpstr>Eurostile</vt:lpstr>
      <vt:lpstr>Helvetica</vt:lpstr>
      <vt:lpstr>Segoe Light</vt:lpstr>
      <vt:lpstr>Segoe Pro</vt:lpstr>
      <vt:lpstr>Segoe Pro Display Semibold</vt:lpstr>
      <vt:lpstr>Segoe UI</vt:lpstr>
      <vt:lpstr>Segoe UI Black</vt:lpstr>
      <vt:lpstr>Segoe UI Light</vt:lpstr>
      <vt:lpstr>Segoe UI Semibold</vt:lpstr>
      <vt:lpstr>Segoe UI Semilight</vt:lpstr>
      <vt:lpstr>Wingdings</vt:lpstr>
      <vt:lpstr>SMM Playbook Template</vt:lpstr>
      <vt:lpstr>BLUE TEMPLATE</vt:lpstr>
      <vt:lpstr>1_5-30055_Office Template 2012 - 16x9 - White Background</vt:lpstr>
      <vt:lpstr>MSVID_White_16x9_2012-08-18</vt:lpstr>
      <vt:lpstr>5-30055_Office Template 2012 - 16x9 - White Background</vt:lpstr>
      <vt:lpstr>What is New in Office    </vt:lpstr>
      <vt:lpstr>PowerPoint-præsentation</vt:lpstr>
      <vt:lpstr>What’s included</vt:lpstr>
      <vt:lpstr>PowerPoint-præsentation</vt:lpstr>
      <vt:lpstr>Key barriers to upgrade:  Most legacy Office users are happy with their current version or cite expense as an issue. </vt:lpstr>
      <vt:lpstr>PowerPoint-præsentation</vt:lpstr>
      <vt:lpstr>PowerPoint-præsentation</vt:lpstr>
      <vt:lpstr>PowerPoint-præsentation</vt:lpstr>
      <vt:lpstr>PowerPoint-præsentation</vt:lpstr>
      <vt:lpstr>PowerPoint-præsentation</vt:lpstr>
      <vt:lpstr>PowerPoint-præsentation</vt:lpstr>
      <vt:lpstr>Business apps</vt:lpstr>
      <vt:lpstr>PowerPoint-præsentation</vt:lpstr>
      <vt:lpstr>PowerPoint-præsentation</vt:lpstr>
      <vt:lpstr>PowerPoint-præsentation</vt:lpstr>
      <vt:lpstr>Microsoft Teams</vt:lpstr>
      <vt:lpstr>Microsoft Bookings</vt:lpstr>
      <vt:lpstr>Outlook Customer Manager</vt:lpstr>
      <vt:lpstr>Ransom detection and recovery in OneDrive</vt:lpstr>
      <vt:lpstr>PowerPoint-præsentation</vt:lpstr>
      <vt:lpstr>PowerPoint-præsentation</vt:lpstr>
      <vt:lpstr>PowerPoint-præsentation</vt:lpstr>
      <vt:lpstr>PowerPoint-præsentation</vt:lpstr>
      <vt:lpstr>PowerPoint-præsentation</vt:lpstr>
      <vt:lpstr>Question?</vt:lpstr>
      <vt:lpstr>Thank You!</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New in Office</dc:title>
  <dc:creator>Thomas Kjer</dc:creator>
  <cp:lastModifiedBy>Thomas Kjer</cp:lastModifiedBy>
  <cp:revision>5</cp:revision>
  <dcterms:created xsi:type="dcterms:W3CDTF">2018-10-01T08:23:42Z</dcterms:created>
  <dcterms:modified xsi:type="dcterms:W3CDTF">2018-10-02T07:32:57Z</dcterms:modified>
</cp:coreProperties>
</file>